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9.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0.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9.xml" ContentType="application/vnd.openxmlformats-officedocument.presentationml.notesSlide+xml"/>
  <Override PartName="/ppt/theme/themeOverride6.xml" ContentType="application/vnd.openxmlformats-officedocument.themeOverride+xml"/>
  <Override PartName="/ppt/notesSlides/notesSlide10.xml" ContentType="application/vnd.openxmlformats-officedocument.presentationml.notesSlide+xml"/>
  <Override PartName="/ppt/theme/themeOverride7.xml" ContentType="application/vnd.openxmlformats-officedocument.themeOverride+xml"/>
  <Override PartName="/ppt/notesSlides/notesSlide11.xml" ContentType="application/vnd.openxmlformats-officedocument.presentationml.notesSlide+xml"/>
  <Override PartName="/ppt/theme/themeOverride8.xml" ContentType="application/vnd.openxmlformats-officedocument.themeOverride+xml"/>
  <Override PartName="/ppt/notesSlides/notesSlide12.xml" ContentType="application/vnd.openxmlformats-officedocument.presentationml.notesSlide+xml"/>
  <Override PartName="/ppt/theme/themeOverride9.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0.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1.xml" ContentType="application/vnd.openxmlformats-officedocument.themeOverride+xml"/>
  <Override PartName="/ppt/notesSlides/notesSlide17.xml" ContentType="application/vnd.openxmlformats-officedocument.presentationml.notesSlide+xml"/>
  <Override PartName="/ppt/theme/themeOverride12.xml" ContentType="application/vnd.openxmlformats-officedocument.themeOverride+xml"/>
  <Override PartName="/ppt/notesSlides/notesSlide18.xml" ContentType="application/vnd.openxmlformats-officedocument.presentationml.notesSlide+xml"/>
  <Override PartName="/ppt/theme/themeOverride1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4.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5.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6.xml" ContentType="application/vnd.openxmlformats-officedocument.themeOverride+xml"/>
  <Override PartName="/ppt/notesSlides/notesSlide29.xml" ContentType="application/vnd.openxmlformats-officedocument.presentationml.notesSlide+xml"/>
  <Override PartName="/ppt/theme/themeOverride17.xml" ContentType="application/vnd.openxmlformats-officedocument.themeOverride+xml"/>
  <Override PartName="/ppt/notesSlides/notesSlide30.xml" ContentType="application/vnd.openxmlformats-officedocument.presentationml.notesSlide+xml"/>
  <Override PartName="/ppt/theme/themeOverride18.xml" ContentType="application/vnd.openxmlformats-officedocument.themeOverride+xml"/>
  <Override PartName="/ppt/notesSlides/notesSlide31.xml" ContentType="application/vnd.openxmlformats-officedocument.presentationml.notesSlide+xml"/>
  <Override PartName="/ppt/theme/themeOverride19.xml" ContentType="application/vnd.openxmlformats-officedocument.themeOverride+xml"/>
  <Override PartName="/ppt/notesSlides/notesSlide32.xml" ContentType="application/vnd.openxmlformats-officedocument.presentationml.notesSlide+xml"/>
  <Override PartName="/ppt/theme/themeOverride20.xml" ContentType="application/vnd.openxmlformats-officedocument.themeOverride+xml"/>
  <Override PartName="/ppt/notesSlides/notesSlide33.xml" ContentType="application/vnd.openxmlformats-officedocument.presentationml.notesSlide+xml"/>
  <Override PartName="/ppt/theme/themeOverride21.xml" ContentType="application/vnd.openxmlformats-officedocument.themeOverride+xml"/>
  <Override PartName="/ppt/notesSlides/notesSlide34.xml" ContentType="application/vnd.openxmlformats-officedocument.presentationml.notesSlide+xml"/>
  <Override PartName="/ppt/theme/themeOverride22.xml" ContentType="application/vnd.openxmlformats-officedocument.themeOverride+xml"/>
  <Override PartName="/ppt/notesSlides/notesSlide35.xml" ContentType="application/vnd.openxmlformats-officedocument.presentationml.notesSlide+xml"/>
  <Override PartName="/ppt/theme/themeOverride23.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24.xml" ContentType="application/vnd.openxmlformats-officedocument.themeOverride+xml"/>
  <Override PartName="/ppt/notesSlides/notesSlide41.xml" ContentType="application/vnd.openxmlformats-officedocument.presentationml.notesSlide+xml"/>
  <Override PartName="/ppt/theme/themeOverride25.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26.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27.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28.xml" ContentType="application/vnd.openxmlformats-officedocument.themeOverride+xml"/>
  <Override PartName="/ppt/notesSlides/notesSlide52.xml" ContentType="application/vnd.openxmlformats-officedocument.presentationml.notesSlide+xml"/>
  <Override PartName="/ppt/theme/themeOverride29.xml" ContentType="application/vnd.openxmlformats-officedocument.themeOverride+xml"/>
  <Override PartName="/ppt/notesSlides/notesSlide53.xml" ContentType="application/vnd.openxmlformats-officedocument.presentationml.notesSlide+xml"/>
  <Override PartName="/ppt/theme/themeOverride30.xml" ContentType="application/vnd.openxmlformats-officedocument.themeOverride+xml"/>
  <Override PartName="/ppt/notesSlides/notesSlide54.xml" ContentType="application/vnd.openxmlformats-officedocument.presentationml.notesSlide+xml"/>
  <Override PartName="/ppt/theme/themeOverride31.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32.xml" ContentType="application/vnd.openxmlformats-officedocument.themeOverride+xml"/>
  <Override PartName="/ppt/notesSlides/notesSlide57.xml" ContentType="application/vnd.openxmlformats-officedocument.presentationml.notesSlide+xml"/>
  <Override PartName="/ppt/theme/themeOverride33.xml" ContentType="application/vnd.openxmlformats-officedocument.themeOverride+xml"/>
  <Override PartName="/ppt/notesSlides/notesSlide58.xml" ContentType="application/vnd.openxmlformats-officedocument.presentationml.notesSlide+xml"/>
  <Override PartName="/ppt/theme/themeOverride34.xml" ContentType="application/vnd.openxmlformats-officedocument.themeOverride+xml"/>
  <Override PartName="/ppt/notesSlides/notesSlide59.xml" ContentType="application/vnd.openxmlformats-officedocument.presentationml.notesSlide+xml"/>
  <Override PartName="/ppt/theme/themeOverride35.xml" ContentType="application/vnd.openxmlformats-officedocument.themeOverride+xml"/>
  <Override PartName="/ppt/notesSlides/notesSlide60.xml" ContentType="application/vnd.openxmlformats-officedocument.presentationml.notesSlide+xml"/>
  <Override PartName="/ppt/theme/themeOverride36.xml" ContentType="application/vnd.openxmlformats-officedocument.themeOverride+xml"/>
  <Override PartName="/ppt/notesSlides/notesSlide61.xml" ContentType="application/vnd.openxmlformats-officedocument.presentationml.notesSlide+xml"/>
  <Override PartName="/ppt/theme/themeOverride37.xml" ContentType="application/vnd.openxmlformats-officedocument.themeOverride+xml"/>
  <Override PartName="/ppt/notesSlides/notesSlide62.xml" ContentType="application/vnd.openxmlformats-officedocument.presentationml.notesSlide+xml"/>
  <Override PartName="/ppt/theme/themeOverride38.xml" ContentType="application/vnd.openxmlformats-officedocument.themeOverride+xml"/>
  <Override PartName="/ppt/notesSlides/notesSlide63.xml" ContentType="application/vnd.openxmlformats-officedocument.presentationml.notesSlide+xml"/>
  <Override PartName="/ppt/theme/themeOverride39.xml" ContentType="application/vnd.openxmlformats-officedocument.themeOverride+xml"/>
  <Override PartName="/ppt/notesSlides/notesSlide64.xml" ContentType="application/vnd.openxmlformats-officedocument.presentationml.notesSlide+xml"/>
  <Override PartName="/ppt/theme/themeOverride40.xml" ContentType="application/vnd.openxmlformats-officedocument.themeOverride+xml"/>
  <Override PartName="/ppt/notesSlides/notesSlide65.xml" ContentType="application/vnd.openxmlformats-officedocument.presentationml.notesSlide+xml"/>
  <Override PartName="/ppt/theme/themeOverride41.xml" ContentType="application/vnd.openxmlformats-officedocument.themeOverride+xml"/>
  <Override PartName="/ppt/notesSlides/notesSlide66.xml" ContentType="application/vnd.openxmlformats-officedocument.presentationml.notesSlide+xml"/>
  <Override PartName="/ppt/theme/themeOverride42.xml" ContentType="application/vnd.openxmlformats-officedocument.themeOverride+xml"/>
  <Override PartName="/ppt/notesSlides/notesSlide67.xml" ContentType="application/vnd.openxmlformats-officedocument.presentationml.notesSlide+xml"/>
  <Override PartName="/ppt/theme/themeOverride43.xml" ContentType="application/vnd.openxmlformats-officedocument.themeOverride+xml"/>
  <Override PartName="/ppt/notesSlides/notesSlide68.xml" ContentType="application/vnd.openxmlformats-officedocument.presentationml.notesSlide+xml"/>
  <Override PartName="/ppt/theme/themeOverride44.xml" ContentType="application/vnd.openxmlformats-officedocument.themeOverride+xml"/>
  <Override PartName="/ppt/notesSlides/notesSlide69.xml" ContentType="application/vnd.openxmlformats-officedocument.presentationml.notesSlide+xml"/>
  <Override PartName="/ppt/theme/themeOverride45.xml" ContentType="application/vnd.openxmlformats-officedocument.themeOverride+xml"/>
  <Override PartName="/ppt/notesSlides/notesSlide70.xml" ContentType="application/vnd.openxmlformats-officedocument.presentationml.notesSlide+xml"/>
  <Override PartName="/ppt/theme/themeOverride46.xml" ContentType="application/vnd.openxmlformats-officedocument.themeOverride+xml"/>
  <Override PartName="/ppt/notesSlides/notesSlide71.xml" ContentType="application/vnd.openxmlformats-officedocument.presentationml.notesSlide+xml"/>
  <Override PartName="/ppt/theme/themeOverride47.xml" ContentType="application/vnd.openxmlformats-officedocument.themeOverride+xml"/>
  <Override PartName="/ppt/notesSlides/notesSlide72.xml" ContentType="application/vnd.openxmlformats-officedocument.presentationml.notesSlide+xml"/>
  <Override PartName="/ppt/theme/themeOverride48.xml" ContentType="application/vnd.openxmlformats-officedocument.themeOverride+xml"/>
  <Override PartName="/ppt/notesSlides/notesSlide73.xml" ContentType="application/vnd.openxmlformats-officedocument.presentationml.notesSlide+xml"/>
  <Override PartName="/ppt/theme/themeOverride49.xml" ContentType="application/vnd.openxmlformats-officedocument.themeOverride+xml"/>
  <Override PartName="/ppt/notesSlides/notesSlide74.xml" ContentType="application/vnd.openxmlformats-officedocument.presentationml.notesSlide+xml"/>
  <Override PartName="/ppt/theme/themeOverride50.xml" ContentType="application/vnd.openxmlformats-officedocument.themeOverride+xml"/>
  <Override PartName="/ppt/notesSlides/notesSlide75.xml" ContentType="application/vnd.openxmlformats-officedocument.presentationml.notesSlide+xml"/>
  <Override PartName="/ppt/theme/themeOverride51.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52.xml" ContentType="application/vnd.openxmlformats-officedocument.themeOverride+xml"/>
  <Override PartName="/ppt/notesSlides/notesSlide78.xml" ContentType="application/vnd.openxmlformats-officedocument.presentationml.notesSlide+xml"/>
  <Override PartName="/ppt/theme/themeOverride53.xml" ContentType="application/vnd.openxmlformats-officedocument.themeOverride+xml"/>
  <Override PartName="/ppt/notesSlides/notesSlide79.xml" ContentType="application/vnd.openxmlformats-officedocument.presentationml.notesSlide+xml"/>
  <Override PartName="/ppt/theme/themeOverride54.xml" ContentType="application/vnd.openxmlformats-officedocument.themeOverride+xml"/>
  <Override PartName="/ppt/notesSlides/notesSlide80.xml" ContentType="application/vnd.openxmlformats-officedocument.presentationml.notesSlide+xml"/>
  <Override PartName="/ppt/theme/themeOverride55.xml" ContentType="application/vnd.openxmlformats-officedocument.themeOverride+xml"/>
  <Override PartName="/ppt/notesSlides/notesSlide81.xml" ContentType="application/vnd.openxmlformats-officedocument.presentationml.notesSlide+xml"/>
  <Override PartName="/ppt/theme/themeOverride56.xml" ContentType="application/vnd.openxmlformats-officedocument.themeOverride+xml"/>
  <Override PartName="/ppt/notesSlides/notesSlide82.xml" ContentType="application/vnd.openxmlformats-officedocument.presentationml.notesSlide+xml"/>
  <Override PartName="/ppt/theme/themeOverride57.xml" ContentType="application/vnd.openxmlformats-officedocument.themeOverride+xml"/>
  <Override PartName="/ppt/notesSlides/notesSlide83.xml" ContentType="application/vnd.openxmlformats-officedocument.presentationml.notesSlide+xml"/>
  <Override PartName="/ppt/theme/themeOverride58.xml" ContentType="application/vnd.openxmlformats-officedocument.themeOverride+xml"/>
  <Override PartName="/ppt/notesSlides/notesSlide84.xml" ContentType="application/vnd.openxmlformats-officedocument.presentationml.notesSlide+xml"/>
  <Override PartName="/ppt/theme/themeOverride59.xml" ContentType="application/vnd.openxmlformats-officedocument.themeOverride+xml"/>
  <Override PartName="/ppt/notesSlides/notesSlide85.xml" ContentType="application/vnd.openxmlformats-officedocument.presentationml.notesSlide+xml"/>
  <Override PartName="/ppt/theme/themeOverride60.xml" ContentType="application/vnd.openxmlformats-officedocument.themeOverride+xml"/>
  <Override PartName="/ppt/notesSlides/notesSlide86.xml" ContentType="application/vnd.openxmlformats-officedocument.presentationml.notesSlide+xml"/>
  <Override PartName="/ppt/theme/themeOverride61.xml" ContentType="application/vnd.openxmlformats-officedocument.themeOverride+xml"/>
  <Override PartName="/ppt/notesSlides/notesSlide87.xml" ContentType="application/vnd.openxmlformats-officedocument.presentationml.notesSlide+xml"/>
  <Override PartName="/ppt/theme/themeOverride62.xml" ContentType="application/vnd.openxmlformats-officedocument.themeOverride+xml"/>
  <Override PartName="/ppt/notesSlides/notesSlide88.xml" ContentType="application/vnd.openxmlformats-officedocument.presentationml.notesSlide+xml"/>
  <Override PartName="/ppt/theme/themeOverride63.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heme/themeOverride64.xml" ContentType="application/vnd.openxmlformats-officedocument.themeOverride+xml"/>
  <Override PartName="/ppt/notesSlides/notesSlide91.xml" ContentType="application/vnd.openxmlformats-officedocument.presentationml.notesSlide+xml"/>
  <Override PartName="/ppt/theme/themeOverride65.xml" ContentType="application/vnd.openxmlformats-officedocument.themeOverride+xml"/>
  <Override PartName="/ppt/notesSlides/notesSlide92.xml" ContentType="application/vnd.openxmlformats-officedocument.presentationml.notesSlide+xml"/>
  <Override PartName="/ppt/theme/themeOverride66.xml" ContentType="application/vnd.openxmlformats-officedocument.themeOverride+xml"/>
  <Override PartName="/ppt/notesSlides/notesSlide93.xml" ContentType="application/vnd.openxmlformats-officedocument.presentationml.notesSlide+xml"/>
  <Override PartName="/ppt/theme/themeOverride67.xml" ContentType="application/vnd.openxmlformats-officedocument.themeOverr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heme/themeOverride68.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heme/themeOverride69.xml" ContentType="application/vnd.openxmlformats-officedocument.themeOverride+xml"/>
  <Override PartName="/ppt/notesSlides/notesSlide98.xml" ContentType="application/vnd.openxmlformats-officedocument.presentationml.notesSlide+xml"/>
  <Override PartName="/ppt/theme/themeOverride70.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heme/themeOverride71.xml" ContentType="application/vnd.openxmlformats-officedocument.themeOverr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heme/themeOverride72.xml" ContentType="application/vnd.openxmlformats-officedocument.themeOverr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73.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74.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75.xml" ContentType="application/vnd.openxmlformats-officedocument.themeOverride+xml"/>
  <Override PartName="/ppt/notesSlides/notesSlide116.xml" ContentType="application/vnd.openxmlformats-officedocument.presentationml.notesSlide+xml"/>
  <Override PartName="/ppt/theme/themeOverride76.xml" ContentType="application/vnd.openxmlformats-officedocument.themeOverride+xml"/>
  <Override PartName="/ppt/notesSlides/notesSlide117.xml" ContentType="application/vnd.openxmlformats-officedocument.presentationml.notesSlide+xml"/>
  <Override PartName="/ppt/theme/themeOverride77.xml" ContentType="application/vnd.openxmlformats-officedocument.themeOverride+xml"/>
  <Override PartName="/ppt/notesSlides/notesSlide118.xml" ContentType="application/vnd.openxmlformats-officedocument.presentationml.notesSlide+xml"/>
  <Override PartName="/ppt/theme/themeOverride78.xml" ContentType="application/vnd.openxmlformats-officedocument.themeOverride+xml"/>
  <Override PartName="/ppt/notesSlides/notesSlide119.xml" ContentType="application/vnd.openxmlformats-officedocument.presentationml.notesSlide+xml"/>
  <Override PartName="/ppt/theme/themeOverride79.xml" ContentType="application/vnd.openxmlformats-officedocument.themeOverride+xml"/>
  <Override PartName="/ppt/notesSlides/notesSlide120.xml" ContentType="application/vnd.openxmlformats-officedocument.presentationml.notesSlide+xml"/>
  <Override PartName="/ppt/theme/themeOverride80.xml" ContentType="application/vnd.openxmlformats-officedocument.themeOverride+xml"/>
  <Override PartName="/ppt/notesSlides/notesSlide121.xml" ContentType="application/vnd.openxmlformats-officedocument.presentationml.notesSlide+xml"/>
  <Override PartName="/ppt/theme/themeOverride81.xml" ContentType="application/vnd.openxmlformats-officedocument.themeOverride+xml"/>
  <Override PartName="/ppt/notesSlides/notesSlide122.xml" ContentType="application/vnd.openxmlformats-officedocument.presentationml.notesSlide+xml"/>
  <Override PartName="/ppt/theme/themeOverride82.xml" ContentType="application/vnd.openxmlformats-officedocument.themeOverride+xml"/>
  <Override PartName="/ppt/notesSlides/notesSlide123.xml" ContentType="application/vnd.openxmlformats-officedocument.presentationml.notesSlide+xml"/>
  <Override PartName="/ppt/theme/themeOverride83.xml" ContentType="application/vnd.openxmlformats-officedocument.themeOverride+xml"/>
  <Override PartName="/ppt/notesSlides/notesSlide124.xml" ContentType="application/vnd.openxmlformats-officedocument.presentationml.notesSlide+xml"/>
  <Override PartName="/ppt/theme/themeOverride84.xml" ContentType="application/vnd.openxmlformats-officedocument.themeOverride+xml"/>
  <Override PartName="/ppt/notesSlides/notesSlide125.xml" ContentType="application/vnd.openxmlformats-officedocument.presentationml.notesSlide+xml"/>
  <Override PartName="/ppt/theme/themeOverride85.xml" ContentType="application/vnd.openxmlformats-officedocument.themeOverride+xml"/>
  <Override PartName="/ppt/notesSlides/notesSlide126.xml" ContentType="application/vnd.openxmlformats-officedocument.presentationml.notesSlide+xml"/>
  <Override PartName="/ppt/theme/themeOverride86.xml" ContentType="application/vnd.openxmlformats-officedocument.themeOverride+xml"/>
  <Override PartName="/ppt/notesSlides/notesSlide127.xml" ContentType="application/vnd.openxmlformats-officedocument.presentationml.notesSlide+xml"/>
  <Override PartName="/ppt/theme/themeOverride87.xml" ContentType="application/vnd.openxmlformats-officedocument.themeOverride+xml"/>
  <Override PartName="/ppt/notesSlides/notesSlide128.xml" ContentType="application/vnd.openxmlformats-officedocument.presentationml.notesSlide+xml"/>
  <Override PartName="/ppt/theme/themeOverride88.xml" ContentType="application/vnd.openxmlformats-officedocument.themeOverride+xml"/>
  <Override PartName="/ppt/notesSlides/notesSlide129.xml" ContentType="application/vnd.openxmlformats-officedocument.presentationml.notesSlide+xml"/>
  <Override PartName="/ppt/theme/themeOverride89.xml" ContentType="application/vnd.openxmlformats-officedocument.themeOverr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theme/themeOverride90.xml" ContentType="application/vnd.openxmlformats-officedocument.themeOverride+xml"/>
  <Override PartName="/ppt/notesSlides/notesSlide132.xml" ContentType="application/vnd.openxmlformats-officedocument.presentationml.notesSlide+xml"/>
  <Override PartName="/ppt/theme/themeOverride91.xml" ContentType="application/vnd.openxmlformats-officedocument.themeOverride+xml"/>
  <Override PartName="/ppt/notesSlides/notesSlide133.xml" ContentType="application/vnd.openxmlformats-officedocument.presentationml.notesSlide+xml"/>
  <Override PartName="/ppt/theme/themeOverride92.xml" ContentType="application/vnd.openxmlformats-officedocument.themeOverride+xml"/>
  <Override PartName="/ppt/notesSlides/notesSlide134.xml" ContentType="application/vnd.openxmlformats-officedocument.presentationml.notesSlide+xml"/>
  <Override PartName="/ppt/theme/themeOverride93.xml" ContentType="application/vnd.openxmlformats-officedocument.themeOverr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heme/themeOverride94.xml" ContentType="application/vnd.openxmlformats-officedocument.themeOverride+xml"/>
  <Override PartName="/ppt/notesSlides/notesSlide138.xml" ContentType="application/vnd.openxmlformats-officedocument.presentationml.notesSlide+xml"/>
  <Override PartName="/ppt/theme/themeOverride95.xml" ContentType="application/vnd.openxmlformats-officedocument.themeOverride+xml"/>
  <Override PartName="/ppt/notesSlides/notesSlide139.xml" ContentType="application/vnd.openxmlformats-officedocument.presentationml.notesSlide+xml"/>
  <Override PartName="/ppt/theme/themeOverride96.xml" ContentType="application/vnd.openxmlformats-officedocument.themeOverr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theme/themeOverride97.xml" ContentType="application/vnd.openxmlformats-officedocument.themeOverride+xml"/>
  <Override PartName="/ppt/notesSlides/notesSlide143.xml" ContentType="application/vnd.openxmlformats-officedocument.presentationml.notesSlide+xml"/>
  <Override PartName="/ppt/theme/themeOverride98.xml" ContentType="application/vnd.openxmlformats-officedocument.themeOverr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theme/themeOverride99.xml" ContentType="application/vnd.openxmlformats-officedocument.themeOverride+xml"/>
  <Override PartName="/ppt/notesSlides/notesSlide146.xml" ContentType="application/vnd.openxmlformats-officedocument.presentationml.notesSlide+xml"/>
  <Override PartName="/ppt/theme/themeOverride100.xml" ContentType="application/vnd.openxmlformats-officedocument.themeOverride+xml"/>
  <Override PartName="/ppt/notesSlides/notesSlide147.xml" ContentType="application/vnd.openxmlformats-officedocument.presentationml.notesSlide+xml"/>
  <Override PartName="/ppt/theme/themeOverride101.xml" ContentType="application/vnd.openxmlformats-officedocument.themeOverr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theme/themeOverride102.xml" ContentType="application/vnd.openxmlformats-officedocument.themeOverride+xml"/>
  <Override PartName="/ppt/notesSlides/notesSlide150.xml" ContentType="application/vnd.openxmlformats-officedocument.presentationml.notesSlide+xml"/>
  <Override PartName="/ppt/theme/themeOverride103.xml" ContentType="application/vnd.openxmlformats-officedocument.themeOverride+xml"/>
  <Override PartName="/ppt/notesSlides/notesSlide151.xml" ContentType="application/vnd.openxmlformats-officedocument.presentationml.notesSlide+xml"/>
  <Override PartName="/ppt/theme/themeOverride104.xml" ContentType="application/vnd.openxmlformats-officedocument.themeOverride+xml"/>
  <Override PartName="/ppt/notesSlides/notesSlide152.xml" ContentType="application/vnd.openxmlformats-officedocument.presentationml.notesSlide+xml"/>
  <Override PartName="/ppt/theme/themeOverride105.xml" ContentType="application/vnd.openxmlformats-officedocument.themeOverride+xml"/>
  <Override PartName="/ppt/notesSlides/notesSlide153.xml" ContentType="application/vnd.openxmlformats-officedocument.presentationml.notesSlide+xml"/>
  <Override PartName="/ppt/theme/themeOverride106.xml" ContentType="application/vnd.openxmlformats-officedocument.themeOverride+xml"/>
  <Override PartName="/ppt/notesSlides/notesSlide154.xml" ContentType="application/vnd.openxmlformats-officedocument.presentationml.notesSlide+xml"/>
  <Override PartName="/ppt/theme/themeOverride107.xml" ContentType="application/vnd.openxmlformats-officedocument.themeOverr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theme/themeOverride108.xml" ContentType="application/vnd.openxmlformats-officedocument.themeOverride+xml"/>
  <Override PartName="/ppt/notesSlides/notesSlide157.xml" ContentType="application/vnd.openxmlformats-officedocument.presentationml.notesSlide+xml"/>
  <Override PartName="/ppt/theme/themeOverride109.xml" ContentType="application/vnd.openxmlformats-officedocument.themeOverride+xml"/>
  <Override PartName="/ppt/notesSlides/notesSlide158.xml" ContentType="application/vnd.openxmlformats-officedocument.presentationml.notesSlide+xml"/>
  <Override PartName="/ppt/theme/themeOverride110.xml" ContentType="application/vnd.openxmlformats-officedocument.themeOverride+xml"/>
  <Override PartName="/ppt/notesSlides/notesSlide159.xml" ContentType="application/vnd.openxmlformats-officedocument.presentationml.notesSlide+xml"/>
  <Override PartName="/ppt/theme/themeOverride111.xml" ContentType="application/vnd.openxmlformats-officedocument.themeOverride+xml"/>
  <Override PartName="/ppt/notesSlides/notesSlide160.xml" ContentType="application/vnd.openxmlformats-officedocument.presentationml.notesSlide+xml"/>
  <Override PartName="/ppt/theme/themeOverride112.xml" ContentType="application/vnd.openxmlformats-officedocument.themeOverride+xml"/>
  <Override PartName="/ppt/notesSlides/notesSlide161.xml" ContentType="application/vnd.openxmlformats-officedocument.presentationml.notesSlide+xml"/>
  <Override PartName="/ppt/theme/themeOverride113.xml" ContentType="application/vnd.openxmlformats-officedocument.themeOverride+xml"/>
  <Override PartName="/ppt/notesSlides/notesSlide162.xml" ContentType="application/vnd.openxmlformats-officedocument.presentationml.notesSlide+xml"/>
  <Override PartName="/ppt/theme/themeOverride114.xml" ContentType="application/vnd.openxmlformats-officedocument.themeOverride+xml"/>
  <Override PartName="/ppt/notesSlides/notesSlide163.xml" ContentType="application/vnd.openxmlformats-officedocument.presentationml.notesSlide+xml"/>
  <Override PartName="/ppt/theme/themeOverride115.xml" ContentType="application/vnd.openxmlformats-officedocument.themeOverride+xml"/>
  <Override PartName="/ppt/notesSlides/notesSlide164.xml" ContentType="application/vnd.openxmlformats-officedocument.presentationml.notesSlide+xml"/>
  <Override PartName="/ppt/theme/themeOverride116.xml" ContentType="application/vnd.openxmlformats-officedocument.themeOverride+xml"/>
  <Override PartName="/ppt/notesSlides/notesSlide165.xml" ContentType="application/vnd.openxmlformats-officedocument.presentationml.notesSlide+xml"/>
  <Override PartName="/ppt/theme/themeOverride117.xml" ContentType="application/vnd.openxmlformats-officedocument.themeOverride+xml"/>
  <Override PartName="/ppt/notesSlides/notesSlide166.xml" ContentType="application/vnd.openxmlformats-officedocument.presentationml.notesSlide+xml"/>
  <Override PartName="/ppt/theme/themeOverride118.xml" ContentType="application/vnd.openxmlformats-officedocument.themeOverride+xml"/>
  <Override PartName="/ppt/notesSlides/notesSlide167.xml" ContentType="application/vnd.openxmlformats-officedocument.presentationml.notesSlide+xml"/>
  <Override PartName="/ppt/theme/themeOverride119.xml" ContentType="application/vnd.openxmlformats-officedocument.themeOverride+xml"/>
  <Override PartName="/ppt/notesSlides/notesSlide168.xml" ContentType="application/vnd.openxmlformats-officedocument.presentationml.notesSlide+xml"/>
  <Override PartName="/ppt/theme/themeOverride120.xml" ContentType="application/vnd.openxmlformats-officedocument.themeOverr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theme/themeOverride121.xml" ContentType="application/vnd.openxmlformats-officedocument.themeOverride+xml"/>
  <Override PartName="/ppt/notesSlides/notesSlide172.xml" ContentType="application/vnd.openxmlformats-officedocument.presentationml.notesSlide+xml"/>
  <Override PartName="/ppt/theme/themeOverride122.xml" ContentType="application/vnd.openxmlformats-officedocument.themeOverride+xml"/>
  <Override PartName="/ppt/notesSlides/notesSlide173.xml" ContentType="application/vnd.openxmlformats-officedocument.presentationml.notesSlide+xml"/>
  <Override PartName="/ppt/theme/themeOverride123.xml" ContentType="application/vnd.openxmlformats-officedocument.themeOverride+xml"/>
  <Override PartName="/ppt/notesSlides/notesSlide174.xml" ContentType="application/vnd.openxmlformats-officedocument.presentationml.notesSlide+xml"/>
  <Override PartName="/ppt/theme/themeOverride124.xml" ContentType="application/vnd.openxmlformats-officedocument.themeOverr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theme/themeOverride125.xml" ContentType="application/vnd.openxmlformats-officedocument.themeOverride+xml"/>
  <Override PartName="/ppt/notesSlides/notesSlide177.xml" ContentType="application/vnd.openxmlformats-officedocument.presentationml.notesSlide+xml"/>
  <Override PartName="/ppt/theme/themeOverride126.xml" ContentType="application/vnd.openxmlformats-officedocument.themeOverr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theme/themeOverride127.xml" ContentType="application/vnd.openxmlformats-officedocument.themeOverride+xml"/>
  <Override PartName="/ppt/notesSlides/notesSlide181.xml" ContentType="application/vnd.openxmlformats-officedocument.presentationml.notesSlide+xml"/>
  <Override PartName="/ppt/theme/themeOverride128.xml" ContentType="application/vnd.openxmlformats-officedocument.themeOverr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theme/themeOverride129.xml" ContentType="application/vnd.openxmlformats-officedocument.themeOverride+xml"/>
  <Override PartName="/ppt/notesSlides/notesSlide186.xml" ContentType="application/vnd.openxmlformats-officedocument.presentationml.notesSlide+xml"/>
  <Override PartName="/ppt/theme/themeOverride130.xml" ContentType="application/vnd.openxmlformats-officedocument.themeOverride+xml"/>
  <Override PartName="/ppt/notesSlides/notesSlide187.xml" ContentType="application/vnd.openxmlformats-officedocument.presentationml.notesSlide+xml"/>
  <Override PartName="/ppt/theme/themeOverride131.xml" ContentType="application/vnd.openxmlformats-officedocument.themeOverride+xml"/>
  <Override PartName="/ppt/notesSlides/notesSlide188.xml" ContentType="application/vnd.openxmlformats-officedocument.presentationml.notesSlide+xml"/>
  <Override PartName="/ppt/theme/themeOverride132.xml" ContentType="application/vnd.openxmlformats-officedocument.themeOverr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theme/themeOverride133.xml" ContentType="application/vnd.openxmlformats-officedocument.themeOverride+xml"/>
  <Override PartName="/ppt/notesSlides/notesSlide193.xml" ContentType="application/vnd.openxmlformats-officedocument.presentationml.notesSlide+xml"/>
  <Override PartName="/ppt/theme/themeOverride134.xml" ContentType="application/vnd.openxmlformats-officedocument.themeOverride+xml"/>
  <Override PartName="/ppt/notesSlides/notesSlide194.xml" ContentType="application/vnd.openxmlformats-officedocument.presentationml.notesSlide+xml"/>
  <Override PartName="/ppt/theme/themeOverride135.xml" ContentType="application/vnd.openxmlformats-officedocument.themeOverride+xml"/>
  <Override PartName="/ppt/notesSlides/notesSlide195.xml" ContentType="application/vnd.openxmlformats-officedocument.presentationml.notesSlide+xml"/>
  <Override PartName="/ppt/theme/themeOverride136.xml" ContentType="application/vnd.openxmlformats-officedocument.themeOverride+xml"/>
  <Override PartName="/ppt/notesSlides/notesSlide196.xml" ContentType="application/vnd.openxmlformats-officedocument.presentationml.notesSlide+xml"/>
  <Override PartName="/ppt/theme/themeOverride137.xml" ContentType="application/vnd.openxmlformats-officedocument.themeOverride+xml"/>
  <Override PartName="/ppt/notesSlides/notesSlide197.xml" ContentType="application/vnd.openxmlformats-officedocument.presentationml.notesSlide+xml"/>
  <Override PartName="/ppt/theme/themeOverride138.xml" ContentType="application/vnd.openxmlformats-officedocument.themeOverride+xml"/>
  <Override PartName="/ppt/notesSlides/notesSlide198.xml" ContentType="application/vnd.openxmlformats-officedocument.presentationml.notesSlide+xml"/>
  <Override PartName="/ppt/theme/themeOverride139.xml" ContentType="application/vnd.openxmlformats-officedocument.themeOverride+xml"/>
  <Override PartName="/ppt/notesSlides/notesSlide199.xml" ContentType="application/vnd.openxmlformats-officedocument.presentationml.notesSlide+xml"/>
  <Override PartName="/ppt/theme/themeOverride140.xml" ContentType="application/vnd.openxmlformats-officedocument.themeOverride+xml"/>
  <Override PartName="/ppt/notesSlides/notesSlide200.xml" ContentType="application/vnd.openxmlformats-officedocument.presentationml.notesSlide+xml"/>
  <Override PartName="/ppt/theme/themeOverride141.xml" ContentType="application/vnd.openxmlformats-officedocument.themeOverr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theme/themeOverride142.xml" ContentType="application/vnd.openxmlformats-officedocument.themeOverr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theme/themeOverride143.xml" ContentType="application/vnd.openxmlformats-officedocument.themeOverride+xml"/>
  <Override PartName="/ppt/notesSlides/notesSlide208.xml" ContentType="application/vnd.openxmlformats-officedocument.presentationml.notesSlide+xml"/>
  <Override PartName="/ppt/theme/themeOverride144.xml" ContentType="application/vnd.openxmlformats-officedocument.themeOverride+xml"/>
  <Override PartName="/ppt/notesSlides/notesSlide209.xml" ContentType="application/vnd.openxmlformats-officedocument.presentationml.notesSlide+xml"/>
  <Override PartName="/ppt/theme/themeOverride145.xml" ContentType="application/vnd.openxmlformats-officedocument.themeOverride+xml"/>
  <Override PartName="/ppt/notesSlides/notesSlide210.xml" ContentType="application/vnd.openxmlformats-officedocument.presentationml.notesSlide+xml"/>
  <Override PartName="/ppt/theme/themeOverride146.xml" ContentType="application/vnd.openxmlformats-officedocument.themeOverr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theme/themeOverride147.xml" ContentType="application/vnd.openxmlformats-officedocument.themeOverr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theme/themeOverride148.xml" ContentType="application/vnd.openxmlformats-officedocument.themeOverride+xml"/>
  <Override PartName="/ppt/notesSlides/notesSlide220.xml" ContentType="application/vnd.openxmlformats-officedocument.presentationml.notesSlide+xml"/>
  <Override PartName="/ppt/theme/themeOverride149.xml" ContentType="application/vnd.openxmlformats-officedocument.themeOverride+xml"/>
  <Override PartName="/ppt/notesSlides/notesSlide221.xml" ContentType="application/vnd.openxmlformats-officedocument.presentationml.notesSlide+xml"/>
  <Override PartName="/ppt/theme/themeOverride150.xml" ContentType="application/vnd.openxmlformats-officedocument.themeOverride+xml"/>
  <Override PartName="/ppt/notesSlides/notesSlide222.xml" ContentType="application/vnd.openxmlformats-officedocument.presentationml.notesSlide+xml"/>
  <Override PartName="/ppt/theme/themeOverride151.xml" ContentType="application/vnd.openxmlformats-officedocument.themeOverride+xml"/>
  <Override PartName="/ppt/notesSlides/notesSlide223.xml" ContentType="application/vnd.openxmlformats-officedocument.presentationml.notesSlide+xml"/>
  <Override PartName="/ppt/theme/themeOverride152.xml" ContentType="application/vnd.openxmlformats-officedocument.themeOverride+xml"/>
  <Override PartName="/ppt/notesSlides/notesSlide224.xml" ContentType="application/vnd.openxmlformats-officedocument.presentationml.notesSlide+xml"/>
  <Override PartName="/ppt/theme/themeOverride153.xml" ContentType="application/vnd.openxmlformats-officedocument.themeOverride+xml"/>
  <Override PartName="/ppt/notesSlides/notesSlide225.xml" ContentType="application/vnd.openxmlformats-officedocument.presentationml.notesSlide+xml"/>
  <Override PartName="/ppt/theme/themeOverride154.xml" ContentType="application/vnd.openxmlformats-officedocument.themeOverride+xml"/>
  <Override PartName="/ppt/notesSlides/notesSlide226.xml" ContentType="application/vnd.openxmlformats-officedocument.presentationml.notesSlide+xml"/>
  <Override PartName="/ppt/theme/themeOverride155.xml" ContentType="application/vnd.openxmlformats-officedocument.themeOverride+xml"/>
  <Override PartName="/ppt/notesSlides/notesSlide227.xml" ContentType="application/vnd.openxmlformats-officedocument.presentationml.notesSlide+xml"/>
  <Override PartName="/ppt/theme/themeOverride156.xml" ContentType="application/vnd.openxmlformats-officedocument.themeOverride+xml"/>
  <Override PartName="/ppt/notesSlides/notesSlide228.xml" ContentType="application/vnd.openxmlformats-officedocument.presentationml.notesSlide+xml"/>
  <Override PartName="/ppt/theme/themeOverride157.xml" ContentType="application/vnd.openxmlformats-officedocument.themeOverride+xml"/>
  <Override PartName="/ppt/notesSlides/notesSlide229.xml" ContentType="application/vnd.openxmlformats-officedocument.presentationml.notesSlide+xml"/>
  <Override PartName="/ppt/theme/themeOverride158.xml" ContentType="application/vnd.openxmlformats-officedocument.themeOverride+xml"/>
  <Override PartName="/ppt/notesSlides/notesSlide230.xml" ContentType="application/vnd.openxmlformats-officedocument.presentationml.notesSlide+xml"/>
  <Override PartName="/ppt/theme/themeOverride159.xml" ContentType="application/vnd.openxmlformats-officedocument.themeOverride+xml"/>
  <Override PartName="/ppt/notesSlides/notesSlide231.xml" ContentType="application/vnd.openxmlformats-officedocument.presentationml.notesSlide+xml"/>
  <Override PartName="/ppt/theme/themeOverride160.xml" ContentType="application/vnd.openxmlformats-officedocument.themeOverride+xml"/>
  <Override PartName="/ppt/notesSlides/notesSlide232.xml" ContentType="application/vnd.openxmlformats-officedocument.presentationml.notesSlide+xml"/>
  <Override PartName="/ppt/theme/themeOverride161.xml" ContentType="application/vnd.openxmlformats-officedocument.themeOverr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theme/themeOverride162.xml" ContentType="application/vnd.openxmlformats-officedocument.themeOverride+xml"/>
  <Override PartName="/ppt/notesSlides/notesSlide235.xml" ContentType="application/vnd.openxmlformats-officedocument.presentationml.notesSlide+xml"/>
  <Override PartName="/ppt/theme/themeOverride163.xml" ContentType="application/vnd.openxmlformats-officedocument.themeOverr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theme/themeOverride164.xml" ContentType="application/vnd.openxmlformats-officedocument.themeOverr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theme/themeOverride165.xml" ContentType="application/vnd.openxmlformats-officedocument.themeOverride+xml"/>
  <Override PartName="/ppt/notesSlides/notesSlide240.xml" ContentType="application/vnd.openxmlformats-officedocument.presentationml.notesSlide+xml"/>
  <Override PartName="/ppt/theme/themeOverride166.xml" ContentType="application/vnd.openxmlformats-officedocument.themeOverride+xml"/>
  <Override PartName="/ppt/notesSlides/notesSlide241.xml" ContentType="application/vnd.openxmlformats-officedocument.presentationml.notesSlide+xml"/>
  <Override PartName="/ppt/theme/themeOverride167.xml" ContentType="application/vnd.openxmlformats-officedocument.themeOverride+xml"/>
  <Override PartName="/ppt/notesSlides/notesSlide242.xml" ContentType="application/vnd.openxmlformats-officedocument.presentationml.notesSlide+xml"/>
  <Override PartName="/ppt/theme/themeOverride168.xml" ContentType="application/vnd.openxmlformats-officedocument.themeOverride+xml"/>
  <Override PartName="/ppt/notesSlides/notesSlide243.xml" ContentType="application/vnd.openxmlformats-officedocument.presentationml.notesSlide+xml"/>
  <Override PartName="/ppt/theme/themeOverride169.xml" ContentType="application/vnd.openxmlformats-officedocument.themeOverride+xml"/>
  <Override PartName="/ppt/notesSlides/notesSlide244.xml" ContentType="application/vnd.openxmlformats-officedocument.presentationml.notesSlide+xml"/>
  <Override PartName="/ppt/theme/themeOverride170.xml" ContentType="application/vnd.openxmlformats-officedocument.themeOverride+xml"/>
  <Override PartName="/ppt/notesSlides/notesSlide245.xml" ContentType="application/vnd.openxmlformats-officedocument.presentationml.notesSlide+xml"/>
  <Override PartName="/ppt/theme/themeOverride171.xml" ContentType="application/vnd.openxmlformats-officedocument.themeOverr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theme/themeOverride172.xml" ContentType="application/vnd.openxmlformats-officedocument.themeOverride+xml"/>
  <Override PartName="/ppt/notesSlides/notesSlide253.xml" ContentType="application/vnd.openxmlformats-officedocument.presentationml.notesSlide+xml"/>
  <Override PartName="/ppt/theme/themeOverride173.xml" ContentType="application/vnd.openxmlformats-officedocument.themeOverride+xml"/>
  <Override PartName="/ppt/notesSlides/notesSlide254.xml" ContentType="application/vnd.openxmlformats-officedocument.presentationml.notesSlide+xml"/>
  <Override PartName="/ppt/theme/themeOverride174.xml" ContentType="application/vnd.openxmlformats-officedocument.themeOverride+xml"/>
  <Override PartName="/ppt/notesSlides/notesSlide255.xml" ContentType="application/vnd.openxmlformats-officedocument.presentationml.notesSlide+xml"/>
  <Override PartName="/ppt/theme/themeOverride175.xml" ContentType="application/vnd.openxmlformats-officedocument.themeOverride+xml"/>
  <Override PartName="/ppt/notesSlides/notesSlide256.xml" ContentType="application/vnd.openxmlformats-officedocument.presentationml.notesSlide+xml"/>
  <Override PartName="/ppt/theme/themeOverride176.xml" ContentType="application/vnd.openxmlformats-officedocument.themeOverride+xml"/>
  <Override PartName="/ppt/notesSlides/notesSlide257.xml" ContentType="application/vnd.openxmlformats-officedocument.presentationml.notesSlide+xml"/>
  <Override PartName="/ppt/theme/themeOverride177.xml" ContentType="application/vnd.openxmlformats-officedocument.themeOverride+xml"/>
  <Override PartName="/ppt/notesSlides/notesSlide258.xml" ContentType="application/vnd.openxmlformats-officedocument.presentationml.notesSlide+xml"/>
  <Override PartName="/ppt/theme/themeOverride178.xml" ContentType="application/vnd.openxmlformats-officedocument.themeOverr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theme/themeOverride179.xml" ContentType="application/vnd.openxmlformats-officedocument.themeOverr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theme/themeOverride180.xml" ContentType="application/vnd.openxmlformats-officedocument.themeOverride+xml"/>
  <Override PartName="/ppt/notesSlides/notesSlide264.xml" ContentType="application/vnd.openxmlformats-officedocument.presentationml.notesSlide+xml"/>
  <Override PartName="/ppt/theme/themeOverride181.xml" ContentType="application/vnd.openxmlformats-officedocument.themeOverr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theme/themeOverride182.xml" ContentType="application/vnd.openxmlformats-officedocument.themeOverride+xml"/>
  <Override PartName="/ppt/notesSlides/notesSlide2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288" r:id="rId2"/>
    <p:sldMasterId id="2147498297" r:id="rId3"/>
    <p:sldMasterId id="2147498309" r:id="rId4"/>
    <p:sldMasterId id="2147498321" r:id="rId5"/>
    <p:sldMasterId id="2147499686" r:id="rId6"/>
    <p:sldMasterId id="2147509552" r:id="rId7"/>
    <p:sldMasterId id="2147537467" r:id="rId8"/>
    <p:sldMasterId id="2147546180" r:id="rId9"/>
    <p:sldMasterId id="2147547448" r:id="rId10"/>
    <p:sldMasterId id="2147548425" r:id="rId11"/>
  </p:sldMasterIdLst>
  <p:notesMasterIdLst>
    <p:notesMasterId r:id="rId292"/>
  </p:notesMasterIdLst>
  <p:sldIdLst>
    <p:sldId id="524" r:id="rId12"/>
    <p:sldId id="258" r:id="rId13"/>
    <p:sldId id="259" r:id="rId14"/>
    <p:sldId id="568" r:id="rId15"/>
    <p:sldId id="263" r:id="rId16"/>
    <p:sldId id="264" r:id="rId17"/>
    <p:sldId id="265" r:id="rId18"/>
    <p:sldId id="266" r:id="rId19"/>
    <p:sldId id="540" r:id="rId20"/>
    <p:sldId id="268" r:id="rId21"/>
    <p:sldId id="269" r:id="rId22"/>
    <p:sldId id="270" r:id="rId23"/>
    <p:sldId id="272" r:id="rId24"/>
    <p:sldId id="273" r:id="rId25"/>
    <p:sldId id="556" r:id="rId26"/>
    <p:sldId id="271" r:id="rId27"/>
    <p:sldId id="274" r:id="rId28"/>
    <p:sldId id="275" r:id="rId29"/>
    <p:sldId id="276" r:id="rId30"/>
    <p:sldId id="277" r:id="rId31"/>
    <p:sldId id="278" r:id="rId32"/>
    <p:sldId id="279" r:id="rId33"/>
    <p:sldId id="280" r:id="rId34"/>
    <p:sldId id="500" r:id="rId35"/>
    <p:sldId id="281" r:id="rId36"/>
    <p:sldId id="533" r:id="rId37"/>
    <p:sldId id="282" r:id="rId38"/>
    <p:sldId id="283" r:id="rId39"/>
    <p:sldId id="284" r:id="rId40"/>
    <p:sldId id="285" r:id="rId41"/>
    <p:sldId id="286" r:id="rId42"/>
    <p:sldId id="545" r:id="rId43"/>
    <p:sldId id="287" r:id="rId44"/>
    <p:sldId id="288" r:id="rId45"/>
    <p:sldId id="289" r:id="rId46"/>
    <p:sldId id="290" r:id="rId47"/>
    <p:sldId id="291" r:id="rId48"/>
    <p:sldId id="505" r:id="rId49"/>
    <p:sldId id="292" r:id="rId50"/>
    <p:sldId id="511" r:id="rId51"/>
    <p:sldId id="293" r:id="rId52"/>
    <p:sldId id="294" r:id="rId53"/>
    <p:sldId id="295" r:id="rId54"/>
    <p:sldId id="531" r:id="rId55"/>
    <p:sldId id="502" r:id="rId56"/>
    <p:sldId id="504" r:id="rId57"/>
    <p:sldId id="296" r:id="rId58"/>
    <p:sldId id="297" r:id="rId59"/>
    <p:sldId id="298" r:id="rId60"/>
    <p:sldId id="299" r:id="rId61"/>
    <p:sldId id="301" r:id="rId62"/>
    <p:sldId id="300" r:id="rId63"/>
    <p:sldId id="550" r:id="rId64"/>
    <p:sldId id="302" r:id="rId65"/>
    <p:sldId id="303" r:id="rId66"/>
    <p:sldId id="304" r:id="rId67"/>
    <p:sldId id="305" r:id="rId68"/>
    <p:sldId id="306" r:id="rId69"/>
    <p:sldId id="308" r:id="rId70"/>
    <p:sldId id="309" r:id="rId71"/>
    <p:sldId id="310" r:id="rId72"/>
    <p:sldId id="518" r:id="rId73"/>
    <p:sldId id="526" r:id="rId74"/>
    <p:sldId id="519" r:id="rId75"/>
    <p:sldId id="522" r:id="rId76"/>
    <p:sldId id="523" r:id="rId77"/>
    <p:sldId id="311" r:id="rId78"/>
    <p:sldId id="312" r:id="rId79"/>
    <p:sldId id="313" r:id="rId80"/>
    <p:sldId id="314" r:id="rId81"/>
    <p:sldId id="315" r:id="rId82"/>
    <p:sldId id="316" r:id="rId83"/>
    <p:sldId id="317" r:id="rId84"/>
    <p:sldId id="318" r:id="rId85"/>
    <p:sldId id="319" r:id="rId86"/>
    <p:sldId id="307" r:id="rId87"/>
    <p:sldId id="320" r:id="rId88"/>
    <p:sldId id="542" r:id="rId89"/>
    <p:sldId id="321" r:id="rId90"/>
    <p:sldId id="323" r:id="rId91"/>
    <p:sldId id="322" r:id="rId92"/>
    <p:sldId id="549" r:id="rId93"/>
    <p:sldId id="324" r:id="rId94"/>
    <p:sldId id="327" r:id="rId95"/>
    <p:sldId id="328" r:id="rId96"/>
    <p:sldId id="329" r:id="rId97"/>
    <p:sldId id="330" r:id="rId98"/>
    <p:sldId id="331" r:id="rId99"/>
    <p:sldId id="332" r:id="rId100"/>
    <p:sldId id="333" r:id="rId101"/>
    <p:sldId id="334" r:id="rId102"/>
    <p:sldId id="555" r:id="rId103"/>
    <p:sldId id="335" r:id="rId104"/>
    <p:sldId id="530" r:id="rId105"/>
    <p:sldId id="528" r:id="rId106"/>
    <p:sldId id="336" r:id="rId107"/>
    <p:sldId id="547" r:id="rId108"/>
    <p:sldId id="337" r:id="rId109"/>
    <p:sldId id="338" r:id="rId110"/>
    <p:sldId id="339" r:id="rId111"/>
    <p:sldId id="340" r:id="rId112"/>
    <p:sldId id="544" r:id="rId113"/>
    <p:sldId id="341" r:id="rId114"/>
    <p:sldId id="342" r:id="rId115"/>
    <p:sldId id="343" r:id="rId116"/>
    <p:sldId id="344" r:id="rId117"/>
    <p:sldId id="495" r:id="rId118"/>
    <p:sldId id="345" r:id="rId119"/>
    <p:sldId id="569" r:id="rId120"/>
    <p:sldId id="347" r:id="rId121"/>
    <p:sldId id="348" r:id="rId122"/>
    <p:sldId id="349" r:id="rId123"/>
    <p:sldId id="350" r:id="rId124"/>
    <p:sldId id="351" r:id="rId125"/>
    <p:sldId id="352" r:id="rId126"/>
    <p:sldId id="353" r:id="rId127"/>
    <p:sldId id="354" r:id="rId128"/>
    <p:sldId id="355" r:id="rId129"/>
    <p:sldId id="356" r:id="rId130"/>
    <p:sldId id="357" r:id="rId131"/>
    <p:sldId id="358" r:id="rId132"/>
    <p:sldId id="359" r:id="rId133"/>
    <p:sldId id="360" r:id="rId134"/>
    <p:sldId id="361" r:id="rId135"/>
    <p:sldId id="364" r:id="rId136"/>
    <p:sldId id="365" r:id="rId137"/>
    <p:sldId id="366" r:id="rId138"/>
    <p:sldId id="362" r:id="rId139"/>
    <p:sldId id="363" r:id="rId140"/>
    <p:sldId id="367" r:id="rId141"/>
    <p:sldId id="368" r:id="rId142"/>
    <p:sldId id="369" r:id="rId143"/>
    <p:sldId id="370" r:id="rId144"/>
    <p:sldId id="371" r:id="rId145"/>
    <p:sldId id="372" r:id="rId146"/>
    <p:sldId id="534" r:id="rId147"/>
    <p:sldId id="373" r:id="rId148"/>
    <p:sldId id="374" r:id="rId149"/>
    <p:sldId id="375" r:id="rId150"/>
    <p:sldId id="398" r:id="rId151"/>
    <p:sldId id="525" r:id="rId152"/>
    <p:sldId id="510" r:id="rId153"/>
    <p:sldId id="529" r:id="rId154"/>
    <p:sldId id="554" r:id="rId155"/>
    <p:sldId id="376" r:id="rId156"/>
    <p:sldId id="377" r:id="rId157"/>
    <p:sldId id="378" r:id="rId158"/>
    <p:sldId id="379" r:id="rId159"/>
    <p:sldId id="380" r:id="rId160"/>
    <p:sldId id="381" r:id="rId161"/>
    <p:sldId id="382" r:id="rId162"/>
    <p:sldId id="383" r:id="rId163"/>
    <p:sldId id="509" r:id="rId164"/>
    <p:sldId id="384" r:id="rId165"/>
    <p:sldId id="385" r:id="rId166"/>
    <p:sldId id="386" r:id="rId167"/>
    <p:sldId id="397" r:id="rId168"/>
    <p:sldId id="387" r:id="rId169"/>
    <p:sldId id="541" r:id="rId170"/>
    <p:sldId id="388" r:id="rId171"/>
    <p:sldId id="389" r:id="rId172"/>
    <p:sldId id="390" r:id="rId173"/>
    <p:sldId id="391" r:id="rId174"/>
    <p:sldId id="487" r:id="rId175"/>
    <p:sldId id="506" r:id="rId176"/>
    <p:sldId id="392" r:id="rId177"/>
    <p:sldId id="393" r:id="rId178"/>
    <p:sldId id="394" r:id="rId179"/>
    <p:sldId id="395" r:id="rId180"/>
    <p:sldId id="481" r:id="rId181"/>
    <p:sldId id="485" r:id="rId182"/>
    <p:sldId id="396" r:id="rId183"/>
    <p:sldId id="558" r:id="rId184"/>
    <p:sldId id="553" r:id="rId185"/>
    <p:sldId id="399" r:id="rId186"/>
    <p:sldId id="400" r:id="rId187"/>
    <p:sldId id="401" r:id="rId188"/>
    <p:sldId id="551" r:id="rId189"/>
    <p:sldId id="532" r:id="rId190"/>
    <p:sldId id="564" r:id="rId191"/>
    <p:sldId id="489" r:id="rId192"/>
    <p:sldId id="488" r:id="rId193"/>
    <p:sldId id="402" r:id="rId194"/>
    <p:sldId id="403" r:id="rId195"/>
    <p:sldId id="404" r:id="rId196"/>
    <p:sldId id="490" r:id="rId197"/>
    <p:sldId id="491" r:id="rId198"/>
    <p:sldId id="406" r:id="rId199"/>
    <p:sldId id="405" r:id="rId200"/>
    <p:sldId id="480" r:id="rId201"/>
    <p:sldId id="407" r:id="rId202"/>
    <p:sldId id="567" r:id="rId203"/>
    <p:sldId id="508" r:id="rId204"/>
    <p:sldId id="408" r:id="rId205"/>
    <p:sldId id="409" r:id="rId206"/>
    <p:sldId id="410" r:id="rId207"/>
    <p:sldId id="411" r:id="rId208"/>
    <p:sldId id="412" r:id="rId209"/>
    <p:sldId id="413" r:id="rId210"/>
    <p:sldId id="414" r:id="rId211"/>
    <p:sldId id="415" r:id="rId212"/>
    <p:sldId id="416" r:id="rId213"/>
    <p:sldId id="417" r:id="rId214"/>
    <p:sldId id="418" r:id="rId215"/>
    <p:sldId id="419" r:id="rId216"/>
    <p:sldId id="420" r:id="rId217"/>
    <p:sldId id="421" r:id="rId218"/>
    <p:sldId id="422" r:id="rId219"/>
    <p:sldId id="499" r:id="rId220"/>
    <p:sldId id="424" r:id="rId221"/>
    <p:sldId id="423" r:id="rId222"/>
    <p:sldId id="425" r:id="rId223"/>
    <p:sldId id="426" r:id="rId224"/>
    <p:sldId id="427" r:id="rId225"/>
    <p:sldId id="428" r:id="rId226"/>
    <p:sldId id="429" r:id="rId227"/>
    <p:sldId id="430" r:id="rId228"/>
    <p:sldId id="431" r:id="rId229"/>
    <p:sldId id="432" r:id="rId230"/>
    <p:sldId id="492" r:id="rId231"/>
    <p:sldId id="493" r:id="rId232"/>
    <p:sldId id="498" r:id="rId233"/>
    <p:sldId id="433" r:id="rId234"/>
    <p:sldId id="434" r:id="rId235"/>
    <p:sldId id="435" r:id="rId236"/>
    <p:sldId id="483" r:id="rId237"/>
    <p:sldId id="436" r:id="rId238"/>
    <p:sldId id="437" r:id="rId239"/>
    <p:sldId id="438" r:id="rId240"/>
    <p:sldId id="439" r:id="rId241"/>
    <p:sldId id="484" r:id="rId242"/>
    <p:sldId id="441" r:id="rId243"/>
    <p:sldId id="442" r:id="rId244"/>
    <p:sldId id="443" r:id="rId245"/>
    <p:sldId id="444" r:id="rId246"/>
    <p:sldId id="445" r:id="rId247"/>
    <p:sldId id="446" r:id="rId248"/>
    <p:sldId id="447" r:id="rId249"/>
    <p:sldId id="448" r:id="rId250"/>
    <p:sldId id="449" r:id="rId251"/>
    <p:sldId id="450" r:id="rId252"/>
    <p:sldId id="557" r:id="rId253"/>
    <p:sldId id="537" r:id="rId254"/>
    <p:sldId id="535" r:id="rId255"/>
    <p:sldId id="452" r:id="rId256"/>
    <p:sldId id="453" r:id="rId257"/>
    <p:sldId id="454" r:id="rId258"/>
    <p:sldId id="456" r:id="rId259"/>
    <p:sldId id="457" r:id="rId260"/>
    <p:sldId id="458" r:id="rId261"/>
    <p:sldId id="459" r:id="rId262"/>
    <p:sldId id="455" r:id="rId263"/>
    <p:sldId id="565" r:id="rId264"/>
    <p:sldId id="460" r:id="rId265"/>
    <p:sldId id="461" r:id="rId266"/>
    <p:sldId id="462" r:id="rId267"/>
    <p:sldId id="463" r:id="rId268"/>
    <p:sldId id="464" r:id="rId269"/>
    <p:sldId id="539" r:id="rId270"/>
    <p:sldId id="466" r:id="rId271"/>
    <p:sldId id="467" r:id="rId272"/>
    <p:sldId id="468" r:id="rId273"/>
    <p:sldId id="469" r:id="rId274"/>
    <p:sldId id="538" r:id="rId275"/>
    <p:sldId id="507" r:id="rId276"/>
    <p:sldId id="471" r:id="rId277"/>
    <p:sldId id="472" r:id="rId278"/>
    <p:sldId id="503" r:id="rId279"/>
    <p:sldId id="473" r:id="rId280"/>
    <p:sldId id="474" r:id="rId281"/>
    <p:sldId id="476" r:id="rId282"/>
    <p:sldId id="477" r:id="rId283"/>
    <p:sldId id="478" r:id="rId284"/>
    <p:sldId id="479" r:id="rId285"/>
    <p:sldId id="546" r:id="rId286"/>
    <p:sldId id="512" r:id="rId287"/>
    <p:sldId id="515" r:id="rId288"/>
    <p:sldId id="514" r:id="rId289"/>
    <p:sldId id="513" r:id="rId290"/>
    <p:sldId id="536" r:id="rId291"/>
  </p:sldIdLst>
  <p:sldSz cx="9144000" cy="6858000" type="screen4x3"/>
  <p:notesSz cx="6858000" cy="9945688"/>
  <p:defaultTex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D9"/>
    <a:srgbClr val="FFCCFF"/>
    <a:srgbClr val="2F2674"/>
    <a:srgbClr val="283872"/>
    <a:srgbClr val="FFFF66"/>
    <a:srgbClr val="CC3300"/>
    <a:srgbClr val="000000"/>
    <a:srgbClr val="0492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85" autoAdjust="0"/>
    <p:restoredTop sz="74321" autoAdjust="0"/>
  </p:normalViewPr>
  <p:slideViewPr>
    <p:cSldViewPr>
      <p:cViewPr varScale="1">
        <p:scale>
          <a:sx n="46" d="100"/>
          <a:sy n="46" d="100"/>
        </p:scale>
        <p:origin x="1229" y="43"/>
      </p:cViewPr>
      <p:guideLst>
        <p:guide orient="horz" pos="2160"/>
        <p:guide pos="2880"/>
      </p:guideLst>
    </p:cSldViewPr>
  </p:slideViewPr>
  <p:notesTextViewPr>
    <p:cViewPr>
      <p:scale>
        <a:sx n="1" d="1"/>
        <a:sy n="1" d="1"/>
      </p:scale>
      <p:origin x="0" y="0"/>
    </p:cViewPr>
  </p:notesTextViewPr>
  <p:sorterViewPr>
    <p:cViewPr>
      <p:scale>
        <a:sx n="100" d="100"/>
        <a:sy n="100" d="100"/>
      </p:scale>
      <p:origin x="0" y="-5985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slide" Target="slides/slide180.xml"/><Relationship Id="rId205" Type="http://schemas.openxmlformats.org/officeDocument/2006/relationships/slide" Target="slides/slide194.xml"/><Relationship Id="rId226" Type="http://schemas.openxmlformats.org/officeDocument/2006/relationships/slide" Target="slides/slide215.xml"/><Relationship Id="rId247" Type="http://schemas.openxmlformats.org/officeDocument/2006/relationships/slide" Target="slides/slide236.xml"/><Relationship Id="rId107" Type="http://schemas.openxmlformats.org/officeDocument/2006/relationships/slide" Target="slides/slide96.xml"/><Relationship Id="rId268" Type="http://schemas.openxmlformats.org/officeDocument/2006/relationships/slide" Target="slides/slide257.xml"/><Relationship Id="rId289" Type="http://schemas.openxmlformats.org/officeDocument/2006/relationships/slide" Target="slides/slide278.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16" Type="http://schemas.openxmlformats.org/officeDocument/2006/relationships/slide" Target="slides/slide205.xml"/><Relationship Id="rId237" Type="http://schemas.openxmlformats.org/officeDocument/2006/relationships/slide" Target="slides/slide226.xml"/><Relationship Id="rId258" Type="http://schemas.openxmlformats.org/officeDocument/2006/relationships/slide" Target="slides/slide247.xml"/><Relationship Id="rId279" Type="http://schemas.openxmlformats.org/officeDocument/2006/relationships/slide" Target="slides/slide268.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290" Type="http://schemas.openxmlformats.org/officeDocument/2006/relationships/slide" Target="slides/slide279.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slide" Target="slides/slide181.xml"/><Relationship Id="rId206" Type="http://schemas.openxmlformats.org/officeDocument/2006/relationships/slide" Target="slides/slide195.xml"/><Relationship Id="rId227" Type="http://schemas.openxmlformats.org/officeDocument/2006/relationships/slide" Target="slides/slide216.xml"/><Relationship Id="rId248" Type="http://schemas.openxmlformats.org/officeDocument/2006/relationships/slide" Target="slides/slide237.xml"/><Relationship Id="rId269" Type="http://schemas.openxmlformats.org/officeDocument/2006/relationships/slide" Target="slides/slide258.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280" Type="http://schemas.openxmlformats.org/officeDocument/2006/relationships/slide" Target="slides/slide269.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217" Type="http://schemas.openxmlformats.org/officeDocument/2006/relationships/slide" Target="slides/slide206.xml"/><Relationship Id="rId6" Type="http://schemas.openxmlformats.org/officeDocument/2006/relationships/slideMaster" Target="slideMasters/slideMaster6.xml"/><Relationship Id="rId238" Type="http://schemas.openxmlformats.org/officeDocument/2006/relationships/slide" Target="slides/slide227.xml"/><Relationship Id="rId259" Type="http://schemas.openxmlformats.org/officeDocument/2006/relationships/slide" Target="slides/slide248.xml"/><Relationship Id="rId23" Type="http://schemas.openxmlformats.org/officeDocument/2006/relationships/slide" Target="slides/slide12.xml"/><Relationship Id="rId119" Type="http://schemas.openxmlformats.org/officeDocument/2006/relationships/slide" Target="slides/slide108.xml"/><Relationship Id="rId270" Type="http://schemas.openxmlformats.org/officeDocument/2006/relationships/slide" Target="slides/slide259.xml"/><Relationship Id="rId291" Type="http://schemas.openxmlformats.org/officeDocument/2006/relationships/slide" Target="slides/slide280.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slide" Target="slides/slide182.xml"/><Relationship Id="rId207" Type="http://schemas.openxmlformats.org/officeDocument/2006/relationships/slide" Target="slides/slide196.xml"/><Relationship Id="rId228" Type="http://schemas.openxmlformats.org/officeDocument/2006/relationships/slide" Target="slides/slide217.xml"/><Relationship Id="rId249" Type="http://schemas.openxmlformats.org/officeDocument/2006/relationships/slide" Target="slides/slide238.xml"/><Relationship Id="rId13" Type="http://schemas.openxmlformats.org/officeDocument/2006/relationships/slide" Target="slides/slide2.xml"/><Relationship Id="rId109" Type="http://schemas.openxmlformats.org/officeDocument/2006/relationships/slide" Target="slides/slide98.xml"/><Relationship Id="rId260" Type="http://schemas.openxmlformats.org/officeDocument/2006/relationships/slide" Target="slides/slide249.xml"/><Relationship Id="rId281" Type="http://schemas.openxmlformats.org/officeDocument/2006/relationships/slide" Target="slides/slide270.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183" Type="http://schemas.openxmlformats.org/officeDocument/2006/relationships/slide" Target="slides/slide172.xml"/><Relationship Id="rId213" Type="http://schemas.openxmlformats.org/officeDocument/2006/relationships/slide" Target="slides/slide202.xml"/><Relationship Id="rId218" Type="http://schemas.openxmlformats.org/officeDocument/2006/relationships/slide" Target="slides/slide207.xml"/><Relationship Id="rId234" Type="http://schemas.openxmlformats.org/officeDocument/2006/relationships/slide" Target="slides/slide223.xml"/><Relationship Id="rId239" Type="http://schemas.openxmlformats.org/officeDocument/2006/relationships/slide" Target="slides/slide228.xml"/><Relationship Id="rId2" Type="http://schemas.openxmlformats.org/officeDocument/2006/relationships/slideMaster" Target="slideMasters/slideMaster2.xml"/><Relationship Id="rId29" Type="http://schemas.openxmlformats.org/officeDocument/2006/relationships/slide" Target="slides/slide18.xml"/><Relationship Id="rId250" Type="http://schemas.openxmlformats.org/officeDocument/2006/relationships/slide" Target="slides/slide239.xml"/><Relationship Id="rId255" Type="http://schemas.openxmlformats.org/officeDocument/2006/relationships/slide" Target="slides/slide244.xml"/><Relationship Id="rId271" Type="http://schemas.openxmlformats.org/officeDocument/2006/relationships/slide" Target="slides/slide260.xml"/><Relationship Id="rId276" Type="http://schemas.openxmlformats.org/officeDocument/2006/relationships/slide" Target="slides/slide265.xml"/><Relationship Id="rId292" Type="http://schemas.openxmlformats.org/officeDocument/2006/relationships/notesMaster" Target="notesMasters/notesMaster1.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199" Type="http://schemas.openxmlformats.org/officeDocument/2006/relationships/slide" Target="slides/slide188.xml"/><Relationship Id="rId203" Type="http://schemas.openxmlformats.org/officeDocument/2006/relationships/slide" Target="slides/slide192.xml"/><Relationship Id="rId208" Type="http://schemas.openxmlformats.org/officeDocument/2006/relationships/slide" Target="slides/slide197.xml"/><Relationship Id="rId229" Type="http://schemas.openxmlformats.org/officeDocument/2006/relationships/slide" Target="slides/slide218.xml"/><Relationship Id="rId19" Type="http://schemas.openxmlformats.org/officeDocument/2006/relationships/slide" Target="slides/slide8.xml"/><Relationship Id="rId224" Type="http://schemas.openxmlformats.org/officeDocument/2006/relationships/slide" Target="slides/slide213.xml"/><Relationship Id="rId240" Type="http://schemas.openxmlformats.org/officeDocument/2006/relationships/slide" Target="slides/slide229.xml"/><Relationship Id="rId245" Type="http://schemas.openxmlformats.org/officeDocument/2006/relationships/slide" Target="slides/slide234.xml"/><Relationship Id="rId261" Type="http://schemas.openxmlformats.org/officeDocument/2006/relationships/slide" Target="slides/slide250.xml"/><Relationship Id="rId266" Type="http://schemas.openxmlformats.org/officeDocument/2006/relationships/slide" Target="slides/slide255.xml"/><Relationship Id="rId287" Type="http://schemas.openxmlformats.org/officeDocument/2006/relationships/slide" Target="slides/slide276.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282" Type="http://schemas.openxmlformats.org/officeDocument/2006/relationships/slide" Target="slides/slide27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189" Type="http://schemas.openxmlformats.org/officeDocument/2006/relationships/slide" Target="slides/slide178.xml"/><Relationship Id="rId219" Type="http://schemas.openxmlformats.org/officeDocument/2006/relationships/slide" Target="slides/slide208.xml"/><Relationship Id="rId3" Type="http://schemas.openxmlformats.org/officeDocument/2006/relationships/slideMaster" Target="slideMasters/slideMaster3.xml"/><Relationship Id="rId214" Type="http://schemas.openxmlformats.org/officeDocument/2006/relationships/slide" Target="slides/slide203.xml"/><Relationship Id="rId230" Type="http://schemas.openxmlformats.org/officeDocument/2006/relationships/slide" Target="slides/slide219.xml"/><Relationship Id="rId235" Type="http://schemas.openxmlformats.org/officeDocument/2006/relationships/slide" Target="slides/slide224.xml"/><Relationship Id="rId251" Type="http://schemas.openxmlformats.org/officeDocument/2006/relationships/slide" Target="slides/slide240.xml"/><Relationship Id="rId256" Type="http://schemas.openxmlformats.org/officeDocument/2006/relationships/slide" Target="slides/slide245.xml"/><Relationship Id="rId277" Type="http://schemas.openxmlformats.org/officeDocument/2006/relationships/slide" Target="slides/slide266.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72" Type="http://schemas.openxmlformats.org/officeDocument/2006/relationships/slide" Target="slides/slide261.xml"/><Relationship Id="rId293"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95" Type="http://schemas.openxmlformats.org/officeDocument/2006/relationships/slide" Target="slides/slide184.xml"/><Relationship Id="rId209" Type="http://schemas.openxmlformats.org/officeDocument/2006/relationships/slide" Target="slides/slide198.xml"/><Relationship Id="rId190" Type="http://schemas.openxmlformats.org/officeDocument/2006/relationships/slide" Target="slides/slide179.xml"/><Relationship Id="rId204" Type="http://schemas.openxmlformats.org/officeDocument/2006/relationships/slide" Target="slides/slide193.xml"/><Relationship Id="rId220" Type="http://schemas.openxmlformats.org/officeDocument/2006/relationships/slide" Target="slides/slide209.xml"/><Relationship Id="rId225" Type="http://schemas.openxmlformats.org/officeDocument/2006/relationships/slide" Target="slides/slide214.xml"/><Relationship Id="rId241" Type="http://schemas.openxmlformats.org/officeDocument/2006/relationships/slide" Target="slides/slide230.xml"/><Relationship Id="rId246" Type="http://schemas.openxmlformats.org/officeDocument/2006/relationships/slide" Target="slides/slide235.xml"/><Relationship Id="rId267" Type="http://schemas.openxmlformats.org/officeDocument/2006/relationships/slide" Target="slides/slide256.xml"/><Relationship Id="rId288" Type="http://schemas.openxmlformats.org/officeDocument/2006/relationships/slide" Target="slides/slide277.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262" Type="http://schemas.openxmlformats.org/officeDocument/2006/relationships/slide" Target="slides/slide251.xml"/><Relationship Id="rId283" Type="http://schemas.openxmlformats.org/officeDocument/2006/relationships/slide" Target="slides/slide272.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9.xml"/><Relationship Id="rId210" Type="http://schemas.openxmlformats.org/officeDocument/2006/relationships/slide" Target="slides/slide199.xml"/><Relationship Id="rId215" Type="http://schemas.openxmlformats.org/officeDocument/2006/relationships/slide" Target="slides/slide204.xml"/><Relationship Id="rId236" Type="http://schemas.openxmlformats.org/officeDocument/2006/relationships/slide" Target="slides/slide225.xml"/><Relationship Id="rId257" Type="http://schemas.openxmlformats.org/officeDocument/2006/relationships/slide" Target="slides/slide246.xml"/><Relationship Id="rId278" Type="http://schemas.openxmlformats.org/officeDocument/2006/relationships/slide" Target="slides/slide267.xml"/><Relationship Id="rId26" Type="http://schemas.openxmlformats.org/officeDocument/2006/relationships/slide" Target="slides/slide15.xml"/><Relationship Id="rId231" Type="http://schemas.openxmlformats.org/officeDocument/2006/relationships/slide" Target="slides/slide220.xml"/><Relationship Id="rId252" Type="http://schemas.openxmlformats.org/officeDocument/2006/relationships/slide" Target="slides/slide241.xml"/><Relationship Id="rId273" Type="http://schemas.openxmlformats.org/officeDocument/2006/relationships/slide" Target="slides/slide262.xml"/><Relationship Id="rId294" Type="http://schemas.openxmlformats.org/officeDocument/2006/relationships/viewProps" Target="viewProps.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 Id="rId16" Type="http://schemas.openxmlformats.org/officeDocument/2006/relationships/slide" Target="slides/slide5.xml"/><Relationship Id="rId221" Type="http://schemas.openxmlformats.org/officeDocument/2006/relationships/slide" Target="slides/slide210.xml"/><Relationship Id="rId242" Type="http://schemas.openxmlformats.org/officeDocument/2006/relationships/slide" Target="slides/slide231.xml"/><Relationship Id="rId263" Type="http://schemas.openxmlformats.org/officeDocument/2006/relationships/slide" Target="slides/slide252.xml"/><Relationship Id="rId284" Type="http://schemas.openxmlformats.org/officeDocument/2006/relationships/slide" Target="slides/slide273.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11" Type="http://schemas.openxmlformats.org/officeDocument/2006/relationships/slide" Target="slides/slide200.xml"/><Relationship Id="rId232" Type="http://schemas.openxmlformats.org/officeDocument/2006/relationships/slide" Target="slides/slide221.xml"/><Relationship Id="rId253" Type="http://schemas.openxmlformats.org/officeDocument/2006/relationships/slide" Target="slides/slide242.xml"/><Relationship Id="rId274" Type="http://schemas.openxmlformats.org/officeDocument/2006/relationships/slide" Target="slides/slide263.xml"/><Relationship Id="rId295" Type="http://schemas.openxmlformats.org/officeDocument/2006/relationships/theme" Target="theme/theme1.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slide" Target="slides/slide186.xml"/><Relationship Id="rId201" Type="http://schemas.openxmlformats.org/officeDocument/2006/relationships/slide" Target="slides/slide190.xml"/><Relationship Id="rId222" Type="http://schemas.openxmlformats.org/officeDocument/2006/relationships/slide" Target="slides/slide211.xml"/><Relationship Id="rId243" Type="http://schemas.openxmlformats.org/officeDocument/2006/relationships/slide" Target="slides/slide232.xml"/><Relationship Id="rId264" Type="http://schemas.openxmlformats.org/officeDocument/2006/relationships/slide" Target="slides/slide253.xml"/><Relationship Id="rId285" Type="http://schemas.openxmlformats.org/officeDocument/2006/relationships/slide" Target="slides/slide274.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slideMaster" Target="slideMasters/slideMaster1.xml"/><Relationship Id="rId212" Type="http://schemas.openxmlformats.org/officeDocument/2006/relationships/slide" Target="slides/slide201.xml"/><Relationship Id="rId233" Type="http://schemas.openxmlformats.org/officeDocument/2006/relationships/slide" Target="slides/slide222.xml"/><Relationship Id="rId254" Type="http://schemas.openxmlformats.org/officeDocument/2006/relationships/slide" Target="slides/slide243.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275" Type="http://schemas.openxmlformats.org/officeDocument/2006/relationships/slide" Target="slides/slide264.xml"/><Relationship Id="rId296" Type="http://schemas.openxmlformats.org/officeDocument/2006/relationships/tableStyles" Target="tableStyles.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202" Type="http://schemas.openxmlformats.org/officeDocument/2006/relationships/slide" Target="slides/slide191.xml"/><Relationship Id="rId223" Type="http://schemas.openxmlformats.org/officeDocument/2006/relationships/slide" Target="slides/slide212.xml"/><Relationship Id="rId244" Type="http://schemas.openxmlformats.org/officeDocument/2006/relationships/slide" Target="slides/slide233.xml"/><Relationship Id="rId18" Type="http://schemas.openxmlformats.org/officeDocument/2006/relationships/slide" Target="slides/slide7.xml"/><Relationship Id="rId39" Type="http://schemas.openxmlformats.org/officeDocument/2006/relationships/slide" Target="slides/slide28.xml"/><Relationship Id="rId265" Type="http://schemas.openxmlformats.org/officeDocument/2006/relationships/slide" Target="slides/slide254.xml"/><Relationship Id="rId286" Type="http://schemas.openxmlformats.org/officeDocument/2006/relationships/slide" Target="slides/slide275.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B5C4D180-4634-99D8-E8CA-50CCEB13B1BD}"/>
              </a:ext>
            </a:extLst>
          </p:cNvPr>
          <p:cNvSpPr>
            <a:spLocks noGrp="1"/>
          </p:cNvSpPr>
          <p:nvPr>
            <p:ph type="hdr" sz="quarter"/>
          </p:nvPr>
        </p:nvSpPr>
        <p:spPr>
          <a:xfrm>
            <a:off x="0" y="0"/>
            <a:ext cx="2971800" cy="496888"/>
          </a:xfrm>
          <a:prstGeom prst="rect">
            <a:avLst/>
          </a:prstGeom>
        </p:spPr>
        <p:txBody>
          <a:bodyPr vert="horz" lIns="96015" tIns="48007" rIns="96015" bIns="48007" rtlCol="0"/>
          <a:lstStyle>
            <a:lvl1pPr algn="l" eaLnBrk="1" fontAlgn="auto" hangingPunct="1">
              <a:spcBef>
                <a:spcPts val="0"/>
              </a:spcBef>
              <a:spcAft>
                <a:spcPts val="0"/>
              </a:spcAft>
              <a:defRPr sz="1300">
                <a:latin typeface="+mn-lt"/>
                <a:cs typeface="+mn-cs"/>
              </a:defRPr>
            </a:lvl1pPr>
          </a:lstStyle>
          <a:p>
            <a:pPr>
              <a:defRPr/>
            </a:pPr>
            <a:endParaRPr lang="it-CH"/>
          </a:p>
        </p:txBody>
      </p:sp>
      <p:sp>
        <p:nvSpPr>
          <p:cNvPr id="3" name="Segnaposto data 2">
            <a:extLst>
              <a:ext uri="{FF2B5EF4-FFF2-40B4-BE49-F238E27FC236}">
                <a16:creationId xmlns:a16="http://schemas.microsoft.com/office/drawing/2014/main" id="{CC97A50C-A4C4-549A-5208-15A1639FAEE1}"/>
              </a:ext>
            </a:extLst>
          </p:cNvPr>
          <p:cNvSpPr>
            <a:spLocks noGrp="1"/>
          </p:cNvSpPr>
          <p:nvPr>
            <p:ph type="dt" idx="1"/>
          </p:nvPr>
        </p:nvSpPr>
        <p:spPr>
          <a:xfrm>
            <a:off x="3884613" y="0"/>
            <a:ext cx="2971800" cy="496888"/>
          </a:xfrm>
          <a:prstGeom prst="rect">
            <a:avLst/>
          </a:prstGeom>
        </p:spPr>
        <p:txBody>
          <a:bodyPr vert="horz" lIns="96015" tIns="48007" rIns="96015" bIns="48007" rtlCol="0"/>
          <a:lstStyle>
            <a:lvl1pPr algn="r" eaLnBrk="1" fontAlgn="auto" hangingPunct="1">
              <a:spcBef>
                <a:spcPts val="0"/>
              </a:spcBef>
              <a:spcAft>
                <a:spcPts val="0"/>
              </a:spcAft>
              <a:defRPr sz="1300">
                <a:latin typeface="+mn-lt"/>
                <a:cs typeface="+mn-cs"/>
              </a:defRPr>
            </a:lvl1pPr>
          </a:lstStyle>
          <a:p>
            <a:pPr>
              <a:defRPr/>
            </a:pPr>
            <a:fld id="{0D14BD85-9AA9-4116-AEB4-5B81C8E753E5}" type="datetimeFigureOut">
              <a:rPr lang="it-CH"/>
              <a:pPr>
                <a:defRPr/>
              </a:pPr>
              <a:t>26.04.2024</a:t>
            </a:fld>
            <a:endParaRPr lang="it-CH"/>
          </a:p>
        </p:txBody>
      </p:sp>
      <p:sp>
        <p:nvSpPr>
          <p:cNvPr id="4" name="Segnaposto immagine diapositiva 3">
            <a:extLst>
              <a:ext uri="{FF2B5EF4-FFF2-40B4-BE49-F238E27FC236}">
                <a16:creationId xmlns:a16="http://schemas.microsoft.com/office/drawing/2014/main" id="{0B3F58C4-CF32-8ED2-F953-EBB8FF1CA4AB}"/>
              </a:ext>
            </a:extLst>
          </p:cNvPr>
          <p:cNvSpPr>
            <a:spLocks noGrp="1" noRot="1" noChangeAspect="1"/>
          </p:cNvSpPr>
          <p:nvPr>
            <p:ph type="sldImg" idx="2"/>
          </p:nvPr>
        </p:nvSpPr>
        <p:spPr>
          <a:xfrm>
            <a:off x="942975" y="746125"/>
            <a:ext cx="4973638" cy="3729038"/>
          </a:xfrm>
          <a:prstGeom prst="rect">
            <a:avLst/>
          </a:prstGeom>
          <a:noFill/>
          <a:ln w="12700">
            <a:solidFill>
              <a:prstClr val="black"/>
            </a:solidFill>
          </a:ln>
        </p:spPr>
        <p:txBody>
          <a:bodyPr vert="horz" lIns="96015" tIns="48007" rIns="96015" bIns="48007" rtlCol="0" anchor="ctr"/>
          <a:lstStyle/>
          <a:p>
            <a:pPr lvl="0"/>
            <a:endParaRPr lang="it-CH" noProof="0"/>
          </a:p>
        </p:txBody>
      </p:sp>
      <p:sp>
        <p:nvSpPr>
          <p:cNvPr id="5" name="Segnaposto note 4">
            <a:extLst>
              <a:ext uri="{FF2B5EF4-FFF2-40B4-BE49-F238E27FC236}">
                <a16:creationId xmlns:a16="http://schemas.microsoft.com/office/drawing/2014/main" id="{E4795142-C40F-ECE9-0A8E-2F7C5308BC1C}"/>
              </a:ext>
            </a:extLst>
          </p:cNvPr>
          <p:cNvSpPr>
            <a:spLocks noGrp="1"/>
          </p:cNvSpPr>
          <p:nvPr>
            <p:ph type="body" sz="quarter" idx="3"/>
          </p:nvPr>
        </p:nvSpPr>
        <p:spPr>
          <a:xfrm>
            <a:off x="685800" y="4724400"/>
            <a:ext cx="5486400" cy="4475163"/>
          </a:xfrm>
          <a:prstGeom prst="rect">
            <a:avLst/>
          </a:prstGeom>
        </p:spPr>
        <p:txBody>
          <a:bodyPr vert="horz" lIns="96015" tIns="48007" rIns="96015" bIns="48007"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CH" noProof="0"/>
          </a:p>
        </p:txBody>
      </p:sp>
      <p:sp>
        <p:nvSpPr>
          <p:cNvPr id="6" name="Segnaposto piè di pagina 5">
            <a:extLst>
              <a:ext uri="{FF2B5EF4-FFF2-40B4-BE49-F238E27FC236}">
                <a16:creationId xmlns:a16="http://schemas.microsoft.com/office/drawing/2014/main" id="{8C22BAE4-0F03-0A0A-E43E-EAA50D06B583}"/>
              </a:ext>
            </a:extLst>
          </p:cNvPr>
          <p:cNvSpPr>
            <a:spLocks noGrp="1"/>
          </p:cNvSpPr>
          <p:nvPr>
            <p:ph type="ftr" sz="quarter" idx="4"/>
          </p:nvPr>
        </p:nvSpPr>
        <p:spPr>
          <a:xfrm>
            <a:off x="0" y="9447213"/>
            <a:ext cx="2971800" cy="496887"/>
          </a:xfrm>
          <a:prstGeom prst="rect">
            <a:avLst/>
          </a:prstGeom>
        </p:spPr>
        <p:txBody>
          <a:bodyPr vert="horz" lIns="96015" tIns="48007" rIns="96015" bIns="48007" rtlCol="0" anchor="b"/>
          <a:lstStyle>
            <a:lvl1pPr algn="l" eaLnBrk="1" fontAlgn="auto" hangingPunct="1">
              <a:spcBef>
                <a:spcPts val="0"/>
              </a:spcBef>
              <a:spcAft>
                <a:spcPts val="0"/>
              </a:spcAft>
              <a:defRPr sz="1300">
                <a:latin typeface="+mn-lt"/>
                <a:cs typeface="+mn-cs"/>
              </a:defRPr>
            </a:lvl1pPr>
          </a:lstStyle>
          <a:p>
            <a:pPr>
              <a:defRPr/>
            </a:pPr>
            <a:endParaRPr lang="it-CH"/>
          </a:p>
        </p:txBody>
      </p:sp>
      <p:sp>
        <p:nvSpPr>
          <p:cNvPr id="7" name="Segnaposto numero diapositiva 6">
            <a:extLst>
              <a:ext uri="{FF2B5EF4-FFF2-40B4-BE49-F238E27FC236}">
                <a16:creationId xmlns:a16="http://schemas.microsoft.com/office/drawing/2014/main" id="{40E00236-B13A-064F-1320-FD2C2F9E9B73}"/>
              </a:ext>
            </a:extLst>
          </p:cNvPr>
          <p:cNvSpPr>
            <a:spLocks noGrp="1"/>
          </p:cNvSpPr>
          <p:nvPr>
            <p:ph type="sldNum" sz="quarter" idx="5"/>
          </p:nvPr>
        </p:nvSpPr>
        <p:spPr>
          <a:xfrm>
            <a:off x="3884613" y="9447213"/>
            <a:ext cx="2971800" cy="496887"/>
          </a:xfrm>
          <a:prstGeom prst="rect">
            <a:avLst/>
          </a:prstGeom>
        </p:spPr>
        <p:txBody>
          <a:bodyPr vert="horz" wrap="square" lIns="96015" tIns="48007" rIns="96015" bIns="48007"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F7623A1D-7B76-4178-ABE4-283F4F225624}"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it.wikipedia.org/wiki/Scarpa"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it.wikipedia.org/wiki/Stampa_3D"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16">
            <a:extLst>
              <a:ext uri="{FF2B5EF4-FFF2-40B4-BE49-F238E27FC236}">
                <a16:creationId xmlns:a16="http://schemas.microsoft.com/office/drawing/2014/main" id="{1C66D05D-C438-F795-BD0F-92D156FB66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0631B0-3FB5-4066-BB09-82DF1969C1C6}" type="slidenum">
              <a:rPr lang="it-CH" altLang="it-CH" sz="1300" smtClean="0">
                <a:solidFill>
                  <a:srgbClr val="FFFFFF"/>
                </a:solidFill>
              </a:rPr>
              <a:pPr>
                <a:spcBef>
                  <a:spcPct val="0"/>
                </a:spcBef>
              </a:pPr>
              <a:t>1</a:t>
            </a:fld>
            <a:endParaRPr lang="it-CH" altLang="it-CH" sz="1300">
              <a:solidFill>
                <a:srgbClr val="FFFFFF"/>
              </a:solidFill>
            </a:endParaRPr>
          </a:p>
        </p:txBody>
      </p:sp>
      <p:sp>
        <p:nvSpPr>
          <p:cNvPr id="130051" name="Text Box 1">
            <a:extLst>
              <a:ext uri="{FF2B5EF4-FFF2-40B4-BE49-F238E27FC236}">
                <a16:creationId xmlns:a16="http://schemas.microsoft.com/office/drawing/2014/main" id="{21B75AF0-5F28-FDA7-5378-01A4766898B6}"/>
              </a:ext>
            </a:extLst>
          </p:cNvPr>
          <p:cNvSpPr txBox="1">
            <a:spLocks noChangeArrowheads="1"/>
          </p:cNvSpPr>
          <p:nvPr/>
        </p:nvSpPr>
        <p:spPr bwMode="auto">
          <a:xfrm>
            <a:off x="3884613" y="944721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503" tIns="49142" rIns="94503" bIns="49142" anchor="b"/>
          <a:lstStyle>
            <a:lvl1pPr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1pPr>
            <a:lvl2pPr marL="742950" indent="-28575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2pPr>
            <a:lvl3pPr marL="11430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3pPr>
            <a:lvl4pPr marL="16002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4pPr>
            <a:lvl5pPr marL="20574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5pPr>
            <a:lvl6pPr marL="25146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6pPr>
            <a:lvl7pPr marL="29718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7pPr>
            <a:lvl8pPr marL="34290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8pPr>
            <a:lvl9pPr marL="38862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9pPr>
          </a:lstStyle>
          <a:p>
            <a:pPr algn="r" eaLnBrk="1" hangingPunct="1">
              <a:spcBef>
                <a:spcPct val="0"/>
              </a:spcBef>
            </a:pPr>
            <a:fld id="{DFBD69FB-5607-47EC-B23B-EFA1ACCE6955}" type="slidenum">
              <a:rPr lang="it-IT" altLang="it-CH">
                <a:solidFill>
                  <a:srgbClr val="000000"/>
                </a:solidFill>
              </a:rPr>
              <a:pPr algn="r" eaLnBrk="1" hangingPunct="1">
                <a:spcBef>
                  <a:spcPct val="0"/>
                </a:spcBef>
              </a:pPr>
              <a:t>1</a:t>
            </a:fld>
            <a:endParaRPr lang="it-IT" altLang="it-CH">
              <a:solidFill>
                <a:srgbClr val="000000"/>
              </a:solidFill>
            </a:endParaRPr>
          </a:p>
        </p:txBody>
      </p:sp>
      <p:sp>
        <p:nvSpPr>
          <p:cNvPr id="130052" name="Rectangle 2">
            <a:extLst>
              <a:ext uri="{FF2B5EF4-FFF2-40B4-BE49-F238E27FC236}">
                <a16:creationId xmlns:a16="http://schemas.microsoft.com/office/drawing/2014/main" id="{C1D189F1-33E5-5296-6177-3194C55CB5F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3" name="Text Box 3">
            <a:extLst>
              <a:ext uri="{FF2B5EF4-FFF2-40B4-BE49-F238E27FC236}">
                <a16:creationId xmlns:a16="http://schemas.microsoft.com/office/drawing/2014/main" id="{8E3E8B44-AA39-05F4-D0CA-60A5FC7889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eaLnBrk="1" hangingPunct="1">
              <a:spcBef>
                <a:spcPct val="0"/>
              </a:spcBef>
              <a:tabLst>
                <a:tab pos="0" algn="l"/>
                <a:tab pos="468313" algn="l"/>
                <a:tab pos="941388" algn="l"/>
                <a:tab pos="1411288" algn="l"/>
                <a:tab pos="1884363" algn="l"/>
                <a:tab pos="2354263" algn="l"/>
                <a:tab pos="2827338" algn="l"/>
                <a:tab pos="3298825" algn="l"/>
                <a:tab pos="3770313" algn="l"/>
                <a:tab pos="4243388" algn="l"/>
                <a:tab pos="4713288" algn="l"/>
                <a:tab pos="5186363" algn="l"/>
                <a:tab pos="5657850" algn="l"/>
                <a:tab pos="6129338" algn="l"/>
                <a:tab pos="6600825" algn="l"/>
                <a:tab pos="7072313" algn="l"/>
                <a:tab pos="7545388" algn="l"/>
                <a:tab pos="8016875" algn="l"/>
                <a:tab pos="8488363" algn="l"/>
                <a:tab pos="8959850" algn="l"/>
                <a:tab pos="9431338" algn="l"/>
              </a:tabLst>
            </a:pPr>
            <a:r>
              <a:rPr lang="it-CH" altLang="it-CH">
                <a:ea typeface="SimSun" panose="02010600030101010101" pitchFamily="2" charset="-122"/>
              </a:rPr>
              <a:t>Per preparare una conferenza leggere dapprima i commenti come questo sotto le singole diapositive.</a:t>
            </a:r>
          </a:p>
          <a:p>
            <a:pPr eaLnBrk="1" hangingPunct="1">
              <a:spcBef>
                <a:spcPct val="0"/>
              </a:spcBef>
              <a:tabLst>
                <a:tab pos="0" algn="l"/>
                <a:tab pos="468313" algn="l"/>
                <a:tab pos="941388" algn="l"/>
                <a:tab pos="1411288" algn="l"/>
                <a:tab pos="1884363" algn="l"/>
                <a:tab pos="2354263" algn="l"/>
                <a:tab pos="2827338" algn="l"/>
                <a:tab pos="3298825" algn="l"/>
                <a:tab pos="3770313" algn="l"/>
                <a:tab pos="4243388" algn="l"/>
                <a:tab pos="4713288" algn="l"/>
                <a:tab pos="5186363" algn="l"/>
                <a:tab pos="5657850" algn="l"/>
                <a:tab pos="6129338" algn="l"/>
                <a:tab pos="6600825" algn="l"/>
                <a:tab pos="7072313" algn="l"/>
                <a:tab pos="7545388" algn="l"/>
                <a:tab pos="8016875" algn="l"/>
                <a:tab pos="8488363" algn="l"/>
                <a:tab pos="8959850" algn="l"/>
                <a:tab pos="9431338" algn="l"/>
              </a:tabLst>
            </a:pPr>
            <a:endParaRPr lang="it-CH" altLang="it-CH">
              <a:ea typeface="SimSun" panose="02010600030101010101" pitchFamily="2" charset="-122"/>
            </a:endParaRPr>
          </a:p>
          <a:p>
            <a:pPr eaLnBrk="1" hangingPunct="1">
              <a:spcBef>
                <a:spcPct val="0"/>
              </a:spcBef>
              <a:tabLst>
                <a:tab pos="0" algn="l"/>
                <a:tab pos="468313" algn="l"/>
                <a:tab pos="941388" algn="l"/>
                <a:tab pos="1411288" algn="l"/>
                <a:tab pos="1884363" algn="l"/>
                <a:tab pos="2354263" algn="l"/>
                <a:tab pos="2827338" algn="l"/>
                <a:tab pos="3298825" algn="l"/>
                <a:tab pos="3770313" algn="l"/>
                <a:tab pos="4243388" algn="l"/>
                <a:tab pos="4713288" algn="l"/>
                <a:tab pos="5186363" algn="l"/>
                <a:tab pos="5657850" algn="l"/>
                <a:tab pos="6129338" algn="l"/>
                <a:tab pos="6600825" algn="l"/>
                <a:tab pos="7072313" algn="l"/>
                <a:tab pos="7545388" algn="l"/>
                <a:tab pos="8016875" algn="l"/>
                <a:tab pos="8488363" algn="l"/>
                <a:tab pos="8959850" algn="l"/>
                <a:tab pos="9431338" algn="l"/>
              </a:tabLst>
            </a:pPr>
            <a:r>
              <a:rPr lang="it-CH" altLang="it-CH">
                <a:ea typeface="SimSun" panose="02010600030101010101" pitchFamily="2" charset="-122"/>
              </a:rPr>
              <a:t>La presentazione si suddivide in tre parti:</a:t>
            </a:r>
          </a:p>
          <a:p>
            <a:pPr eaLnBrk="1" hangingPunct="1">
              <a:spcBef>
                <a:spcPct val="0"/>
              </a:spcBef>
              <a:tabLst>
                <a:tab pos="0" algn="l"/>
                <a:tab pos="468313" algn="l"/>
                <a:tab pos="941388" algn="l"/>
                <a:tab pos="1411288" algn="l"/>
                <a:tab pos="1884363" algn="l"/>
                <a:tab pos="2354263" algn="l"/>
                <a:tab pos="2827338" algn="l"/>
                <a:tab pos="3298825" algn="l"/>
                <a:tab pos="3770313" algn="l"/>
                <a:tab pos="4243388" algn="l"/>
                <a:tab pos="4713288" algn="l"/>
                <a:tab pos="5186363" algn="l"/>
                <a:tab pos="5657850" algn="l"/>
                <a:tab pos="6129338" algn="l"/>
                <a:tab pos="6600825" algn="l"/>
                <a:tab pos="7072313" algn="l"/>
                <a:tab pos="7545388" algn="l"/>
                <a:tab pos="8016875" algn="l"/>
                <a:tab pos="8488363" algn="l"/>
                <a:tab pos="8959850" algn="l"/>
                <a:tab pos="9431338" algn="l"/>
              </a:tabLst>
            </a:pPr>
            <a:r>
              <a:rPr lang="it-CH" altLang="it-CH">
                <a:ea typeface="SimSun" panose="02010600030101010101" pitchFamily="2" charset="-122"/>
              </a:rPr>
              <a:t>La metafora della fabbrica di automobili (analisi del sistema capitalista di economia di mercato)</a:t>
            </a:r>
          </a:p>
          <a:p>
            <a:pPr eaLnBrk="1" hangingPunct="1">
              <a:spcBef>
                <a:spcPct val="0"/>
              </a:spcBef>
              <a:tabLst>
                <a:tab pos="0" algn="l"/>
                <a:tab pos="468313" algn="l"/>
                <a:tab pos="941388" algn="l"/>
                <a:tab pos="1411288" algn="l"/>
                <a:tab pos="1884363" algn="l"/>
                <a:tab pos="2354263" algn="l"/>
                <a:tab pos="2827338" algn="l"/>
                <a:tab pos="3298825" algn="l"/>
                <a:tab pos="3770313" algn="l"/>
                <a:tab pos="4243388" algn="l"/>
                <a:tab pos="4713288" algn="l"/>
                <a:tab pos="5186363" algn="l"/>
                <a:tab pos="5657850" algn="l"/>
                <a:tab pos="6129338" algn="l"/>
                <a:tab pos="6600825" algn="l"/>
                <a:tab pos="7072313" algn="l"/>
                <a:tab pos="7545388" algn="l"/>
                <a:tab pos="8016875" algn="l"/>
                <a:tab pos="8488363" algn="l"/>
                <a:tab pos="8959850" algn="l"/>
                <a:tab pos="9431338" algn="l"/>
              </a:tabLst>
            </a:pPr>
            <a:r>
              <a:rPr lang="it-CH" altLang="it-CH">
                <a:ea typeface="SimSun" panose="02010600030101010101" pitchFamily="2" charset="-122"/>
              </a:rPr>
              <a:t>La metafora della fabbrica di ravioli (analisi delle conseguenze del sistema dell’economia di mercato, il ruolo dello stato)</a:t>
            </a:r>
          </a:p>
          <a:p>
            <a:pPr eaLnBrk="1" hangingPunct="1">
              <a:spcBef>
                <a:spcPct val="0"/>
              </a:spcBef>
              <a:tabLst>
                <a:tab pos="0" algn="l"/>
                <a:tab pos="468313" algn="l"/>
                <a:tab pos="941388" algn="l"/>
                <a:tab pos="1411288" algn="l"/>
                <a:tab pos="1884363" algn="l"/>
                <a:tab pos="2354263" algn="l"/>
                <a:tab pos="2827338" algn="l"/>
                <a:tab pos="3298825" algn="l"/>
                <a:tab pos="3770313" algn="l"/>
                <a:tab pos="4243388" algn="l"/>
                <a:tab pos="4713288" algn="l"/>
                <a:tab pos="5186363" algn="l"/>
                <a:tab pos="5657850" algn="l"/>
                <a:tab pos="6129338" algn="l"/>
                <a:tab pos="6600825" algn="l"/>
                <a:tab pos="7072313" algn="l"/>
                <a:tab pos="7545388" algn="l"/>
                <a:tab pos="8016875" algn="l"/>
                <a:tab pos="8488363" algn="l"/>
                <a:tab pos="8959850" algn="l"/>
                <a:tab pos="9431338" algn="l"/>
              </a:tabLst>
            </a:pPr>
            <a:r>
              <a:rPr lang="it-CH" altLang="it-CH">
                <a:ea typeface="SimSun" panose="02010600030101010101" pitchFamily="2" charset="-122"/>
              </a:rPr>
              <a:t>La metafora della nazionalizzazione della fabbrica di ravioli (analisi di una possibile alternativa)</a:t>
            </a:r>
          </a:p>
          <a:p>
            <a:pPr eaLnBrk="1" hangingPunct="1">
              <a:spcBef>
                <a:spcPct val="0"/>
              </a:spcBef>
              <a:tabLst>
                <a:tab pos="0" algn="l"/>
                <a:tab pos="468313" algn="l"/>
                <a:tab pos="941388" algn="l"/>
                <a:tab pos="1411288" algn="l"/>
                <a:tab pos="1884363" algn="l"/>
                <a:tab pos="2354263" algn="l"/>
                <a:tab pos="2827338" algn="l"/>
                <a:tab pos="3298825" algn="l"/>
                <a:tab pos="3770313" algn="l"/>
                <a:tab pos="4243388" algn="l"/>
                <a:tab pos="4713288" algn="l"/>
                <a:tab pos="5186363" algn="l"/>
                <a:tab pos="5657850" algn="l"/>
                <a:tab pos="6129338" algn="l"/>
                <a:tab pos="6600825" algn="l"/>
                <a:tab pos="7072313" algn="l"/>
                <a:tab pos="7545388" algn="l"/>
                <a:tab pos="8016875" algn="l"/>
                <a:tab pos="8488363" algn="l"/>
                <a:tab pos="8959850" algn="l"/>
                <a:tab pos="9431338" algn="l"/>
              </a:tabLst>
            </a:pPr>
            <a:endParaRPr lang="it-CH" altLang="it-CH">
              <a:ea typeface="SimSun" panose="02010600030101010101" pitchFamily="2" charset="-122"/>
            </a:endParaRPr>
          </a:p>
          <a:p>
            <a:pPr eaLnBrk="1" hangingPunct="1">
              <a:spcBef>
                <a:spcPct val="0"/>
              </a:spcBef>
              <a:tabLst>
                <a:tab pos="0" algn="l"/>
                <a:tab pos="468313" algn="l"/>
                <a:tab pos="941388" algn="l"/>
                <a:tab pos="1411288" algn="l"/>
                <a:tab pos="1884363" algn="l"/>
                <a:tab pos="2354263" algn="l"/>
                <a:tab pos="2827338" algn="l"/>
                <a:tab pos="3298825" algn="l"/>
                <a:tab pos="3770313" algn="l"/>
                <a:tab pos="4243388" algn="l"/>
                <a:tab pos="4713288" algn="l"/>
                <a:tab pos="5186363" algn="l"/>
                <a:tab pos="5657850" algn="l"/>
                <a:tab pos="6129338" algn="l"/>
                <a:tab pos="6600825" algn="l"/>
                <a:tab pos="7072313" algn="l"/>
                <a:tab pos="7545388" algn="l"/>
                <a:tab pos="8016875" algn="l"/>
                <a:tab pos="8488363" algn="l"/>
                <a:tab pos="8959850" algn="l"/>
                <a:tab pos="9431338" algn="l"/>
              </a:tabLst>
            </a:pPr>
            <a:r>
              <a:rPr lang="it-CH" altLang="it-CH">
                <a:ea typeface="SimSun" panose="02010600030101010101" pitchFamily="2" charset="-122"/>
              </a:rPr>
              <a:t>http://en.wikipedia.org/wiki/Market_economy</a:t>
            </a:r>
          </a:p>
          <a:p>
            <a:pPr eaLnBrk="1" hangingPunct="1">
              <a:spcBef>
                <a:spcPct val="0"/>
              </a:spcBef>
              <a:tabLst>
                <a:tab pos="0" algn="l"/>
                <a:tab pos="468313" algn="l"/>
                <a:tab pos="941388" algn="l"/>
                <a:tab pos="1411288" algn="l"/>
                <a:tab pos="1884363" algn="l"/>
                <a:tab pos="2354263" algn="l"/>
                <a:tab pos="2827338" algn="l"/>
                <a:tab pos="3298825" algn="l"/>
                <a:tab pos="3770313" algn="l"/>
                <a:tab pos="4243388" algn="l"/>
                <a:tab pos="4713288" algn="l"/>
                <a:tab pos="5186363" algn="l"/>
                <a:tab pos="5657850" algn="l"/>
                <a:tab pos="6129338" algn="l"/>
                <a:tab pos="6600825" algn="l"/>
                <a:tab pos="7072313" algn="l"/>
                <a:tab pos="7545388" algn="l"/>
                <a:tab pos="8016875" algn="l"/>
                <a:tab pos="8488363" algn="l"/>
                <a:tab pos="8959850" algn="l"/>
                <a:tab pos="9431338" algn="l"/>
              </a:tabLst>
            </a:pPr>
            <a:r>
              <a:rPr lang="it-CH" altLang="it-CH">
                <a:ea typeface="SimSun" panose="02010600030101010101" pitchFamily="2" charset="-122"/>
              </a:rPr>
              <a:t>https://it.wikipedia.org/wiki/Economia_di_mercato</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3CFEF561-5E66-1542-D7CB-2B94EDE7E2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9D5559-4C17-485C-9A5A-193F0B90ECA9}" type="slidenum">
              <a:rPr lang="it-IT" altLang="en-US" sz="1300" smtClean="0">
                <a:solidFill>
                  <a:srgbClr val="000000"/>
                </a:solidFill>
                <a:latin typeface="Arial" panose="020B0604020202020204" pitchFamily="34" charset="0"/>
              </a:rPr>
              <a:pPr>
                <a:spcBef>
                  <a:spcPct val="0"/>
                </a:spcBef>
              </a:pPr>
              <a:t>11</a:t>
            </a:fld>
            <a:endParaRPr lang="it-IT" altLang="en-US" sz="1300">
              <a:solidFill>
                <a:srgbClr val="000000"/>
              </a:solidFill>
              <a:latin typeface="Arial" panose="020B0604020202020204" pitchFamily="34" charset="0"/>
            </a:endParaRPr>
          </a:p>
        </p:txBody>
      </p:sp>
      <p:sp>
        <p:nvSpPr>
          <p:cNvPr id="149507" name="Rectangle 2">
            <a:extLst>
              <a:ext uri="{FF2B5EF4-FFF2-40B4-BE49-F238E27FC236}">
                <a16:creationId xmlns:a16="http://schemas.microsoft.com/office/drawing/2014/main" id="{3185D822-4F38-A038-E062-B98E8EEB16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8" name="Rectangle 3">
            <a:extLst>
              <a:ext uri="{FF2B5EF4-FFF2-40B4-BE49-F238E27FC236}">
                <a16:creationId xmlns:a16="http://schemas.microsoft.com/office/drawing/2014/main" id="{448D9F77-7A48-85EF-2E82-DABF67DA06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All’inizio della rivoluzione industriale nascono come funghi le fabbriche che sfruttano la mano d’opera a buon mercato.</a:t>
            </a:r>
          </a:p>
          <a:p>
            <a:pPr eaLnBrk="1" hangingPunct="1">
              <a:spcBef>
                <a:spcPct val="0"/>
              </a:spcBef>
            </a:pPr>
            <a:r>
              <a:rPr lang="fr-CH" altLang="it-CH"/>
              <a:t>Per esempio in Svizzera, lungo il confine con l’Italia, si sfruttavano e si sfruttano tutt’ora i frontalieri italiani disposti a entrare ogni giorno  in Svizzera a lavorare per un salario di molto inferiore al salario minimo usuale in Svizzera.</a:t>
            </a:r>
          </a:p>
          <a:p>
            <a:pPr eaLnBrk="1" hangingPunct="1">
              <a:spcBef>
                <a:spcPct val="0"/>
              </a:spcBef>
            </a:pPr>
            <a:endParaRPr lang="fr-CH" altLang="it-CH"/>
          </a:p>
          <a:p>
            <a:pPr eaLnBrk="1" hangingPunct="1">
              <a:spcBef>
                <a:spcPct val="0"/>
              </a:spcBef>
            </a:pPr>
            <a:r>
              <a:rPr lang="en-US" altLang="it-CH"/>
              <a:t>The first factory in Stabio was the Realini shirt factory which was founded in 1902: 900 workers where actif in this factory</a:t>
            </a:r>
          </a:p>
          <a:p>
            <a:pPr eaLnBrk="1" hangingPunct="1">
              <a:spcBef>
                <a:spcPct val="0"/>
              </a:spcBef>
            </a:pPr>
            <a:endParaRPr lang="en-US" altLang="it-CH"/>
          </a:p>
          <a:p>
            <a:pPr eaLnBrk="1" hangingPunct="1">
              <a:spcBef>
                <a:spcPct val="0"/>
              </a:spcBef>
            </a:pPr>
            <a:r>
              <a:rPr lang="it-IT" altLang="it-CH"/>
              <a:t>https://en.wikipedia.org/wiki/Stabio</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a:extLst>
              <a:ext uri="{FF2B5EF4-FFF2-40B4-BE49-F238E27FC236}">
                <a16:creationId xmlns:a16="http://schemas.microsoft.com/office/drawing/2014/main" id="{8FEC4B46-ED48-16E5-342D-2CE2D141EB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2E2504-FF66-4043-BE7D-9EC50ADFFC55}" type="slidenum">
              <a:rPr lang="it-IT" altLang="en-US" sz="1300" smtClean="0">
                <a:solidFill>
                  <a:srgbClr val="000000"/>
                </a:solidFill>
                <a:latin typeface="Arial" panose="020B0604020202020204" pitchFamily="34" charset="0"/>
              </a:rPr>
              <a:pPr>
                <a:spcBef>
                  <a:spcPct val="0"/>
                </a:spcBef>
              </a:pPr>
              <a:t>103</a:t>
            </a:fld>
            <a:endParaRPr lang="it-IT" altLang="en-US" sz="1300">
              <a:solidFill>
                <a:srgbClr val="000000"/>
              </a:solidFill>
              <a:latin typeface="Arial" panose="020B0604020202020204" pitchFamily="34" charset="0"/>
            </a:endParaRPr>
          </a:p>
        </p:txBody>
      </p:sp>
      <p:sp>
        <p:nvSpPr>
          <p:cNvPr id="335875" name="Rectangle 2">
            <a:extLst>
              <a:ext uri="{FF2B5EF4-FFF2-40B4-BE49-F238E27FC236}">
                <a16:creationId xmlns:a16="http://schemas.microsoft.com/office/drawing/2014/main" id="{9683A581-FCB0-7A6E-C5C2-3148F28C92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6" name="Rectangle 3">
            <a:extLst>
              <a:ext uri="{FF2B5EF4-FFF2-40B4-BE49-F238E27FC236}">
                <a16:creationId xmlns:a16="http://schemas.microsoft.com/office/drawing/2014/main" id="{F4FA918D-7741-9EB3-613F-0BDC234499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Grazie ai risparmi e alle razionalizzazioni l’automobile costa ora 15’000.-</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egnaposto immagine diapositiva 1">
            <a:extLst>
              <a:ext uri="{FF2B5EF4-FFF2-40B4-BE49-F238E27FC236}">
                <a16:creationId xmlns:a16="http://schemas.microsoft.com/office/drawing/2014/main" id="{4700BEB2-F041-1D67-935A-01E1B20CC7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23" name="Segnaposto note 2">
            <a:extLst>
              <a:ext uri="{FF2B5EF4-FFF2-40B4-BE49-F238E27FC236}">
                <a16:creationId xmlns:a16="http://schemas.microsoft.com/office/drawing/2014/main" id="{528F1F45-1E5E-AA42-461F-EA6696C02E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37924" name="Segnaposto numero diapositiva 3">
            <a:extLst>
              <a:ext uri="{FF2B5EF4-FFF2-40B4-BE49-F238E27FC236}">
                <a16:creationId xmlns:a16="http://schemas.microsoft.com/office/drawing/2014/main" id="{72C8BAF0-CE5A-6A19-F874-2D21BB0176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A171B9-A895-4CC9-84F5-1F7E6DB0B4A3}" type="slidenum">
              <a:rPr lang="it-CH" altLang="en-US" sz="1300" smtClean="0"/>
              <a:pPr>
                <a:spcBef>
                  <a:spcPct val="0"/>
                </a:spcBef>
              </a:pPr>
              <a:t>104</a:t>
            </a:fld>
            <a:endParaRPr lang="it-CH" altLang="en-US" sz="130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a:extLst>
              <a:ext uri="{FF2B5EF4-FFF2-40B4-BE49-F238E27FC236}">
                <a16:creationId xmlns:a16="http://schemas.microsoft.com/office/drawing/2014/main" id="{4187ED8A-D3C9-C0EF-2B61-30ABCA0C38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D0CFB9-A1F4-44AC-BE5D-31583BBA62D5}" type="slidenum">
              <a:rPr lang="it-IT" altLang="en-US" sz="1300" smtClean="0">
                <a:solidFill>
                  <a:srgbClr val="000000"/>
                </a:solidFill>
                <a:latin typeface="Arial" panose="020B0604020202020204" pitchFamily="34" charset="0"/>
              </a:rPr>
              <a:pPr>
                <a:spcBef>
                  <a:spcPct val="0"/>
                </a:spcBef>
              </a:pPr>
              <a:t>105</a:t>
            </a:fld>
            <a:endParaRPr lang="it-IT" altLang="en-US" sz="1300">
              <a:solidFill>
                <a:srgbClr val="000000"/>
              </a:solidFill>
              <a:latin typeface="Arial" panose="020B0604020202020204" pitchFamily="34" charset="0"/>
            </a:endParaRPr>
          </a:p>
        </p:txBody>
      </p:sp>
      <p:sp>
        <p:nvSpPr>
          <p:cNvPr id="339971" name="Rectangle 2">
            <a:extLst>
              <a:ext uri="{FF2B5EF4-FFF2-40B4-BE49-F238E27FC236}">
                <a16:creationId xmlns:a16="http://schemas.microsoft.com/office/drawing/2014/main" id="{40471692-69C4-D932-DE0D-7A56632828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2" name="Rectangle 3">
            <a:extLst>
              <a:ext uri="{FF2B5EF4-FFF2-40B4-BE49-F238E27FC236}">
                <a16:creationId xmlns:a16="http://schemas.microsoft.com/office/drawing/2014/main" id="{284DC086-CFAB-5255-E09F-10745ABAB6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Il Direttore decide che si devono esportare le automobili W in Svezia</a:t>
            </a:r>
          </a:p>
          <a:p>
            <a:pPr eaLnBrk="1" hangingPunct="1">
              <a:spcBef>
                <a:spcPct val="0"/>
              </a:spcBef>
            </a:pPr>
            <a:r>
              <a:rPr lang="fr-CH" altLang="it-CH"/>
              <a:t>Ma in Svezia anche la Volvo ha risparmiato sulla mano d’opera introducendo la catena di montaggio e le macchine automatiche. </a:t>
            </a:r>
          </a:p>
          <a:p>
            <a:pPr eaLnBrk="1" hangingPunct="1">
              <a:spcBef>
                <a:spcPct val="0"/>
              </a:spcBef>
            </a:pPr>
            <a:r>
              <a:rPr lang="fr-CH" altLang="it-CH"/>
              <a:t>Cosa fare?</a:t>
            </a:r>
          </a:p>
          <a:p>
            <a:pPr eaLnBrk="1" hangingPunct="1">
              <a:spcBef>
                <a:spcPct val="0"/>
              </a:spcBef>
            </a:pPr>
            <a:endParaRPr lang="fr-CH" altLang="it-CH"/>
          </a:p>
          <a:p>
            <a:pPr eaLnBrk="1" hangingPunct="1">
              <a:spcBef>
                <a:spcPct val="0"/>
              </a:spcBef>
            </a:pPr>
            <a:r>
              <a:rPr lang="it-IT" altLang="it-CH"/>
              <a:t>https://en.wikipedia.org/wiki/Volvo_Cars</a:t>
            </a:r>
          </a:p>
          <a:p>
            <a:pPr eaLnBrk="1" hangingPunct="1">
              <a:spcBef>
                <a:spcPct val="0"/>
              </a:spcBef>
            </a:pPr>
            <a:r>
              <a:rPr lang="it-IT" altLang="it-CH"/>
              <a:t>https://en.wikipedia.org/wiki/Volvo</a:t>
            </a:r>
          </a:p>
          <a:p>
            <a:pPr eaLnBrk="1" hangingPunct="1">
              <a:spcBef>
                <a:spcPct val="0"/>
              </a:spcBef>
            </a:pPr>
            <a:endParaRPr lang="it-IT" altLang="it-CH"/>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a:extLst>
              <a:ext uri="{FF2B5EF4-FFF2-40B4-BE49-F238E27FC236}">
                <a16:creationId xmlns:a16="http://schemas.microsoft.com/office/drawing/2014/main" id="{ED293C87-20CC-B3C6-79C7-6B6F2485DB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0A169D-2D57-4E84-8E60-886BA7320DD0}" type="slidenum">
              <a:rPr lang="it-IT" altLang="en-US" sz="1300" smtClean="0">
                <a:solidFill>
                  <a:srgbClr val="000000"/>
                </a:solidFill>
                <a:latin typeface="Arial" panose="020B0604020202020204" pitchFamily="34" charset="0"/>
              </a:rPr>
              <a:pPr>
                <a:spcBef>
                  <a:spcPct val="0"/>
                </a:spcBef>
              </a:pPr>
              <a:t>106</a:t>
            </a:fld>
            <a:endParaRPr lang="it-IT" altLang="en-US" sz="1300">
              <a:solidFill>
                <a:srgbClr val="000000"/>
              </a:solidFill>
              <a:latin typeface="Arial" panose="020B0604020202020204" pitchFamily="34" charset="0"/>
            </a:endParaRPr>
          </a:p>
        </p:txBody>
      </p:sp>
      <p:sp>
        <p:nvSpPr>
          <p:cNvPr id="342019" name="Rectangle 2">
            <a:extLst>
              <a:ext uri="{FF2B5EF4-FFF2-40B4-BE49-F238E27FC236}">
                <a16:creationId xmlns:a16="http://schemas.microsoft.com/office/drawing/2014/main" id="{95DB0A5B-D267-ED90-9EF9-49FEC61F5D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20" name="Rectangle 3">
            <a:extLst>
              <a:ext uri="{FF2B5EF4-FFF2-40B4-BE49-F238E27FC236}">
                <a16:creationId xmlns:a16="http://schemas.microsoft.com/office/drawing/2014/main" id="{2E42131C-C532-9A8B-D6AD-DDCD0C5BDC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 costi fissi ci sono anche quando la fabbrica è chiusa: per esempio gli interessi sull’ipoteca, i dividendi, i costi di manutenzione degli edifici, gli affitti, le assicurazioni, gli ammortamenti, ecc.</a:t>
            </a:r>
          </a:p>
          <a:p>
            <a:pPr eaLnBrk="1" hangingPunct="1">
              <a:spcBef>
                <a:spcPct val="0"/>
              </a:spcBef>
            </a:pPr>
            <a:endParaRPr lang="fr-CH" altLang="it-CH"/>
          </a:p>
          <a:p>
            <a:pPr eaLnBrk="1" hangingPunct="1">
              <a:spcBef>
                <a:spcPct val="0"/>
              </a:spcBef>
            </a:pPr>
            <a:r>
              <a:rPr lang="it-IT" altLang="it-CH"/>
              <a:t>http://en.wikipedia.org/wiki/Fixed_cost</a:t>
            </a:r>
          </a:p>
          <a:p>
            <a:pPr eaLnBrk="1" hangingPunct="1">
              <a:spcBef>
                <a:spcPct val="0"/>
              </a:spcBef>
            </a:pPr>
            <a:r>
              <a:rPr lang="it-IT" altLang="it-CH"/>
              <a:t>https://it.wikipedia.org/wiki/Costi_fissi</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a:extLst>
              <a:ext uri="{FF2B5EF4-FFF2-40B4-BE49-F238E27FC236}">
                <a16:creationId xmlns:a16="http://schemas.microsoft.com/office/drawing/2014/main" id="{BA6ED5AD-80AA-B569-686C-851D987963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92FCEC-617B-4C58-9226-DF216801E5AC}" type="slidenum">
              <a:rPr lang="it-IT" altLang="en-US" sz="1300" smtClean="0">
                <a:solidFill>
                  <a:srgbClr val="000000"/>
                </a:solidFill>
                <a:latin typeface="Arial" panose="020B0604020202020204" pitchFamily="34" charset="0"/>
              </a:rPr>
              <a:pPr>
                <a:spcBef>
                  <a:spcPct val="0"/>
                </a:spcBef>
              </a:pPr>
              <a:t>107</a:t>
            </a:fld>
            <a:endParaRPr lang="it-IT" altLang="en-US" sz="1300">
              <a:solidFill>
                <a:srgbClr val="000000"/>
              </a:solidFill>
              <a:latin typeface="Arial" panose="020B0604020202020204" pitchFamily="34" charset="0"/>
            </a:endParaRPr>
          </a:p>
        </p:txBody>
      </p:sp>
      <p:sp>
        <p:nvSpPr>
          <p:cNvPr id="344067" name="Rectangle 2">
            <a:extLst>
              <a:ext uri="{FF2B5EF4-FFF2-40B4-BE49-F238E27FC236}">
                <a16:creationId xmlns:a16="http://schemas.microsoft.com/office/drawing/2014/main" id="{0BF62C5E-4033-D321-4126-0B7847BCC2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4068" name="Rectangle 3">
            <a:extLst>
              <a:ext uri="{FF2B5EF4-FFF2-40B4-BE49-F238E27FC236}">
                <a16:creationId xmlns:a16="http://schemas.microsoft.com/office/drawing/2014/main" id="{4B72F28A-B5D4-65B9-7E8E-C97710A6EE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 costi fissi ci sono anche quando la fabbrica è chiusa, per esempio gli </a:t>
            </a:r>
            <a:r>
              <a:rPr lang="it-CH" altLang="it-CH"/>
              <a:t>interessi ipotecari, gli affitti, la manutenzione edificio, gli ammortamenti, le assicurazioni, ecc… </a:t>
            </a:r>
          </a:p>
          <a:p>
            <a:pPr eaLnBrk="1" hangingPunct="1">
              <a:spcBef>
                <a:spcPct val="0"/>
              </a:spcBef>
            </a:pPr>
            <a:endParaRPr lang="it-CH" altLang="it-CH"/>
          </a:p>
          <a:p>
            <a:pPr eaLnBrk="1" hangingPunct="1">
              <a:spcBef>
                <a:spcPct val="0"/>
              </a:spcBef>
            </a:pPr>
            <a:r>
              <a:rPr lang="it-CH" altLang="it-CH"/>
              <a:t>https://en.wikipedia.org/wiki/Fixed_costs</a:t>
            </a:r>
          </a:p>
          <a:p>
            <a:pPr eaLnBrk="1" hangingPunct="1">
              <a:spcBef>
                <a:spcPct val="0"/>
              </a:spcBef>
            </a:pPr>
            <a:r>
              <a:rPr lang="it-CH" altLang="it-CH"/>
              <a:t>https://it.wikipedia.org/wiki/Costi_fissi</a:t>
            </a:r>
          </a:p>
          <a:p>
            <a:pPr eaLnBrk="1" hangingPunct="1">
              <a:spcBef>
                <a:spcPct val="0"/>
              </a:spcBef>
            </a:pPr>
            <a:endParaRPr lang="it-IT" altLang="it-CH"/>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a:extLst>
              <a:ext uri="{FF2B5EF4-FFF2-40B4-BE49-F238E27FC236}">
                <a16:creationId xmlns:a16="http://schemas.microsoft.com/office/drawing/2014/main" id="{28DDE1A5-B506-D251-D504-8E91FC9A95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390D63-2F57-4212-A422-6C02D3E91250}" type="slidenum">
              <a:rPr lang="it-IT" altLang="en-US" sz="1300" smtClean="0">
                <a:solidFill>
                  <a:srgbClr val="000000"/>
                </a:solidFill>
                <a:latin typeface="Arial" panose="020B0604020202020204" pitchFamily="34" charset="0"/>
              </a:rPr>
              <a:pPr>
                <a:spcBef>
                  <a:spcPct val="0"/>
                </a:spcBef>
              </a:pPr>
              <a:t>108</a:t>
            </a:fld>
            <a:endParaRPr lang="it-IT" altLang="en-US" sz="1300">
              <a:solidFill>
                <a:srgbClr val="000000"/>
              </a:solidFill>
              <a:latin typeface="Arial" panose="020B0604020202020204" pitchFamily="34" charset="0"/>
            </a:endParaRPr>
          </a:p>
        </p:txBody>
      </p:sp>
      <p:sp>
        <p:nvSpPr>
          <p:cNvPr id="346115" name="Rectangle 2">
            <a:extLst>
              <a:ext uri="{FF2B5EF4-FFF2-40B4-BE49-F238E27FC236}">
                <a16:creationId xmlns:a16="http://schemas.microsoft.com/office/drawing/2014/main" id="{97E81D25-9A6E-09C7-E33F-6E44A139A1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6116" name="Rectangle 3">
            <a:extLst>
              <a:ext uri="{FF2B5EF4-FFF2-40B4-BE49-F238E27FC236}">
                <a16:creationId xmlns:a16="http://schemas.microsoft.com/office/drawing/2014/main" id="{7EB3A25D-4D5B-D2BC-AE23-CAE2BA54E0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Per produrre di più e conseguentemente ripartire maggiormente i costi fissi si concentra la produzione e si costruiscono stabilimenti sempre più grandi</a:t>
            </a:r>
          </a:p>
          <a:p>
            <a:pPr eaLnBrk="1" hangingPunct="1">
              <a:spcBef>
                <a:spcPct val="0"/>
              </a:spcBef>
            </a:pPr>
            <a:endParaRPr lang="fr-CH" altLang="it-CH"/>
          </a:p>
          <a:p>
            <a:pPr eaLnBrk="1" hangingPunct="1">
              <a:spcBef>
                <a:spcPct val="0"/>
              </a:spcBef>
            </a:pPr>
            <a:r>
              <a:rPr lang="it-IT" altLang="it-CH"/>
              <a:t>http://it.wikipedia.org/wiki/Fiat_Mirafiori</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https://en.wikipedia.org/wiki/Gigafactory_Texas</a:t>
            </a:r>
          </a:p>
        </p:txBody>
      </p:sp>
      <p:sp>
        <p:nvSpPr>
          <p:cNvPr id="4" name="Segnaposto numero diapositiva 3"/>
          <p:cNvSpPr>
            <a:spLocks noGrp="1"/>
          </p:cNvSpPr>
          <p:nvPr>
            <p:ph type="sldNum" sz="quarter" idx="5"/>
          </p:nvPr>
        </p:nvSpPr>
        <p:spPr/>
        <p:txBody>
          <a:bodyPr/>
          <a:lstStyle/>
          <a:p>
            <a:pPr>
              <a:defRPr/>
            </a:pPr>
            <a:fld id="{F7623A1D-7B76-4178-ABE4-283F4F225624}" type="slidenum">
              <a:rPr lang="it-CH" altLang="en-US" smtClean="0"/>
              <a:pPr>
                <a:defRPr/>
              </a:pPr>
              <a:t>109</a:t>
            </a:fld>
            <a:endParaRPr lang="it-CH" altLang="en-US"/>
          </a:p>
        </p:txBody>
      </p:sp>
    </p:spTree>
    <p:extLst>
      <p:ext uri="{BB962C8B-B14F-4D97-AF65-F5344CB8AC3E}">
        <p14:creationId xmlns:p14="http://schemas.microsoft.com/office/powerpoint/2010/main" val="419555411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a:extLst>
              <a:ext uri="{FF2B5EF4-FFF2-40B4-BE49-F238E27FC236}">
                <a16:creationId xmlns:a16="http://schemas.microsoft.com/office/drawing/2014/main" id="{9A1F65BC-BE6F-BE66-372A-74A0884579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05F058-084A-49A6-9BE3-71E5A10B8F96}" type="slidenum">
              <a:rPr lang="it-IT" altLang="en-US" sz="1300" smtClean="0">
                <a:solidFill>
                  <a:srgbClr val="000000"/>
                </a:solidFill>
                <a:latin typeface="Arial" panose="020B0604020202020204" pitchFamily="34" charset="0"/>
              </a:rPr>
              <a:pPr>
                <a:spcBef>
                  <a:spcPct val="0"/>
                </a:spcBef>
              </a:pPr>
              <a:t>110</a:t>
            </a:fld>
            <a:endParaRPr lang="it-IT" altLang="en-US" sz="1300">
              <a:solidFill>
                <a:srgbClr val="000000"/>
              </a:solidFill>
              <a:latin typeface="Arial" panose="020B0604020202020204" pitchFamily="34" charset="0"/>
            </a:endParaRPr>
          </a:p>
        </p:txBody>
      </p:sp>
      <p:sp>
        <p:nvSpPr>
          <p:cNvPr id="349187" name="Rectangle 2">
            <a:extLst>
              <a:ext uri="{FF2B5EF4-FFF2-40B4-BE49-F238E27FC236}">
                <a16:creationId xmlns:a16="http://schemas.microsoft.com/office/drawing/2014/main" id="{B83C23AB-FB52-770A-C174-EA0AF948B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8" name="Rectangle 3">
            <a:extLst>
              <a:ext uri="{FF2B5EF4-FFF2-40B4-BE49-F238E27FC236}">
                <a16:creationId xmlns:a16="http://schemas.microsoft.com/office/drawing/2014/main" id="{6FF749E7-9243-E21C-E282-7D0EAC180E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Stabilimenti sempre più grandi producono sempre più automobili che devono pure essere vendute.</a:t>
            </a:r>
          </a:p>
          <a:p>
            <a:pPr eaLnBrk="1" hangingPunct="1">
              <a:spcBef>
                <a:spcPct val="0"/>
              </a:spcBef>
            </a:pPr>
            <a:endParaRPr lang="fr-CH" altLang="it-CH"/>
          </a:p>
          <a:p>
            <a:pPr eaLnBrk="1" hangingPunct="1">
              <a:spcBef>
                <a:spcPct val="0"/>
              </a:spcBef>
            </a:pPr>
            <a:r>
              <a:rPr lang="it-IT" altLang="it-CH"/>
              <a:t>https://en.wikipedia.org/wiki/Ford_T</a:t>
            </a:r>
          </a:p>
          <a:p>
            <a:pPr eaLnBrk="1" hangingPunct="1">
              <a:spcBef>
                <a:spcPct val="0"/>
              </a:spcBef>
            </a:pPr>
            <a:r>
              <a:rPr lang="it-IT" altLang="it-CH"/>
              <a:t>https://it.wikipedia.org/wiki/Ford_T</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egnaposto immagine diapositiva 1">
            <a:extLst>
              <a:ext uri="{FF2B5EF4-FFF2-40B4-BE49-F238E27FC236}">
                <a16:creationId xmlns:a16="http://schemas.microsoft.com/office/drawing/2014/main" id="{1CD62D3A-416E-1028-0C4C-32B8BDEDF2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5" name="Segnaposto note 2">
            <a:extLst>
              <a:ext uri="{FF2B5EF4-FFF2-40B4-BE49-F238E27FC236}">
                <a16:creationId xmlns:a16="http://schemas.microsoft.com/office/drawing/2014/main" id="{0E7CDDB6-C06B-FF04-2D23-C36EFE00AF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Per ridurre i costi si razionalizza e si centralizza fusionando.</a:t>
            </a:r>
          </a:p>
          <a:p>
            <a:pPr eaLnBrk="1" hangingPunct="1">
              <a:spcBef>
                <a:spcPct val="0"/>
              </a:spcBef>
            </a:pPr>
            <a:r>
              <a:rPr lang="it-CH" altLang="it-CH">
                <a:solidFill>
                  <a:srgbClr val="000000"/>
                </a:solidFill>
              </a:rPr>
              <a:t>Quanti dipendenti avrà un’ipotetica azienda risultante dalla fusione di Novartis e Roche?</a:t>
            </a:r>
          </a:p>
          <a:p>
            <a:pPr eaLnBrk="1" hangingPunct="1">
              <a:spcBef>
                <a:spcPct val="0"/>
              </a:spcBef>
            </a:pPr>
            <a:endParaRPr lang="it-CH" altLang="it-CH"/>
          </a:p>
          <a:p>
            <a:pPr eaLnBrk="1" hangingPunct="1">
              <a:spcBef>
                <a:spcPct val="0"/>
              </a:spcBef>
            </a:pPr>
            <a:r>
              <a:rPr lang="it-IT" altLang="it-CH"/>
              <a:t>https://en.wikipedia.org/wiki/Corporate_merger</a:t>
            </a:r>
          </a:p>
          <a:p>
            <a:pPr eaLnBrk="1" hangingPunct="1">
              <a:spcBef>
                <a:spcPct val="0"/>
              </a:spcBef>
            </a:pPr>
            <a:r>
              <a:rPr lang="it-IT" altLang="it-CH"/>
              <a:t>https://fr.wikipedia.org/wiki/Fusions-acquisitions</a:t>
            </a:r>
          </a:p>
          <a:p>
            <a:pPr eaLnBrk="1" hangingPunct="1">
              <a:spcBef>
                <a:spcPct val="0"/>
              </a:spcBef>
            </a:pPr>
            <a:endParaRPr lang="it-IT" altLang="it-CH"/>
          </a:p>
          <a:p>
            <a:pPr eaLnBrk="1" hangingPunct="1">
              <a:spcBef>
                <a:spcPct val="0"/>
              </a:spcBef>
            </a:pPr>
            <a:r>
              <a:rPr lang="it-IT" altLang="it-CH"/>
              <a:t>http://www.ilgiornale.it/news/mondo/i-pericoli-fusione-monsanto-e-bayer-leuropa-1358484.html</a:t>
            </a:r>
          </a:p>
          <a:p>
            <a:pPr eaLnBrk="1" hangingPunct="1">
              <a:spcBef>
                <a:spcPct val="0"/>
              </a:spcBef>
            </a:pPr>
            <a:endParaRPr lang="it-IT" altLang="it-CH"/>
          </a:p>
          <a:p>
            <a:pPr eaLnBrk="1" hangingPunct="1">
              <a:spcBef>
                <a:spcPct val="0"/>
              </a:spcBef>
            </a:pPr>
            <a:endParaRPr lang="it-IT" altLang="it-CH"/>
          </a:p>
        </p:txBody>
      </p:sp>
      <p:sp>
        <p:nvSpPr>
          <p:cNvPr id="351236" name="Segnaposto numero diapositiva 3">
            <a:extLst>
              <a:ext uri="{FF2B5EF4-FFF2-40B4-BE49-F238E27FC236}">
                <a16:creationId xmlns:a16="http://schemas.microsoft.com/office/drawing/2014/main" id="{1F598271-7D8D-CFFB-D36E-A12D36DF26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707A9D-8CCD-4B8D-96D4-76E133A07DED}" type="slidenum">
              <a:rPr lang="it-IT" altLang="en-US" sz="1300" smtClean="0">
                <a:solidFill>
                  <a:srgbClr val="000000"/>
                </a:solidFill>
                <a:latin typeface="Arial" panose="020B0604020202020204" pitchFamily="34" charset="0"/>
              </a:rPr>
              <a:pPr>
                <a:spcBef>
                  <a:spcPct val="0"/>
                </a:spcBef>
              </a:pPr>
              <a:t>111</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egnaposto immagine diapositiva 1">
            <a:extLst>
              <a:ext uri="{FF2B5EF4-FFF2-40B4-BE49-F238E27FC236}">
                <a16:creationId xmlns:a16="http://schemas.microsoft.com/office/drawing/2014/main" id="{7743AC02-5798-3E2B-5423-68F5798001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3" name="Segnaposto note 2">
            <a:extLst>
              <a:ext uri="{FF2B5EF4-FFF2-40B4-BE49-F238E27FC236}">
                <a16:creationId xmlns:a16="http://schemas.microsoft.com/office/drawing/2014/main" id="{03E73942-FA7C-CB05-5DE2-3E89D057EE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Chi acquisisce chi?</a:t>
            </a:r>
          </a:p>
          <a:p>
            <a:pPr eaLnBrk="1" hangingPunct="1">
              <a:spcBef>
                <a:spcPct val="0"/>
              </a:spcBef>
            </a:pPr>
            <a:r>
              <a:rPr lang="it-CH" altLang="it-CH"/>
              <a:t>Ovviamente chi ha più soldi può dettar legge, per esempio la piccola SBV di Basilea prese il controllo del pacchetto azionario di maggioranza della grande SBG che si era indebitata a causa di perdite miliardarie sul mercato dei derivati.</a:t>
            </a:r>
          </a:p>
          <a:p>
            <a:pPr eaLnBrk="1" hangingPunct="1">
              <a:spcBef>
                <a:spcPct val="0"/>
              </a:spcBef>
            </a:pPr>
            <a:r>
              <a:rPr lang="it-CH" altLang="it-CH"/>
              <a:t>Quanti dipendenti avrà un’ipotetica azienda risultante dalla fusione di UBS e CS?</a:t>
            </a:r>
          </a:p>
          <a:p>
            <a:pPr eaLnBrk="1" hangingPunct="1">
              <a:spcBef>
                <a:spcPct val="0"/>
              </a:spcBef>
            </a:pPr>
            <a:endParaRPr lang="it-CH" altLang="it-CH"/>
          </a:p>
          <a:p>
            <a:pPr eaLnBrk="1" hangingPunct="1">
              <a:spcBef>
                <a:spcPct val="0"/>
              </a:spcBef>
            </a:pPr>
            <a:r>
              <a:rPr lang="it-IT" altLang="it-CH"/>
              <a:t>https://en.wikipedia.org/wiki/Corporate_merger</a:t>
            </a:r>
          </a:p>
          <a:p>
            <a:pPr eaLnBrk="1" hangingPunct="1">
              <a:spcBef>
                <a:spcPct val="0"/>
              </a:spcBef>
            </a:pPr>
            <a:endParaRPr lang="it-IT" altLang="it-CH"/>
          </a:p>
        </p:txBody>
      </p:sp>
      <p:sp>
        <p:nvSpPr>
          <p:cNvPr id="353284" name="Segnaposto numero diapositiva 3">
            <a:extLst>
              <a:ext uri="{FF2B5EF4-FFF2-40B4-BE49-F238E27FC236}">
                <a16:creationId xmlns:a16="http://schemas.microsoft.com/office/drawing/2014/main" id="{A426FF32-B1E4-3D9D-4CDB-7E2EC04BA3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9F606C-3741-40E3-84AE-5258201FB3D8}" type="slidenum">
              <a:rPr lang="it-IT" altLang="en-US" sz="1300" smtClean="0">
                <a:solidFill>
                  <a:srgbClr val="000000"/>
                </a:solidFill>
                <a:latin typeface="Arial" panose="020B0604020202020204" pitchFamily="34" charset="0"/>
              </a:rPr>
              <a:pPr>
                <a:spcBef>
                  <a:spcPct val="0"/>
                </a:spcBef>
              </a:pPr>
              <a:t>112</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2F478337-1BBD-F2B1-9CBD-F04FC43F49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4CBEEC-9CCC-417B-B660-E4761E756421}" type="slidenum">
              <a:rPr lang="it-IT" altLang="en-US" sz="1300" smtClean="0">
                <a:solidFill>
                  <a:srgbClr val="000000"/>
                </a:solidFill>
                <a:latin typeface="Arial" panose="020B0604020202020204" pitchFamily="34" charset="0"/>
              </a:rPr>
              <a:pPr>
                <a:spcBef>
                  <a:spcPct val="0"/>
                </a:spcBef>
              </a:pPr>
              <a:t>12</a:t>
            </a:fld>
            <a:endParaRPr lang="it-IT" altLang="en-US" sz="1300">
              <a:solidFill>
                <a:srgbClr val="000000"/>
              </a:solidFill>
              <a:latin typeface="Arial" panose="020B0604020202020204" pitchFamily="34" charset="0"/>
            </a:endParaRPr>
          </a:p>
        </p:txBody>
      </p:sp>
      <p:sp>
        <p:nvSpPr>
          <p:cNvPr id="151555" name="Rectangle 2">
            <a:extLst>
              <a:ext uri="{FF2B5EF4-FFF2-40B4-BE49-F238E27FC236}">
                <a16:creationId xmlns:a16="http://schemas.microsoft.com/office/drawing/2014/main" id="{586A2BE5-9E97-B9C8-BD2A-62B24F8BF8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6" name="Rectangle 3">
            <a:extLst>
              <a:ext uri="{FF2B5EF4-FFF2-40B4-BE49-F238E27FC236}">
                <a16:creationId xmlns:a16="http://schemas.microsoft.com/office/drawing/2014/main" id="{9E4F9819-B236-8815-D514-A422403166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Tante persone lavorano assieme, contemporaneamente e fanno il medesimo lavoro.</a:t>
            </a:r>
            <a:endParaRPr lang="it-IT" altLang="it-CH"/>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a:extLst>
              <a:ext uri="{FF2B5EF4-FFF2-40B4-BE49-F238E27FC236}">
                <a16:creationId xmlns:a16="http://schemas.microsoft.com/office/drawing/2014/main" id="{11913F79-A21A-DE96-253A-8CD90ECE0D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A418B9-5B04-437B-BF7D-38CF0271DA3A}" type="slidenum">
              <a:rPr lang="it-IT" altLang="en-US" sz="1300" smtClean="0">
                <a:solidFill>
                  <a:srgbClr val="000000"/>
                </a:solidFill>
                <a:latin typeface="Arial" panose="020B0604020202020204" pitchFamily="34" charset="0"/>
              </a:rPr>
              <a:pPr>
                <a:spcBef>
                  <a:spcPct val="0"/>
                </a:spcBef>
              </a:pPr>
              <a:t>113</a:t>
            </a:fld>
            <a:endParaRPr lang="it-IT" altLang="en-US" sz="1300">
              <a:solidFill>
                <a:srgbClr val="000000"/>
              </a:solidFill>
              <a:latin typeface="Arial" panose="020B0604020202020204" pitchFamily="34" charset="0"/>
            </a:endParaRPr>
          </a:p>
        </p:txBody>
      </p:sp>
      <p:sp>
        <p:nvSpPr>
          <p:cNvPr id="355331" name="Rectangle 2">
            <a:extLst>
              <a:ext uri="{FF2B5EF4-FFF2-40B4-BE49-F238E27FC236}">
                <a16:creationId xmlns:a16="http://schemas.microsoft.com/office/drawing/2014/main" id="{28A790A9-6A7A-15C4-7B5D-3F2D310397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2" name="Rectangle 3">
            <a:extLst>
              <a:ext uri="{FF2B5EF4-FFF2-40B4-BE49-F238E27FC236}">
                <a16:creationId xmlns:a16="http://schemas.microsoft.com/office/drawing/2014/main" id="{2F30B5BA-2BC9-56D6-ADAD-4706912EF3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egnaposto immagine diapositiva 1">
            <a:extLst>
              <a:ext uri="{FF2B5EF4-FFF2-40B4-BE49-F238E27FC236}">
                <a16:creationId xmlns:a16="http://schemas.microsoft.com/office/drawing/2014/main" id="{7CD7CF82-966B-A93C-4D8B-A8A628C00B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79" name="Segnaposto note 2">
            <a:extLst>
              <a:ext uri="{FF2B5EF4-FFF2-40B4-BE49-F238E27FC236}">
                <a16:creationId xmlns:a16="http://schemas.microsoft.com/office/drawing/2014/main" id="{D29ED5A1-4232-CF0C-1EDC-ACE36F189B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57380" name="Segnaposto numero diapositiva 3">
            <a:extLst>
              <a:ext uri="{FF2B5EF4-FFF2-40B4-BE49-F238E27FC236}">
                <a16:creationId xmlns:a16="http://schemas.microsoft.com/office/drawing/2014/main" id="{FAE6E045-6F84-FBFE-5EBE-FFEF26FB49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F63340-DEAA-430E-B9C1-B0AA6DF6F81F}" type="slidenum">
              <a:rPr lang="it-CH" altLang="en-US" sz="1300" smtClean="0"/>
              <a:pPr>
                <a:spcBef>
                  <a:spcPct val="0"/>
                </a:spcBef>
              </a:pPr>
              <a:t>114</a:t>
            </a:fld>
            <a:endParaRPr lang="it-CH" altLang="en-US" sz="130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a:extLst>
              <a:ext uri="{FF2B5EF4-FFF2-40B4-BE49-F238E27FC236}">
                <a16:creationId xmlns:a16="http://schemas.microsoft.com/office/drawing/2014/main" id="{64F4F02C-DBEF-C4AF-18F6-0256454E1C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94753E-5389-4953-8D0E-D5724BDC07D1}" type="slidenum">
              <a:rPr lang="it-IT" altLang="en-US" sz="1300" smtClean="0">
                <a:solidFill>
                  <a:srgbClr val="000000"/>
                </a:solidFill>
                <a:latin typeface="Arial" panose="020B0604020202020204" pitchFamily="34" charset="0"/>
              </a:rPr>
              <a:pPr>
                <a:spcBef>
                  <a:spcPct val="0"/>
                </a:spcBef>
              </a:pPr>
              <a:t>115</a:t>
            </a:fld>
            <a:endParaRPr lang="it-IT" altLang="en-US" sz="1300">
              <a:solidFill>
                <a:srgbClr val="000000"/>
              </a:solidFill>
              <a:latin typeface="Arial" panose="020B0604020202020204" pitchFamily="34" charset="0"/>
            </a:endParaRPr>
          </a:p>
        </p:txBody>
      </p:sp>
      <p:sp>
        <p:nvSpPr>
          <p:cNvPr id="359427" name="Rectangle 2">
            <a:extLst>
              <a:ext uri="{FF2B5EF4-FFF2-40B4-BE49-F238E27FC236}">
                <a16:creationId xmlns:a16="http://schemas.microsoft.com/office/drawing/2014/main" id="{0C12F7AE-D647-39F7-1639-5027ADC9E5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8" name="Rectangle 3">
            <a:extLst>
              <a:ext uri="{FF2B5EF4-FFF2-40B4-BE49-F238E27FC236}">
                <a16:creationId xmlns:a16="http://schemas.microsoft.com/office/drawing/2014/main" id="{BEA91114-8FA4-B5F2-04F6-268827AC84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Il Direttore decide che bisogna esportare le automobili W in Giappone.</a:t>
            </a:r>
          </a:p>
          <a:p>
            <a:pPr eaLnBrk="1" hangingPunct="1">
              <a:spcBef>
                <a:spcPct val="0"/>
              </a:spcBef>
            </a:pPr>
            <a:r>
              <a:rPr lang="fr-CH" altLang="it-CH"/>
              <a:t>Ma anche in Giappone si produce di più per risparmiare sui costi fissi.</a:t>
            </a:r>
          </a:p>
          <a:p>
            <a:pPr eaLnBrk="1" hangingPunct="1">
              <a:spcBef>
                <a:spcPct val="0"/>
              </a:spcBef>
            </a:pPr>
            <a:r>
              <a:rPr lang="fr-CH" altLang="it-CH"/>
              <a:t>Cosa fare?</a:t>
            </a:r>
          </a:p>
          <a:p>
            <a:pPr eaLnBrk="1" hangingPunct="1">
              <a:spcBef>
                <a:spcPct val="0"/>
              </a:spcBef>
            </a:pPr>
            <a:endParaRPr lang="fr-CH" altLang="it-CH"/>
          </a:p>
          <a:p>
            <a:pPr eaLnBrk="1" hangingPunct="1">
              <a:spcBef>
                <a:spcPct val="0"/>
              </a:spcBef>
            </a:pPr>
            <a:r>
              <a:rPr lang="it-IT" altLang="it-CH"/>
              <a:t>https://en.wikipedia.org/wiki/Toyota_Motors</a:t>
            </a:r>
          </a:p>
          <a:p>
            <a:pPr eaLnBrk="1" hangingPunct="1">
              <a:spcBef>
                <a:spcPct val="0"/>
              </a:spcBef>
            </a:pPr>
            <a:r>
              <a:rPr lang="it-IT" altLang="it-CH"/>
              <a:t>https://it.wikipedia.org/wiki/Toyota</a:t>
            </a:r>
          </a:p>
          <a:p>
            <a:pPr eaLnBrk="1" hangingPunct="1">
              <a:spcBef>
                <a:spcPct val="0"/>
              </a:spcBef>
            </a:pPr>
            <a:endParaRPr lang="it-IT" altLang="it-CH"/>
          </a:p>
          <a:p>
            <a:pPr eaLnBrk="1" hangingPunct="1">
              <a:spcBef>
                <a:spcPct val="0"/>
              </a:spcBef>
            </a:pPr>
            <a:r>
              <a:rPr lang="it-IT" altLang="it-CH"/>
              <a:t>Toyotismo:</a:t>
            </a:r>
          </a:p>
          <a:p>
            <a:pPr eaLnBrk="1" hangingPunct="1">
              <a:spcBef>
                <a:spcPct val="0"/>
              </a:spcBef>
            </a:pPr>
            <a:r>
              <a:rPr lang="it-IT" altLang="it-CH"/>
              <a:t>https://it.wikipedia.org/wiki/Toyota_Production_System</a:t>
            </a:r>
          </a:p>
          <a:p>
            <a:pPr eaLnBrk="1" hangingPunct="1">
              <a:spcBef>
                <a:spcPct val="0"/>
              </a:spcBef>
            </a:pPr>
            <a:endParaRPr lang="it-IT" altLang="it-CH"/>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a:extLst>
              <a:ext uri="{FF2B5EF4-FFF2-40B4-BE49-F238E27FC236}">
                <a16:creationId xmlns:a16="http://schemas.microsoft.com/office/drawing/2014/main" id="{7ABE006C-53ED-75DC-1C66-C3F3C07725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7D98B48-EAAE-4ECA-9BBC-CC2A1ACF5BE1}" type="slidenum">
              <a:rPr lang="it-IT" altLang="en-US" sz="1300" smtClean="0">
                <a:solidFill>
                  <a:srgbClr val="000000"/>
                </a:solidFill>
                <a:latin typeface="Arial" panose="020B0604020202020204" pitchFamily="34" charset="0"/>
              </a:rPr>
              <a:pPr>
                <a:spcBef>
                  <a:spcPct val="0"/>
                </a:spcBef>
              </a:pPr>
              <a:t>116</a:t>
            </a:fld>
            <a:endParaRPr lang="it-IT" altLang="en-US" sz="1300">
              <a:solidFill>
                <a:srgbClr val="000000"/>
              </a:solidFill>
              <a:latin typeface="Arial" panose="020B0604020202020204" pitchFamily="34" charset="0"/>
            </a:endParaRPr>
          </a:p>
        </p:txBody>
      </p:sp>
      <p:sp>
        <p:nvSpPr>
          <p:cNvPr id="361475" name="Rectangle 2">
            <a:extLst>
              <a:ext uri="{FF2B5EF4-FFF2-40B4-BE49-F238E27FC236}">
                <a16:creationId xmlns:a16="http://schemas.microsoft.com/office/drawing/2014/main" id="{31EF8D37-EC22-7BB0-102F-36FF34CD82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6" name="Rectangle 3">
            <a:extLst>
              <a:ext uri="{FF2B5EF4-FFF2-40B4-BE49-F238E27FC236}">
                <a16:creationId xmlns:a16="http://schemas.microsoft.com/office/drawing/2014/main" id="{10541FA5-9E44-1CBA-53C9-0207B5140A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La decisione di ridurre il margine di profitto è l’ultima possibilità che rimane al direttore per ridurre i costi di produzione e il prezzo di vendita della sua automibile. Evidentemente il Direttore è cosciente che questa decisione non piacerà ai Capitalisti, ma la concorrenza non gli lascia scelta. O ridurre i costi e il prezzo di vendita, o chiudere.</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a:extLst>
              <a:ext uri="{FF2B5EF4-FFF2-40B4-BE49-F238E27FC236}">
                <a16:creationId xmlns:a16="http://schemas.microsoft.com/office/drawing/2014/main" id="{E41D8926-0EE5-F139-4228-78953A2A12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E994ED-5897-4A5D-8025-11B0E2FA3196}" type="slidenum">
              <a:rPr lang="it-IT" altLang="en-US" sz="1300" smtClean="0">
                <a:solidFill>
                  <a:srgbClr val="000000"/>
                </a:solidFill>
                <a:latin typeface="Arial" panose="020B0604020202020204" pitchFamily="34" charset="0"/>
              </a:rPr>
              <a:pPr>
                <a:spcBef>
                  <a:spcPct val="0"/>
                </a:spcBef>
              </a:pPr>
              <a:t>117</a:t>
            </a:fld>
            <a:endParaRPr lang="it-IT" altLang="en-US" sz="1300">
              <a:solidFill>
                <a:srgbClr val="000000"/>
              </a:solidFill>
              <a:latin typeface="Arial" panose="020B0604020202020204" pitchFamily="34" charset="0"/>
            </a:endParaRPr>
          </a:p>
        </p:txBody>
      </p:sp>
      <p:sp>
        <p:nvSpPr>
          <p:cNvPr id="363523" name="Rectangle 2">
            <a:extLst>
              <a:ext uri="{FF2B5EF4-FFF2-40B4-BE49-F238E27FC236}">
                <a16:creationId xmlns:a16="http://schemas.microsoft.com/office/drawing/2014/main" id="{C0198B3F-FC22-ABDD-0932-B49A3FBB5E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4" name="Rectangle 3">
            <a:extLst>
              <a:ext uri="{FF2B5EF4-FFF2-40B4-BE49-F238E27FC236}">
                <a16:creationId xmlns:a16="http://schemas.microsoft.com/office/drawing/2014/main" id="{004B0158-1ADF-41FF-89F6-5ADAF7EF90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A questo punto è il mercato che indicherà a che prezzo è possibile vendere l’automobile W, vale a dire che prezzo gli acquirenti sono disposti a pagare.</a:t>
            </a:r>
          </a:p>
          <a:p>
            <a:pPr eaLnBrk="1" hangingPunct="1">
              <a:spcBef>
                <a:spcPct val="0"/>
              </a:spcBef>
            </a:pPr>
            <a:r>
              <a:rPr lang="it-CH" altLang="it-CH"/>
              <a:t>Se i costi di produzione fossero più alti di questo prezzo di mercato sarebbe impossibile vendere le automibili con un profitto. Al contrario, probabilmente si dovrebbe vendere in perdita. E questo ai capitalisti non piace affatto.</a:t>
            </a:r>
          </a:p>
          <a:p>
            <a:pPr eaLnBrk="1" hangingPunct="1">
              <a:spcBef>
                <a:spcPct val="0"/>
              </a:spcBef>
            </a:pPr>
            <a:endParaRPr lang="it-CH" altLang="it-CH"/>
          </a:p>
          <a:p>
            <a:pPr eaLnBrk="1" hangingPunct="1">
              <a:spcBef>
                <a:spcPct val="0"/>
              </a:spcBef>
            </a:pPr>
            <a:r>
              <a:rPr lang="it-CH" altLang="it-CH"/>
              <a:t>http://en.wikipedia.org/wiki/Value-form#Real_prices_and_ideal_prices</a:t>
            </a:r>
          </a:p>
          <a:p>
            <a:pPr eaLnBrk="1" hangingPunct="1">
              <a:spcBef>
                <a:spcPct val="0"/>
              </a:spcBef>
            </a:pPr>
            <a:r>
              <a:rPr lang="it-CH" altLang="it-CH"/>
              <a:t>http://en.wikipedia.org/wiki/Profit</a:t>
            </a:r>
          </a:p>
          <a:p>
            <a:pPr eaLnBrk="1" hangingPunct="1">
              <a:spcBef>
                <a:spcPct val="0"/>
              </a:spcBef>
            </a:pPr>
            <a:r>
              <a:rPr lang="it-CH" altLang="it-CH"/>
              <a:t>https://it.wikipedia.org/wiki/Profitto</a:t>
            </a:r>
          </a:p>
          <a:p>
            <a:pPr eaLnBrk="1" hangingPunct="1">
              <a:spcBef>
                <a:spcPct val="0"/>
              </a:spcBef>
            </a:pPr>
            <a:r>
              <a:rPr lang="it-CH" altLang="it-CH"/>
              <a:t>https://en.wikipedia.org/wiki/Market_price</a:t>
            </a:r>
          </a:p>
          <a:p>
            <a:pPr eaLnBrk="1" hangingPunct="1">
              <a:spcBef>
                <a:spcPct val="0"/>
              </a:spcBef>
            </a:pPr>
            <a:endParaRPr lang="it-CH" altLang="it-CH"/>
          </a:p>
          <a:p>
            <a:pPr eaLnBrk="1" hangingPunct="1">
              <a:spcBef>
                <a:spcPct val="0"/>
              </a:spcBef>
            </a:pPr>
            <a:endParaRPr lang="it-CH" altLang="it-CH"/>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a:extLst>
              <a:ext uri="{FF2B5EF4-FFF2-40B4-BE49-F238E27FC236}">
                <a16:creationId xmlns:a16="http://schemas.microsoft.com/office/drawing/2014/main" id="{CE020105-202A-B123-CB79-250D45E214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23A898-A28C-470A-A52D-0BCFB19E08AD}" type="slidenum">
              <a:rPr lang="it-IT" altLang="en-US" sz="1300" smtClean="0">
                <a:solidFill>
                  <a:srgbClr val="000000"/>
                </a:solidFill>
                <a:latin typeface="Arial" panose="020B0604020202020204" pitchFamily="34" charset="0"/>
              </a:rPr>
              <a:pPr>
                <a:spcBef>
                  <a:spcPct val="0"/>
                </a:spcBef>
              </a:pPr>
              <a:t>118</a:t>
            </a:fld>
            <a:endParaRPr lang="it-IT" altLang="en-US" sz="1300">
              <a:solidFill>
                <a:srgbClr val="000000"/>
              </a:solidFill>
              <a:latin typeface="Arial" panose="020B0604020202020204" pitchFamily="34" charset="0"/>
            </a:endParaRPr>
          </a:p>
        </p:txBody>
      </p:sp>
      <p:sp>
        <p:nvSpPr>
          <p:cNvPr id="365571" name="Rectangle 2">
            <a:extLst>
              <a:ext uri="{FF2B5EF4-FFF2-40B4-BE49-F238E27FC236}">
                <a16:creationId xmlns:a16="http://schemas.microsoft.com/office/drawing/2014/main" id="{46425F27-672C-E517-D89F-CE80DC47D6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2" name="Rectangle 3">
            <a:extLst>
              <a:ext uri="{FF2B5EF4-FFF2-40B4-BE49-F238E27FC236}">
                <a16:creationId xmlns:a16="http://schemas.microsoft.com/office/drawing/2014/main" id="{6A538853-CD5E-5B4C-3A40-F6CD328FD5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a:extLst>
              <a:ext uri="{FF2B5EF4-FFF2-40B4-BE49-F238E27FC236}">
                <a16:creationId xmlns:a16="http://schemas.microsoft.com/office/drawing/2014/main" id="{0AC86570-5E79-4E4A-AF0F-00D6E064EE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6B60B3-DE55-4325-AB74-1F0C0DB35FD8}" type="slidenum">
              <a:rPr lang="it-IT" altLang="en-US" sz="1300" smtClean="0">
                <a:solidFill>
                  <a:srgbClr val="000000"/>
                </a:solidFill>
                <a:latin typeface="Arial" panose="020B0604020202020204" pitchFamily="34" charset="0"/>
              </a:rPr>
              <a:pPr>
                <a:spcBef>
                  <a:spcPct val="0"/>
                </a:spcBef>
              </a:pPr>
              <a:t>119</a:t>
            </a:fld>
            <a:endParaRPr lang="it-IT" altLang="en-US" sz="1300">
              <a:solidFill>
                <a:srgbClr val="000000"/>
              </a:solidFill>
              <a:latin typeface="Arial" panose="020B0604020202020204" pitchFamily="34" charset="0"/>
            </a:endParaRPr>
          </a:p>
        </p:txBody>
      </p:sp>
      <p:sp>
        <p:nvSpPr>
          <p:cNvPr id="367619" name="Rectangle 2">
            <a:extLst>
              <a:ext uri="{FF2B5EF4-FFF2-40B4-BE49-F238E27FC236}">
                <a16:creationId xmlns:a16="http://schemas.microsoft.com/office/drawing/2014/main" id="{8A40694E-19E6-4A7B-EDDF-8F737174C6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20" name="Rectangle 3">
            <a:extLst>
              <a:ext uri="{FF2B5EF4-FFF2-40B4-BE49-F238E27FC236}">
                <a16:creationId xmlns:a16="http://schemas.microsoft.com/office/drawing/2014/main" id="{9CE1B257-4754-9F34-BA72-AE0FEC85F9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Ora l’automobile è onnipresente in tutti gli ambiti della vita umana.</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a:extLst>
              <a:ext uri="{FF2B5EF4-FFF2-40B4-BE49-F238E27FC236}">
                <a16:creationId xmlns:a16="http://schemas.microsoft.com/office/drawing/2014/main" id="{7DC10DE4-F6F2-1E70-A155-33C8A3DE42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FAA820-44A2-471B-986F-A706867CDC43}" type="slidenum">
              <a:rPr lang="it-IT" altLang="en-US" sz="1300" smtClean="0">
                <a:solidFill>
                  <a:srgbClr val="000000"/>
                </a:solidFill>
                <a:latin typeface="Arial" panose="020B0604020202020204" pitchFamily="34" charset="0"/>
              </a:rPr>
              <a:pPr>
                <a:spcBef>
                  <a:spcPct val="0"/>
                </a:spcBef>
              </a:pPr>
              <a:t>120</a:t>
            </a:fld>
            <a:endParaRPr lang="it-IT" altLang="en-US" sz="1300">
              <a:solidFill>
                <a:srgbClr val="000000"/>
              </a:solidFill>
              <a:latin typeface="Arial" panose="020B0604020202020204" pitchFamily="34" charset="0"/>
            </a:endParaRPr>
          </a:p>
        </p:txBody>
      </p:sp>
      <p:sp>
        <p:nvSpPr>
          <p:cNvPr id="369667" name="Rectangle 2">
            <a:extLst>
              <a:ext uri="{FF2B5EF4-FFF2-40B4-BE49-F238E27FC236}">
                <a16:creationId xmlns:a16="http://schemas.microsoft.com/office/drawing/2014/main" id="{2C2C95E1-CDC8-FECC-E8A0-62AE7EF2DB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8" name="Rectangle 3">
            <a:extLst>
              <a:ext uri="{FF2B5EF4-FFF2-40B4-BE49-F238E27FC236}">
                <a16:creationId xmlns:a16="http://schemas.microsoft.com/office/drawing/2014/main" id="{AFA50EAB-177C-9E1B-5447-CD1B1385D2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http://en.wikipedia.org/wiki/Lunar_Roving_Vehicle</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a:extLst>
              <a:ext uri="{FF2B5EF4-FFF2-40B4-BE49-F238E27FC236}">
                <a16:creationId xmlns:a16="http://schemas.microsoft.com/office/drawing/2014/main" id="{25AAB15C-BB24-9C02-B093-9C8605F8B5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8A6A63-1827-464F-AF5E-4610D8AB986E}" type="slidenum">
              <a:rPr lang="it-IT" altLang="en-US" sz="1300" smtClean="0">
                <a:solidFill>
                  <a:srgbClr val="000000"/>
                </a:solidFill>
                <a:latin typeface="Arial" panose="020B0604020202020204" pitchFamily="34" charset="0"/>
              </a:rPr>
              <a:pPr>
                <a:spcBef>
                  <a:spcPct val="0"/>
                </a:spcBef>
              </a:pPr>
              <a:t>121</a:t>
            </a:fld>
            <a:endParaRPr lang="it-IT" altLang="en-US" sz="1300">
              <a:solidFill>
                <a:srgbClr val="000000"/>
              </a:solidFill>
              <a:latin typeface="Arial" panose="020B0604020202020204" pitchFamily="34" charset="0"/>
            </a:endParaRPr>
          </a:p>
        </p:txBody>
      </p:sp>
      <p:sp>
        <p:nvSpPr>
          <p:cNvPr id="371715" name="Rectangle 2">
            <a:extLst>
              <a:ext uri="{FF2B5EF4-FFF2-40B4-BE49-F238E27FC236}">
                <a16:creationId xmlns:a16="http://schemas.microsoft.com/office/drawing/2014/main" id="{59499AF4-D09C-E2B5-696B-A8F599EC33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6" name="Rectangle 3">
            <a:extLst>
              <a:ext uri="{FF2B5EF4-FFF2-40B4-BE49-F238E27FC236}">
                <a16:creationId xmlns:a16="http://schemas.microsoft.com/office/drawing/2014/main" id="{2968418B-6422-66FB-9485-908841179C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Oggi l’automobile è onnipresente.</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a:extLst>
              <a:ext uri="{FF2B5EF4-FFF2-40B4-BE49-F238E27FC236}">
                <a16:creationId xmlns:a16="http://schemas.microsoft.com/office/drawing/2014/main" id="{AE2F29BB-3EB8-E0F0-7B15-C518E19794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ACD342-B286-4A63-8B5C-24A00FA895E4}" type="slidenum">
              <a:rPr lang="it-IT" altLang="en-US" sz="1300" smtClean="0">
                <a:solidFill>
                  <a:srgbClr val="000000"/>
                </a:solidFill>
                <a:latin typeface="Arial" panose="020B0604020202020204" pitchFamily="34" charset="0"/>
              </a:rPr>
              <a:pPr>
                <a:spcBef>
                  <a:spcPct val="0"/>
                </a:spcBef>
              </a:pPr>
              <a:t>122</a:t>
            </a:fld>
            <a:endParaRPr lang="it-IT" altLang="en-US" sz="1300">
              <a:solidFill>
                <a:srgbClr val="000000"/>
              </a:solidFill>
              <a:latin typeface="Arial" panose="020B0604020202020204" pitchFamily="34" charset="0"/>
            </a:endParaRPr>
          </a:p>
        </p:txBody>
      </p:sp>
      <p:sp>
        <p:nvSpPr>
          <p:cNvPr id="373763" name="Rectangle 2">
            <a:extLst>
              <a:ext uri="{FF2B5EF4-FFF2-40B4-BE49-F238E27FC236}">
                <a16:creationId xmlns:a16="http://schemas.microsoft.com/office/drawing/2014/main" id="{098B5BAD-3F0B-45F9-32CF-79F6DC7D8B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4" name="Rectangle 3">
            <a:extLst>
              <a:ext uri="{FF2B5EF4-FFF2-40B4-BE49-F238E27FC236}">
                <a16:creationId xmlns:a16="http://schemas.microsoft.com/office/drawing/2014/main" id="{0A59304D-6BC1-DFC0-20EA-55FAF68C6C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Oggi l’automobile è vita e divertimento.</a:t>
            </a:r>
          </a:p>
          <a:p>
            <a:pPr eaLnBrk="1" hangingPunct="1">
              <a:spcBef>
                <a:spcPct val="0"/>
              </a:spcBef>
            </a:pPr>
            <a:endParaRPr lang="it-CH" altLang="it-CH"/>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96874C32-C883-A924-CD4C-528DCAB352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A296D1-9C96-4E7B-9D69-F2D7621330FE}" type="slidenum">
              <a:rPr lang="it-IT" altLang="en-US" sz="1300" smtClean="0">
                <a:solidFill>
                  <a:srgbClr val="000000"/>
                </a:solidFill>
                <a:latin typeface="Arial" panose="020B0604020202020204" pitchFamily="34" charset="0"/>
              </a:rPr>
              <a:pPr>
                <a:spcBef>
                  <a:spcPct val="0"/>
                </a:spcBef>
              </a:pPr>
              <a:t>13</a:t>
            </a:fld>
            <a:endParaRPr lang="it-IT" altLang="en-US" sz="1300">
              <a:solidFill>
                <a:srgbClr val="000000"/>
              </a:solidFill>
              <a:latin typeface="Arial" panose="020B0604020202020204" pitchFamily="34" charset="0"/>
            </a:endParaRPr>
          </a:p>
        </p:txBody>
      </p:sp>
      <p:sp>
        <p:nvSpPr>
          <p:cNvPr id="153603" name="Rectangle 2">
            <a:extLst>
              <a:ext uri="{FF2B5EF4-FFF2-40B4-BE49-F238E27FC236}">
                <a16:creationId xmlns:a16="http://schemas.microsoft.com/office/drawing/2014/main" id="{8AA9ABB0-7D7A-707D-8C20-B576836059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4" name="Rectangle 3">
            <a:extLst>
              <a:ext uri="{FF2B5EF4-FFF2-40B4-BE49-F238E27FC236}">
                <a16:creationId xmlns:a16="http://schemas.microsoft.com/office/drawing/2014/main" id="{E9F884F6-D7DC-3268-7DFA-89F4D263EF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Nei primi stabilimenti industriali la mano d’opera è numerosa e le condizioni di lavoro sono disagevoli</a:t>
            </a:r>
            <a:endParaRPr lang="it-IT" altLang="it-CH"/>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egnaposto immagine diapositiva 1">
            <a:extLst>
              <a:ext uri="{FF2B5EF4-FFF2-40B4-BE49-F238E27FC236}">
                <a16:creationId xmlns:a16="http://schemas.microsoft.com/office/drawing/2014/main" id="{91C9375C-061D-4645-CEBE-5D0B2E6F4F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1" name="Segnaposto note 2">
            <a:extLst>
              <a:ext uri="{FF2B5EF4-FFF2-40B4-BE49-F238E27FC236}">
                <a16:creationId xmlns:a16="http://schemas.microsoft.com/office/drawing/2014/main" id="{D0361E59-0B6F-2FA4-41C5-D766B012C2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75812" name="Segnaposto numero diapositiva 3">
            <a:extLst>
              <a:ext uri="{FF2B5EF4-FFF2-40B4-BE49-F238E27FC236}">
                <a16:creationId xmlns:a16="http://schemas.microsoft.com/office/drawing/2014/main" id="{0CDAF96A-C810-EDFF-1F12-427550BDD9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F49081-918F-4E86-A335-5C359D78B1E1}" type="slidenum">
              <a:rPr lang="it-CH" altLang="en-US" sz="1300" smtClean="0"/>
              <a:pPr>
                <a:spcBef>
                  <a:spcPct val="0"/>
                </a:spcBef>
              </a:pPr>
              <a:t>123</a:t>
            </a:fld>
            <a:endParaRPr lang="it-CH" altLang="en-US" sz="130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a:extLst>
              <a:ext uri="{FF2B5EF4-FFF2-40B4-BE49-F238E27FC236}">
                <a16:creationId xmlns:a16="http://schemas.microsoft.com/office/drawing/2014/main" id="{598800D0-A135-CE02-A607-4556C6B578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EDB7FF-1EA5-4AFB-BD81-7B52DABB2C90}" type="slidenum">
              <a:rPr lang="it-IT" altLang="en-US" sz="1300" smtClean="0">
                <a:solidFill>
                  <a:srgbClr val="000000"/>
                </a:solidFill>
                <a:latin typeface="Arial" panose="020B0604020202020204" pitchFamily="34" charset="0"/>
              </a:rPr>
              <a:pPr>
                <a:spcBef>
                  <a:spcPct val="0"/>
                </a:spcBef>
              </a:pPr>
              <a:t>124</a:t>
            </a:fld>
            <a:endParaRPr lang="it-IT" altLang="en-US" sz="1300">
              <a:solidFill>
                <a:srgbClr val="000000"/>
              </a:solidFill>
              <a:latin typeface="Arial" panose="020B0604020202020204" pitchFamily="34" charset="0"/>
            </a:endParaRPr>
          </a:p>
        </p:txBody>
      </p:sp>
      <p:sp>
        <p:nvSpPr>
          <p:cNvPr id="377859" name="Rectangle 2">
            <a:extLst>
              <a:ext uri="{FF2B5EF4-FFF2-40B4-BE49-F238E27FC236}">
                <a16:creationId xmlns:a16="http://schemas.microsoft.com/office/drawing/2014/main" id="{FEAEF4D5-3ADE-6F97-ACBD-150F79F2EB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60" name="Rectangle 3">
            <a:extLst>
              <a:ext uri="{FF2B5EF4-FFF2-40B4-BE49-F238E27FC236}">
                <a16:creationId xmlns:a16="http://schemas.microsoft.com/office/drawing/2014/main" id="{734078B0-268C-C3A4-5261-95C19D1134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La società umana moderna è edificata e organizzata in funzione delle automobili.</a:t>
            </a:r>
          </a:p>
          <a:p>
            <a:pPr eaLnBrk="1" hangingPunct="1">
              <a:spcBef>
                <a:spcPct val="0"/>
              </a:spcBef>
            </a:pPr>
            <a:endParaRPr lang="it-CH" altLang="it-CH"/>
          </a:p>
          <a:p>
            <a:pPr eaLnBrk="1" hangingPunct="1">
              <a:spcBef>
                <a:spcPct val="0"/>
              </a:spcBef>
            </a:pPr>
            <a:r>
              <a:rPr lang="it-CH" altLang="it-CH"/>
              <a:t>http://en.wikipedia.org/wiki/Multi-storey_car_park</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a:extLst>
              <a:ext uri="{FF2B5EF4-FFF2-40B4-BE49-F238E27FC236}">
                <a16:creationId xmlns:a16="http://schemas.microsoft.com/office/drawing/2014/main" id="{2226ACAD-224C-989F-F378-05E0026E7B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DF7B5B-1F66-4D32-BD1B-D714CDB09AFA}" type="slidenum">
              <a:rPr lang="it-IT" altLang="en-US" sz="1300" smtClean="0">
                <a:solidFill>
                  <a:srgbClr val="000000"/>
                </a:solidFill>
                <a:latin typeface="Arial" panose="020B0604020202020204" pitchFamily="34" charset="0"/>
              </a:rPr>
              <a:pPr>
                <a:spcBef>
                  <a:spcPct val="0"/>
                </a:spcBef>
              </a:pPr>
              <a:t>125</a:t>
            </a:fld>
            <a:endParaRPr lang="it-IT" altLang="en-US" sz="1300">
              <a:solidFill>
                <a:srgbClr val="000000"/>
              </a:solidFill>
              <a:latin typeface="Arial" panose="020B0604020202020204" pitchFamily="34" charset="0"/>
            </a:endParaRPr>
          </a:p>
        </p:txBody>
      </p:sp>
      <p:sp>
        <p:nvSpPr>
          <p:cNvPr id="379907" name="Rectangle 2">
            <a:extLst>
              <a:ext uri="{FF2B5EF4-FFF2-40B4-BE49-F238E27FC236}">
                <a16:creationId xmlns:a16="http://schemas.microsoft.com/office/drawing/2014/main" id="{080D7415-1819-94BE-3C0B-7D49126425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8" name="Rectangle 3">
            <a:extLst>
              <a:ext uri="{FF2B5EF4-FFF2-40B4-BE49-F238E27FC236}">
                <a16:creationId xmlns:a16="http://schemas.microsoft.com/office/drawing/2014/main" id="{65EF33E7-0CF8-C268-A6DB-66D826A8B8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Quasi ognuno possiede un’automobile.</a:t>
            </a:r>
          </a:p>
          <a:p>
            <a:pPr eaLnBrk="1" hangingPunct="1">
              <a:spcBef>
                <a:spcPct val="0"/>
              </a:spcBef>
            </a:pPr>
            <a:r>
              <a:rPr lang="it-CH" altLang="it-CH"/>
              <a:t>Ormai l’automobile è un bene di consumo qualsiasi.</a:t>
            </a:r>
          </a:p>
          <a:p>
            <a:pPr eaLnBrk="1" hangingPunct="1">
              <a:spcBef>
                <a:spcPct val="0"/>
              </a:spcBef>
            </a:pPr>
            <a:endParaRPr lang="it-CH" altLang="it-CH"/>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egnaposto immagine diapositiva 1">
            <a:extLst>
              <a:ext uri="{FF2B5EF4-FFF2-40B4-BE49-F238E27FC236}">
                <a16:creationId xmlns:a16="http://schemas.microsoft.com/office/drawing/2014/main" id="{00D50300-ABBF-3BD8-EE66-A76F2E5DB7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5" name="Segnaposto note 2">
            <a:extLst>
              <a:ext uri="{FF2B5EF4-FFF2-40B4-BE49-F238E27FC236}">
                <a16:creationId xmlns:a16="http://schemas.microsoft.com/office/drawing/2014/main" id="{C163DF05-48EE-E503-140D-FD3E6A757A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solidFill>
                  <a:srgbClr val="000000"/>
                </a:solidFill>
              </a:rPr>
              <a:t>Automobili in circolazione sul pianeta: totale + di 1’000’000’000  -  250’000’000 nei soli USA  -  100’000’000 in Cina di cui 5’000’000 nella sola Pechino</a:t>
            </a:r>
          </a:p>
          <a:p>
            <a:pPr eaLnBrk="1" hangingPunct="1">
              <a:spcBef>
                <a:spcPct val="0"/>
              </a:spcBef>
            </a:pPr>
            <a:r>
              <a:rPr lang="fr-CH" altLang="it-CH">
                <a:solidFill>
                  <a:srgbClr val="000000"/>
                </a:solidFill>
              </a:rPr>
              <a:t>Automobili prodotte nel 2010 : 60’000’000  = 165’000 al giorno  -   in Cina vengono prodotti 300 modelli di 52 marche cinesi e 170 modelli di 23 marche straniere</a:t>
            </a:r>
          </a:p>
          <a:p>
            <a:pPr eaLnBrk="1" hangingPunct="1">
              <a:spcBef>
                <a:spcPct val="0"/>
              </a:spcBef>
            </a:pPr>
            <a:r>
              <a:rPr lang="fr-CH" altLang="it-CH">
                <a:solidFill>
                  <a:srgbClr val="000000"/>
                </a:solidFill>
              </a:rPr>
              <a:t>1/4 delle automobili è prodotta in Cina, </a:t>
            </a:r>
          </a:p>
          <a:p>
            <a:pPr eaLnBrk="1" hangingPunct="1">
              <a:spcBef>
                <a:spcPct val="0"/>
              </a:spcBef>
            </a:pPr>
            <a:r>
              <a:rPr lang="fr-CH" altLang="it-CH">
                <a:solidFill>
                  <a:srgbClr val="000000"/>
                </a:solidFill>
              </a:rPr>
              <a:t>1/2 delle automobili è prodotta nel Sud-est asiatico</a:t>
            </a:r>
          </a:p>
          <a:p>
            <a:pPr eaLnBrk="1" hangingPunct="1">
              <a:spcBef>
                <a:spcPct val="0"/>
              </a:spcBef>
            </a:pPr>
            <a:r>
              <a:rPr lang="fr-CH" altLang="it-CH">
                <a:solidFill>
                  <a:srgbClr val="000000"/>
                </a:solidFill>
              </a:rPr>
              <a:t>1/3 delle automobili è prodotto in Europa</a:t>
            </a:r>
          </a:p>
          <a:p>
            <a:pPr eaLnBrk="1" hangingPunct="1">
              <a:spcBef>
                <a:spcPct val="0"/>
              </a:spcBef>
            </a:pPr>
            <a:endParaRPr lang="fr-CH" altLang="it-CH">
              <a:solidFill>
                <a:srgbClr val="000000"/>
              </a:solidFill>
            </a:endParaRPr>
          </a:p>
          <a:p>
            <a:pPr eaLnBrk="1" hangingPunct="1">
              <a:spcBef>
                <a:spcPct val="0"/>
              </a:spcBef>
            </a:pPr>
            <a:r>
              <a:rPr lang="fr-CH" altLang="it-CH">
                <a:solidFill>
                  <a:srgbClr val="000000"/>
                </a:solidFill>
              </a:rPr>
              <a:t>In Cina ci sono 70 auto per 1000 abitanti</a:t>
            </a:r>
          </a:p>
          <a:p>
            <a:pPr eaLnBrk="1" hangingPunct="1">
              <a:spcBef>
                <a:spcPct val="0"/>
              </a:spcBef>
            </a:pPr>
            <a:r>
              <a:rPr lang="fr-CH" altLang="it-CH">
                <a:solidFill>
                  <a:srgbClr val="000000"/>
                </a:solidFill>
              </a:rPr>
              <a:t>Nei paesi G7 ci sono 700 auto per 1000 abitanti</a:t>
            </a:r>
          </a:p>
          <a:p>
            <a:pPr eaLnBrk="1" hangingPunct="1">
              <a:spcBef>
                <a:spcPct val="0"/>
              </a:spcBef>
            </a:pPr>
            <a:endParaRPr lang="fr-CH" altLang="it-CH">
              <a:solidFill>
                <a:srgbClr val="000000"/>
              </a:solidFill>
            </a:endParaRPr>
          </a:p>
          <a:p>
            <a:pPr eaLnBrk="1" hangingPunct="1">
              <a:spcBef>
                <a:spcPct val="0"/>
              </a:spcBef>
            </a:pPr>
            <a:r>
              <a:rPr lang="it-IT" altLang="it-CH">
                <a:solidFill>
                  <a:srgbClr val="000000"/>
                </a:solidFill>
              </a:rPr>
              <a:t>Fonte FuW, 3.11.12</a:t>
            </a:r>
          </a:p>
        </p:txBody>
      </p:sp>
      <p:sp>
        <p:nvSpPr>
          <p:cNvPr id="381956" name="Segnaposto numero diapositiva 3">
            <a:extLst>
              <a:ext uri="{FF2B5EF4-FFF2-40B4-BE49-F238E27FC236}">
                <a16:creationId xmlns:a16="http://schemas.microsoft.com/office/drawing/2014/main" id="{0E32215A-7434-9745-DD1E-66C7DBB0C4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0B0AAE-5FB8-4A9D-84CD-ABB8168115AD}" type="slidenum">
              <a:rPr lang="it-CH" altLang="en-US" sz="1300" smtClean="0"/>
              <a:pPr>
                <a:spcBef>
                  <a:spcPct val="0"/>
                </a:spcBef>
              </a:pPr>
              <a:t>126</a:t>
            </a:fld>
            <a:endParaRPr lang="it-CH" altLang="en-US" sz="130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egnaposto immagine diapositiva 1">
            <a:extLst>
              <a:ext uri="{FF2B5EF4-FFF2-40B4-BE49-F238E27FC236}">
                <a16:creationId xmlns:a16="http://schemas.microsoft.com/office/drawing/2014/main" id="{EA220054-4A26-06BA-FECA-C05BA38BD1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Segnaposto note 2">
            <a:extLst>
              <a:ext uri="{FF2B5EF4-FFF2-40B4-BE49-F238E27FC236}">
                <a16:creationId xmlns:a16="http://schemas.microsoft.com/office/drawing/2014/main" id="{8AC5E227-8FC0-AEFD-078F-99B6F1C6E6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http://en.wikipedia.org/wiki/Autostadt</a:t>
            </a:r>
          </a:p>
        </p:txBody>
      </p:sp>
      <p:sp>
        <p:nvSpPr>
          <p:cNvPr id="384004" name="Segnaposto numero diapositiva 3">
            <a:extLst>
              <a:ext uri="{FF2B5EF4-FFF2-40B4-BE49-F238E27FC236}">
                <a16:creationId xmlns:a16="http://schemas.microsoft.com/office/drawing/2014/main" id="{039F77C3-16FC-950D-79AC-313662E8D6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81002B-BE8E-400F-B2D2-AAE164F174DE}" type="slidenum">
              <a:rPr lang="it-CH" altLang="en-US" sz="1300" smtClean="0"/>
              <a:pPr>
                <a:spcBef>
                  <a:spcPct val="0"/>
                </a:spcBef>
              </a:pPr>
              <a:t>127</a:t>
            </a:fld>
            <a:endParaRPr lang="it-CH" altLang="en-US" sz="130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egnaposto immagine diapositiva 1">
            <a:extLst>
              <a:ext uri="{FF2B5EF4-FFF2-40B4-BE49-F238E27FC236}">
                <a16:creationId xmlns:a16="http://schemas.microsoft.com/office/drawing/2014/main" id="{3888CF24-0572-28BC-A6EF-8597823736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1" name="Segnaposto note 2">
            <a:extLst>
              <a:ext uri="{FF2B5EF4-FFF2-40B4-BE49-F238E27FC236}">
                <a16:creationId xmlns:a16="http://schemas.microsoft.com/office/drawing/2014/main" id="{A1279A59-D00D-617F-08DC-1C613DD6CE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http://en.wikipedia.org/wiki/Autostadt</a:t>
            </a:r>
          </a:p>
          <a:p>
            <a:r>
              <a:rPr lang="it-CH" altLang="it-CH"/>
              <a:t>https://fr.wikipedia.org/wiki/Salon_de_l%27automobile_de_Gen%C3%A8ve</a:t>
            </a:r>
          </a:p>
        </p:txBody>
      </p:sp>
      <p:sp>
        <p:nvSpPr>
          <p:cNvPr id="386052" name="Segnaposto numero diapositiva 3">
            <a:extLst>
              <a:ext uri="{FF2B5EF4-FFF2-40B4-BE49-F238E27FC236}">
                <a16:creationId xmlns:a16="http://schemas.microsoft.com/office/drawing/2014/main" id="{B15EC23C-089C-544B-23AC-83EE90B818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953E7D-7001-4D29-9541-D0D0F1DEA3BC}" type="slidenum">
              <a:rPr lang="it-CH" altLang="en-US" sz="1300" smtClean="0"/>
              <a:pPr>
                <a:spcBef>
                  <a:spcPct val="0"/>
                </a:spcBef>
              </a:pPr>
              <a:t>128</a:t>
            </a:fld>
            <a:endParaRPr lang="it-CH" altLang="en-US" sz="130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egnaposto immagine diapositiva 1">
            <a:extLst>
              <a:ext uri="{FF2B5EF4-FFF2-40B4-BE49-F238E27FC236}">
                <a16:creationId xmlns:a16="http://schemas.microsoft.com/office/drawing/2014/main" id="{DCE7903F-C96F-7192-0362-C4E9558951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9" name="Segnaposto note 2">
            <a:extLst>
              <a:ext uri="{FF2B5EF4-FFF2-40B4-BE49-F238E27FC236}">
                <a16:creationId xmlns:a16="http://schemas.microsoft.com/office/drawing/2014/main" id="{FF783F35-6952-0C33-5142-63184B7A1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88100" name="Segnaposto numero diapositiva 3">
            <a:extLst>
              <a:ext uri="{FF2B5EF4-FFF2-40B4-BE49-F238E27FC236}">
                <a16:creationId xmlns:a16="http://schemas.microsoft.com/office/drawing/2014/main" id="{DB042A33-1735-0ADB-4159-C4DBA9AD62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07ABB9-D23D-4902-BC16-A48AF7D5DA8D}" type="slidenum">
              <a:rPr lang="it-CH" altLang="en-US" sz="1300" smtClean="0"/>
              <a:pPr>
                <a:spcBef>
                  <a:spcPct val="0"/>
                </a:spcBef>
              </a:pPr>
              <a:t>129</a:t>
            </a:fld>
            <a:endParaRPr lang="it-CH" altLang="en-US" sz="130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egnaposto immagine diapositiva 1">
            <a:extLst>
              <a:ext uri="{FF2B5EF4-FFF2-40B4-BE49-F238E27FC236}">
                <a16:creationId xmlns:a16="http://schemas.microsoft.com/office/drawing/2014/main" id="{AB592C25-8EC9-F2F9-9D0B-A7B2664C1E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Segnaposto note 2">
            <a:extLst>
              <a:ext uri="{FF2B5EF4-FFF2-40B4-BE49-F238E27FC236}">
                <a16:creationId xmlns:a16="http://schemas.microsoft.com/office/drawing/2014/main" id="{E087AFE2-1A12-349C-2F07-918808CA4F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90148" name="Segnaposto numero diapositiva 3">
            <a:extLst>
              <a:ext uri="{FF2B5EF4-FFF2-40B4-BE49-F238E27FC236}">
                <a16:creationId xmlns:a16="http://schemas.microsoft.com/office/drawing/2014/main" id="{31771408-8496-9C7F-0EF5-162CC39B8F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9BEAF3-0069-4F09-B970-51172AB96D42}" type="slidenum">
              <a:rPr lang="it-CH" altLang="en-US" sz="1300" smtClean="0"/>
              <a:pPr>
                <a:spcBef>
                  <a:spcPct val="0"/>
                </a:spcBef>
              </a:pPr>
              <a:t>130</a:t>
            </a:fld>
            <a:endParaRPr lang="it-CH" altLang="en-US" sz="130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egnaposto immagine diapositiva 1">
            <a:extLst>
              <a:ext uri="{FF2B5EF4-FFF2-40B4-BE49-F238E27FC236}">
                <a16:creationId xmlns:a16="http://schemas.microsoft.com/office/drawing/2014/main" id="{8C581F49-AC14-068A-C072-7464F5959D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5" name="Segnaposto note 2">
            <a:extLst>
              <a:ext uri="{FF2B5EF4-FFF2-40B4-BE49-F238E27FC236}">
                <a16:creationId xmlns:a16="http://schemas.microsoft.com/office/drawing/2014/main" id="{A0561847-E3D9-284B-98C4-3710F693B5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Un nodo stradale difficile da sciogliere…</a:t>
            </a:r>
          </a:p>
        </p:txBody>
      </p:sp>
      <p:sp>
        <p:nvSpPr>
          <p:cNvPr id="392196" name="Segnaposto numero diapositiva 3">
            <a:extLst>
              <a:ext uri="{FF2B5EF4-FFF2-40B4-BE49-F238E27FC236}">
                <a16:creationId xmlns:a16="http://schemas.microsoft.com/office/drawing/2014/main" id="{FD0A5C67-3C91-5309-0BBD-647B3394BC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C6FB3A-9976-4076-BB61-22A6BB98D4C1}" type="slidenum">
              <a:rPr lang="it-CH" altLang="en-US" sz="1300" smtClean="0"/>
              <a:pPr>
                <a:spcBef>
                  <a:spcPct val="0"/>
                </a:spcBef>
              </a:pPr>
              <a:t>131</a:t>
            </a:fld>
            <a:endParaRPr lang="it-CH" altLang="en-US" sz="130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egnaposto immagine diapositiva 1">
            <a:extLst>
              <a:ext uri="{FF2B5EF4-FFF2-40B4-BE49-F238E27FC236}">
                <a16:creationId xmlns:a16="http://schemas.microsoft.com/office/drawing/2014/main" id="{DDCF8FEB-7B1A-6706-2CF5-1D217B9A45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3" name="Segnaposto note 2">
            <a:extLst>
              <a:ext uri="{FF2B5EF4-FFF2-40B4-BE49-F238E27FC236}">
                <a16:creationId xmlns:a16="http://schemas.microsoft.com/office/drawing/2014/main" id="{D1B385D4-3DFC-0560-B82D-190E98603F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94244" name="Segnaposto numero diapositiva 3">
            <a:extLst>
              <a:ext uri="{FF2B5EF4-FFF2-40B4-BE49-F238E27FC236}">
                <a16:creationId xmlns:a16="http://schemas.microsoft.com/office/drawing/2014/main" id="{4D25032F-F9F2-FE38-BC3F-50C856A422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7A8CD0-5D94-496A-89CA-97FE968E4CC8}" type="slidenum">
              <a:rPr lang="it-CH" altLang="en-US" sz="1300" smtClean="0"/>
              <a:pPr>
                <a:spcBef>
                  <a:spcPct val="0"/>
                </a:spcBef>
              </a:pPr>
              <a:t>132</a:t>
            </a:fld>
            <a:endParaRPr lang="it-CH" altLang="en-US"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A3FA2BEE-EEB4-5F59-4126-2419A1E719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a:extLst>
              <a:ext uri="{FF2B5EF4-FFF2-40B4-BE49-F238E27FC236}">
                <a16:creationId xmlns:a16="http://schemas.microsoft.com/office/drawing/2014/main" id="{5AB5F435-33E7-BD0C-79E2-4110F2445B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t>
            </a:r>
          </a:p>
        </p:txBody>
      </p:sp>
      <p:sp>
        <p:nvSpPr>
          <p:cNvPr id="155652" name="Slide Number Placeholder 3">
            <a:extLst>
              <a:ext uri="{FF2B5EF4-FFF2-40B4-BE49-F238E27FC236}">
                <a16:creationId xmlns:a16="http://schemas.microsoft.com/office/drawing/2014/main" id="{FDC14868-8DD5-04F4-0BB3-C735225497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68867E-E9E2-4158-A42C-327985A31EBE}" type="slidenum">
              <a:rPr lang="it-IT" altLang="en-US" sz="1300" smtClean="0">
                <a:solidFill>
                  <a:srgbClr val="000000"/>
                </a:solidFill>
                <a:latin typeface="Arial" panose="020B0604020202020204" pitchFamily="34" charset="0"/>
              </a:rPr>
              <a:pPr>
                <a:spcBef>
                  <a:spcPct val="0"/>
                </a:spcBef>
              </a:pPr>
              <a:t>14</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lide Image Placeholder 1">
            <a:extLst>
              <a:ext uri="{FF2B5EF4-FFF2-40B4-BE49-F238E27FC236}">
                <a16:creationId xmlns:a16="http://schemas.microsoft.com/office/drawing/2014/main" id="{EB8BAB84-CC9F-3F4A-07E4-67D7214AAA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1" name="Notes Placeholder 2">
            <a:extLst>
              <a:ext uri="{FF2B5EF4-FFF2-40B4-BE49-F238E27FC236}">
                <a16:creationId xmlns:a16="http://schemas.microsoft.com/office/drawing/2014/main" id="{F3F72113-C371-7187-E4AB-B367BE8AC9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CH"/>
              <a:t>http://en.wikipedia.org/wiki/Market_saturation</a:t>
            </a:r>
          </a:p>
          <a:p>
            <a:pPr eaLnBrk="1" hangingPunct="1">
              <a:spcBef>
                <a:spcPct val="0"/>
              </a:spcBef>
            </a:pPr>
            <a:r>
              <a:rPr lang="it-IT" altLang="it-CH"/>
              <a:t>https://it.wikipedia.org/wiki/Saturazione_del_mercato</a:t>
            </a:r>
          </a:p>
        </p:txBody>
      </p:sp>
      <p:sp>
        <p:nvSpPr>
          <p:cNvPr id="396292" name="Slide Number Placeholder 3">
            <a:extLst>
              <a:ext uri="{FF2B5EF4-FFF2-40B4-BE49-F238E27FC236}">
                <a16:creationId xmlns:a16="http://schemas.microsoft.com/office/drawing/2014/main" id="{CD603F93-44F3-71F7-D9A6-73600D4DDD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17E886-0313-4AB5-B93B-8C712A30E3E9}" type="slidenum">
              <a:rPr lang="it-IT" altLang="en-US" sz="1300" smtClean="0">
                <a:solidFill>
                  <a:srgbClr val="000000"/>
                </a:solidFill>
                <a:latin typeface="Arial" panose="020B0604020202020204" pitchFamily="34" charset="0"/>
              </a:rPr>
              <a:pPr>
                <a:spcBef>
                  <a:spcPct val="0"/>
                </a:spcBef>
              </a:pPr>
              <a:t>133</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a:extLst>
              <a:ext uri="{FF2B5EF4-FFF2-40B4-BE49-F238E27FC236}">
                <a16:creationId xmlns:a16="http://schemas.microsoft.com/office/drawing/2014/main" id="{9AD8FCB1-61CD-6CBD-C117-5E09F425C7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F3E5DD-0824-4A27-B6A5-26CD755C28FB}" type="slidenum">
              <a:rPr lang="it-IT" altLang="en-US" sz="1300" smtClean="0">
                <a:solidFill>
                  <a:srgbClr val="000000"/>
                </a:solidFill>
                <a:latin typeface="Arial" panose="020B0604020202020204" pitchFamily="34" charset="0"/>
              </a:rPr>
              <a:pPr>
                <a:spcBef>
                  <a:spcPct val="0"/>
                </a:spcBef>
              </a:pPr>
              <a:t>134</a:t>
            </a:fld>
            <a:endParaRPr lang="it-IT" altLang="en-US" sz="1300">
              <a:solidFill>
                <a:srgbClr val="000000"/>
              </a:solidFill>
              <a:latin typeface="Arial" panose="020B0604020202020204" pitchFamily="34" charset="0"/>
            </a:endParaRPr>
          </a:p>
        </p:txBody>
      </p:sp>
      <p:sp>
        <p:nvSpPr>
          <p:cNvPr id="398339" name="Rectangle 2">
            <a:extLst>
              <a:ext uri="{FF2B5EF4-FFF2-40B4-BE49-F238E27FC236}">
                <a16:creationId xmlns:a16="http://schemas.microsoft.com/office/drawing/2014/main" id="{8F868683-BD9F-4CC3-CF33-617DD4D7E7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40" name="Rectangle 3">
            <a:extLst>
              <a:ext uri="{FF2B5EF4-FFF2-40B4-BE49-F238E27FC236}">
                <a16:creationId xmlns:a16="http://schemas.microsoft.com/office/drawing/2014/main" id="{D626DDCD-2F6A-D406-A5B7-E4178B87A9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  ”affare” delle automobili è finito.</a:t>
            </a:r>
          </a:p>
          <a:p>
            <a:pPr eaLnBrk="1" hangingPunct="1">
              <a:spcBef>
                <a:spcPct val="0"/>
              </a:spcBef>
            </a:pPr>
            <a:r>
              <a:rPr lang="it-CH" altLang="it-CH"/>
              <a:t>Negli ultimi anni parecchie fabbriche d’automobili hanno dovuto chiudere e/o sono state acquistate e “ristrutturate” da altri gruppi.</a:t>
            </a:r>
          </a:p>
          <a:p>
            <a:pPr eaLnBrk="1" hangingPunct="1">
              <a:spcBef>
                <a:spcPct val="0"/>
              </a:spcBef>
            </a:pPr>
            <a:r>
              <a:rPr lang="it-CH" altLang="it-CH"/>
              <a:t>Citiamo Rolls Royce (BMW), Opel, SAAB, Chrisler, ecc. Altri gruppi sono in difficoltà come GM, Toyota, ecc.</a:t>
            </a:r>
          </a:p>
          <a:p>
            <a:pPr eaLnBrk="1" hangingPunct="1">
              <a:spcBef>
                <a:spcPct val="0"/>
              </a:spcBef>
            </a:pPr>
            <a:endParaRPr lang="it-CH" altLang="it-CH"/>
          </a:p>
          <a:p>
            <a:pPr eaLnBrk="1" hangingPunct="1">
              <a:spcBef>
                <a:spcPct val="0"/>
              </a:spcBef>
            </a:pPr>
            <a:r>
              <a:rPr lang="it-CH" altLang="it-CH"/>
              <a:t>https://en.wikipedia.org/wiki/American_car_bailout</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a:extLst>
              <a:ext uri="{FF2B5EF4-FFF2-40B4-BE49-F238E27FC236}">
                <a16:creationId xmlns:a16="http://schemas.microsoft.com/office/drawing/2014/main" id="{B90F2957-8556-509B-9DDE-67859B44B7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0387" name="Notes Placeholder 2">
            <a:extLst>
              <a:ext uri="{FF2B5EF4-FFF2-40B4-BE49-F238E27FC236}">
                <a16:creationId xmlns:a16="http://schemas.microsoft.com/office/drawing/2014/main" id="{EDBAB4B0-8145-77B0-B349-6008D2CA17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Spesso non sono i proprietari e/o capitalisti a decidere la chiusura di un’impresa bensì le Autorità su richiesta dei creditori.</a:t>
            </a:r>
          </a:p>
          <a:p>
            <a:pPr eaLnBrk="1" hangingPunct="1">
              <a:spcBef>
                <a:spcPct val="0"/>
              </a:spcBef>
            </a:pPr>
            <a:endParaRPr lang="it-CH" altLang="it-CH"/>
          </a:p>
          <a:p>
            <a:pPr eaLnBrk="1" hangingPunct="1">
              <a:spcBef>
                <a:spcPct val="0"/>
              </a:spcBef>
            </a:pPr>
            <a:r>
              <a:rPr lang="it-IT" altLang="it-CH"/>
              <a:t>https://fr.wikipedia.org/wiki/Fermeture_de_l%27usine_Renault_%C3%A0_Vilvoorde</a:t>
            </a:r>
          </a:p>
        </p:txBody>
      </p:sp>
      <p:sp>
        <p:nvSpPr>
          <p:cNvPr id="400388" name="Slide Number Placeholder 3">
            <a:extLst>
              <a:ext uri="{FF2B5EF4-FFF2-40B4-BE49-F238E27FC236}">
                <a16:creationId xmlns:a16="http://schemas.microsoft.com/office/drawing/2014/main" id="{67A4C561-4E80-D7B1-E673-EDE196E661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D513A4-6D25-4608-AE3D-1EFE5FCA05EA}" type="slidenum">
              <a:rPr lang="it-IT" altLang="en-US" sz="1300" smtClean="0">
                <a:solidFill>
                  <a:srgbClr val="000000"/>
                </a:solidFill>
                <a:latin typeface="Arial" panose="020B0604020202020204" pitchFamily="34" charset="0"/>
              </a:rPr>
              <a:pPr>
                <a:spcBef>
                  <a:spcPct val="0"/>
                </a:spcBef>
              </a:pPr>
              <a:t>135</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egnaposto immagine diapositiva 1">
            <a:extLst>
              <a:ext uri="{FF2B5EF4-FFF2-40B4-BE49-F238E27FC236}">
                <a16:creationId xmlns:a16="http://schemas.microsoft.com/office/drawing/2014/main" id="{6F065462-C75C-DC75-C992-BAAB376D2C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2435" name="Segnaposto note 2">
            <a:extLst>
              <a:ext uri="{FF2B5EF4-FFF2-40B4-BE49-F238E27FC236}">
                <a16:creationId xmlns:a16="http://schemas.microsoft.com/office/drawing/2014/main" id="{576058F4-1358-04D8-F7E6-B071B97573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02436" name="Segnaposto numero diapositiva 3">
            <a:extLst>
              <a:ext uri="{FF2B5EF4-FFF2-40B4-BE49-F238E27FC236}">
                <a16:creationId xmlns:a16="http://schemas.microsoft.com/office/drawing/2014/main" id="{FC62E21A-3DD9-1524-C60D-5E8F6EC92A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234C38-74BD-496E-8D9B-C9C42FAE3963}" type="slidenum">
              <a:rPr lang="it-CH" altLang="en-US" sz="1300" smtClean="0"/>
              <a:pPr>
                <a:spcBef>
                  <a:spcPct val="0"/>
                </a:spcBef>
              </a:pPr>
              <a:t>136</a:t>
            </a:fld>
            <a:endParaRPr lang="it-CH" altLang="en-US" sz="130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a:extLst>
              <a:ext uri="{FF2B5EF4-FFF2-40B4-BE49-F238E27FC236}">
                <a16:creationId xmlns:a16="http://schemas.microsoft.com/office/drawing/2014/main" id="{06F6B502-511E-D1E3-FE94-40ED588E72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7A6139-9E42-4B0B-BD0A-3416CD214531}" type="slidenum">
              <a:rPr lang="it-IT" altLang="en-US" sz="1300" smtClean="0">
                <a:solidFill>
                  <a:srgbClr val="000000"/>
                </a:solidFill>
                <a:latin typeface="Arial" panose="020B0604020202020204" pitchFamily="34" charset="0"/>
              </a:rPr>
              <a:pPr>
                <a:spcBef>
                  <a:spcPct val="0"/>
                </a:spcBef>
              </a:pPr>
              <a:t>137</a:t>
            </a:fld>
            <a:endParaRPr lang="it-IT" altLang="en-US" sz="1300">
              <a:solidFill>
                <a:srgbClr val="000000"/>
              </a:solidFill>
              <a:latin typeface="Arial" panose="020B0604020202020204" pitchFamily="34" charset="0"/>
            </a:endParaRPr>
          </a:p>
        </p:txBody>
      </p:sp>
      <p:sp>
        <p:nvSpPr>
          <p:cNvPr id="404483" name="Rectangle 2">
            <a:extLst>
              <a:ext uri="{FF2B5EF4-FFF2-40B4-BE49-F238E27FC236}">
                <a16:creationId xmlns:a16="http://schemas.microsoft.com/office/drawing/2014/main" id="{3E7E4014-847C-438E-54A0-A46E0AF2EC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4" name="Rectangle 3">
            <a:extLst>
              <a:ext uri="{FF2B5EF4-FFF2-40B4-BE49-F238E27FC236}">
                <a16:creationId xmlns:a16="http://schemas.microsoft.com/office/drawing/2014/main" id="{46D09323-1B61-D48D-CDC7-68CCD6D531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sovrapproduzione satura il mercato. Tutti hanno ormai un’automobile, o persino due o tre. I venditori non riescono più a vendere la automobili = non si incassa / guadagna più.</a:t>
            </a:r>
          </a:p>
          <a:p>
            <a:pPr eaLnBrk="1" hangingPunct="1">
              <a:spcBef>
                <a:spcPct val="0"/>
              </a:spcBef>
            </a:pPr>
            <a:r>
              <a:rPr lang="fr-CH" altLang="it-CH"/>
              <a:t>Poco a poco le fabbriche e gli stabilimenti vengono chiusi, i dipendenti vengono licenziati e sono disoccupati.</a:t>
            </a:r>
          </a:p>
          <a:p>
            <a:pPr eaLnBrk="1" hangingPunct="1">
              <a:spcBef>
                <a:spcPct val="0"/>
              </a:spcBef>
            </a:pPr>
            <a:endParaRPr lang="fr-CH" altLang="it-CH"/>
          </a:p>
          <a:p>
            <a:pPr eaLnBrk="1" hangingPunct="1">
              <a:spcBef>
                <a:spcPct val="0"/>
              </a:spcBef>
            </a:pPr>
            <a:r>
              <a:rPr lang="it-IT" altLang="it-CH"/>
              <a:t>http://www.abc.net.au/news/2013-05-23/ford-closure-sends-shockwave-through-manufacturing-industry/4708584</a:t>
            </a:r>
          </a:p>
          <a:p>
            <a:pPr eaLnBrk="1" hangingPunct="1">
              <a:spcBef>
                <a:spcPct val="0"/>
              </a:spcBef>
            </a:pPr>
            <a:r>
              <a:rPr lang="it-IT" altLang="it-CH"/>
              <a:t>http://www.pressherald.com/2014/10/01/verso-paper-to-close-bucksport-mill-displacing-500-workers/</a:t>
            </a:r>
          </a:p>
          <a:p>
            <a:pPr eaLnBrk="1" hangingPunct="1">
              <a:spcBef>
                <a:spcPct val="0"/>
              </a:spcBef>
            </a:pPr>
            <a:r>
              <a:rPr lang="it-IT" altLang="it-CH"/>
              <a:t>http://www.nidirect.gov.uk/unfair-dismissal</a:t>
            </a:r>
          </a:p>
          <a:p>
            <a:pPr eaLnBrk="1" hangingPunct="1">
              <a:spcBef>
                <a:spcPct val="0"/>
              </a:spcBef>
            </a:pPr>
            <a:r>
              <a:rPr lang="it-IT" altLang="it-CH"/>
              <a:t>https://en.wikipedia.org/wiki/Effects_of_the_2008%E2%80%9310_automotive_industry_crisis_on_the_United_States#Production_capacity:_factory_closings</a:t>
            </a:r>
          </a:p>
          <a:p>
            <a:pPr eaLnBrk="1" hangingPunct="1">
              <a:spcBef>
                <a:spcPct val="0"/>
              </a:spcBef>
            </a:pPr>
            <a:r>
              <a:rPr lang="it-IT" altLang="it-CH"/>
              <a:t>https://fr.wikipedia.org/wiki/Chomage</a:t>
            </a:r>
          </a:p>
          <a:p>
            <a:pPr eaLnBrk="1" hangingPunct="1">
              <a:spcBef>
                <a:spcPct val="0"/>
              </a:spcBef>
            </a:pPr>
            <a:r>
              <a:rPr lang="it-IT" altLang="it-CH"/>
              <a:t>https://it.wikipedia.org/wiki/Disoccupazione</a:t>
            </a:r>
          </a:p>
          <a:p>
            <a:pPr eaLnBrk="1" hangingPunct="1">
              <a:spcBef>
                <a:spcPct val="0"/>
              </a:spcBef>
            </a:pPr>
            <a:endParaRPr lang="it-IT" altLang="it-CH"/>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a:extLst>
              <a:ext uri="{FF2B5EF4-FFF2-40B4-BE49-F238E27FC236}">
                <a16:creationId xmlns:a16="http://schemas.microsoft.com/office/drawing/2014/main" id="{2D5AC9FA-B984-3E71-B93D-D1FEF1216F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B31072-C8A3-4677-B70D-064A10732D1C}" type="slidenum">
              <a:rPr lang="it-IT" altLang="en-US" sz="1300" smtClean="0">
                <a:solidFill>
                  <a:srgbClr val="000000"/>
                </a:solidFill>
                <a:latin typeface="Arial" panose="020B0604020202020204" pitchFamily="34" charset="0"/>
              </a:rPr>
              <a:pPr>
                <a:spcBef>
                  <a:spcPct val="0"/>
                </a:spcBef>
              </a:pPr>
              <a:t>138</a:t>
            </a:fld>
            <a:endParaRPr lang="it-IT" altLang="en-US" sz="1300">
              <a:solidFill>
                <a:srgbClr val="000000"/>
              </a:solidFill>
              <a:latin typeface="Arial" panose="020B0604020202020204" pitchFamily="34" charset="0"/>
            </a:endParaRPr>
          </a:p>
        </p:txBody>
      </p:sp>
      <p:sp>
        <p:nvSpPr>
          <p:cNvPr id="406531" name="Rectangle 2">
            <a:extLst>
              <a:ext uri="{FF2B5EF4-FFF2-40B4-BE49-F238E27FC236}">
                <a16:creationId xmlns:a16="http://schemas.microsoft.com/office/drawing/2014/main" id="{D27A7ABE-315D-B609-7E3E-A8C936159C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6532" name="Rectangle 3">
            <a:extLst>
              <a:ext uri="{FF2B5EF4-FFF2-40B4-BE49-F238E27FC236}">
                <a16:creationId xmlns:a16="http://schemas.microsoft.com/office/drawing/2014/main" id="{EB96BCC2-3D15-78EE-9722-92418EDF6A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 causa della saturazione del mercato i depositi sono stracolmi di merce invenduta.</a:t>
            </a:r>
          </a:p>
          <a:p>
            <a:pPr eaLnBrk="1" hangingPunct="1">
              <a:spcBef>
                <a:spcPct val="0"/>
              </a:spcBef>
            </a:pPr>
            <a:endParaRPr lang="fr-CH" altLang="it-CH"/>
          </a:p>
          <a:p>
            <a:pPr eaLnBrk="1" hangingPunct="1">
              <a:spcBef>
                <a:spcPct val="0"/>
              </a:spcBef>
            </a:pPr>
            <a:r>
              <a:rPr lang="it-IT" altLang="it-CH"/>
              <a:t>https://en.wikipedia.org/wiki/Consignment_agreement</a:t>
            </a:r>
          </a:p>
          <a:p>
            <a:pPr eaLnBrk="1" hangingPunct="1">
              <a:spcBef>
                <a:spcPct val="0"/>
              </a:spcBef>
            </a:pPr>
            <a:r>
              <a:rPr lang="it-IT" altLang="it-CH"/>
              <a:t>https://www.curioctopus.it/read/9008/dove-finiscono-le-auto-invendute-ecco-le-impressionanti-immagini-dei-cimiteri-di-macchine</a:t>
            </a:r>
          </a:p>
          <a:p>
            <a:pPr eaLnBrk="1" hangingPunct="1">
              <a:spcBef>
                <a:spcPct val="0"/>
              </a:spcBef>
            </a:pPr>
            <a:endParaRPr lang="it-IT" altLang="it-CH"/>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a:extLst>
              <a:ext uri="{FF2B5EF4-FFF2-40B4-BE49-F238E27FC236}">
                <a16:creationId xmlns:a16="http://schemas.microsoft.com/office/drawing/2014/main" id="{E51AE501-DD92-FF2E-A138-392E266DC4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EF36B4-5484-4423-88AE-200D4CB930B4}" type="slidenum">
              <a:rPr lang="it-IT" altLang="en-US" sz="1300" smtClean="0">
                <a:solidFill>
                  <a:srgbClr val="000000"/>
                </a:solidFill>
                <a:latin typeface="Arial" panose="020B0604020202020204" pitchFamily="34" charset="0"/>
              </a:rPr>
              <a:pPr>
                <a:spcBef>
                  <a:spcPct val="0"/>
                </a:spcBef>
              </a:pPr>
              <a:t>139</a:t>
            </a:fld>
            <a:endParaRPr lang="it-IT" altLang="en-US" sz="1300">
              <a:solidFill>
                <a:srgbClr val="000000"/>
              </a:solidFill>
              <a:latin typeface="Arial" panose="020B0604020202020204" pitchFamily="34" charset="0"/>
            </a:endParaRPr>
          </a:p>
        </p:txBody>
      </p:sp>
      <p:sp>
        <p:nvSpPr>
          <p:cNvPr id="408579" name="Rectangle 2">
            <a:extLst>
              <a:ext uri="{FF2B5EF4-FFF2-40B4-BE49-F238E27FC236}">
                <a16:creationId xmlns:a16="http://schemas.microsoft.com/office/drawing/2014/main" id="{BE084DB8-B6DE-62EE-D4C3-A0A20D8574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0" name="Rectangle 3">
            <a:extLst>
              <a:ext uri="{FF2B5EF4-FFF2-40B4-BE49-F238E27FC236}">
                <a16:creationId xmlns:a16="http://schemas.microsoft.com/office/drawing/2014/main" id="{2E256A8B-CD2B-1373-DDE5-581B02023A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Una contraddizione scoperta da Marx:</a:t>
            </a:r>
          </a:p>
          <a:p>
            <a:pPr eaLnBrk="1" hangingPunct="1">
              <a:spcBef>
                <a:spcPct val="0"/>
              </a:spcBef>
            </a:pPr>
            <a:r>
              <a:rPr lang="it-CH" altLang="it-CH"/>
              <a:t>Il sistema capitalistico è una di quelle grandi sovrastrutture create dagli umani, ma che poi sono cresciute a dismisura, si sono reste autonome e sono sfuggite al controllo degli umani arrivando a soggiogarli e imporre loro le sue regole ferree fino a distruggere gli stessi umani e con ciò anche sè stesso. In questo sistema gli individui gli affidano anche il soddisfacimento dei loro bisogni. Conseguentemente a lungo termine il sistema capitalistico NON è sostenibile.</a:t>
            </a:r>
          </a:p>
          <a:p>
            <a:pPr eaLnBrk="1" hangingPunct="1">
              <a:spcBef>
                <a:spcPct val="0"/>
              </a:spcBef>
            </a:pPr>
            <a:endParaRPr lang="it-CH" altLang="it-CH"/>
          </a:p>
          <a:p>
            <a:pPr eaLnBrk="1" hangingPunct="1">
              <a:spcBef>
                <a:spcPct val="0"/>
              </a:spcBef>
            </a:pPr>
            <a:r>
              <a:rPr lang="it-CH" altLang="it-CH"/>
              <a:t>http://www.oxfam.org/en/pressroom/pressrelease/2014-01-20/rigged-rules-mean-economic-growth-increasingly-winner-takes-all-for-rich-elites</a:t>
            </a:r>
          </a:p>
          <a:p>
            <a:pPr eaLnBrk="1" hangingPunct="1">
              <a:spcBef>
                <a:spcPct val="0"/>
              </a:spcBef>
            </a:pPr>
            <a:endParaRPr lang="it-CH" altLang="it-CH"/>
          </a:p>
          <a:p>
            <a:pPr eaLnBrk="1" hangingPunct="1">
              <a:spcBef>
                <a:spcPct val="0"/>
              </a:spcBef>
            </a:pPr>
            <a:r>
              <a:rPr lang="it-CH" altLang="it-CH"/>
              <a:t>https://www.davvero.tv/videos/la-crisi-economica-del-2020-poverta-globale-disoccupazione-disperazione</a:t>
            </a:r>
          </a:p>
          <a:p>
            <a:pPr eaLnBrk="1" hangingPunct="1">
              <a:spcBef>
                <a:spcPct val="0"/>
              </a:spcBef>
            </a:pPr>
            <a:endParaRPr lang="it-CH" altLang="it-CH"/>
          </a:p>
          <a:p>
            <a:pPr eaLnBrk="1" hangingPunct="1">
              <a:spcBef>
                <a:spcPct val="0"/>
              </a:spcBef>
            </a:pPr>
            <a:endParaRPr lang="it-CH" altLang="it-CH"/>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a:extLst>
              <a:ext uri="{FF2B5EF4-FFF2-40B4-BE49-F238E27FC236}">
                <a16:creationId xmlns:a16="http://schemas.microsoft.com/office/drawing/2014/main" id="{5CE4B866-39B0-547A-7C3B-DB470B0A24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28D1AF-3461-42E0-BF6F-61292034CB63}" type="slidenum">
              <a:rPr lang="it-IT" altLang="en-US" sz="1300" smtClean="0">
                <a:solidFill>
                  <a:srgbClr val="000000"/>
                </a:solidFill>
                <a:latin typeface="Arial" panose="020B0604020202020204" pitchFamily="34" charset="0"/>
              </a:rPr>
              <a:pPr>
                <a:spcBef>
                  <a:spcPct val="0"/>
                </a:spcBef>
              </a:pPr>
              <a:t>140</a:t>
            </a:fld>
            <a:endParaRPr lang="it-IT" altLang="en-US" sz="1300">
              <a:solidFill>
                <a:srgbClr val="000000"/>
              </a:solidFill>
              <a:latin typeface="Arial" panose="020B0604020202020204" pitchFamily="34" charset="0"/>
            </a:endParaRPr>
          </a:p>
        </p:txBody>
      </p:sp>
      <p:sp>
        <p:nvSpPr>
          <p:cNvPr id="410627" name="Rectangle 2">
            <a:extLst>
              <a:ext uri="{FF2B5EF4-FFF2-40B4-BE49-F238E27FC236}">
                <a16:creationId xmlns:a16="http://schemas.microsoft.com/office/drawing/2014/main" id="{56AB3D08-A75E-F25B-61A9-DDDE81E481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8" name="Rectangle 3">
            <a:extLst>
              <a:ext uri="{FF2B5EF4-FFF2-40B4-BE49-F238E27FC236}">
                <a16:creationId xmlns:a16="http://schemas.microsoft.com/office/drawing/2014/main" id="{440BD0D4-8793-01B0-BA36-DD78239D45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L’ingiusta ripartizione della ricchezza. </a:t>
            </a:r>
          </a:p>
          <a:p>
            <a:pPr eaLnBrk="1" hangingPunct="1">
              <a:spcBef>
                <a:spcPct val="0"/>
              </a:spcBef>
            </a:pPr>
            <a:r>
              <a:rPr lang="it-CH" altLang="it-CH"/>
              <a:t>Il coefficiente Gini rappresenta la distribuzione della ricchezza</a:t>
            </a:r>
            <a:endParaRPr lang="it-IT" altLang="it-CH"/>
          </a:p>
          <a:p>
            <a:pPr eaLnBrk="1" hangingPunct="1">
              <a:spcBef>
                <a:spcPct val="0"/>
              </a:spcBef>
            </a:pPr>
            <a:r>
              <a:rPr lang="it-CH" altLang="it-CH"/>
              <a:t>I paesi più virtuosi hanno un coefficiente di circa 25 (Danimarca, Giappone, Svezia, Norvegia) mentre i peggiori hanno un coefficiente di circa 60 (Seychelles, Comoros, Namibia, South Africa, Botswana, Haiti, Angola, ecc.) La Svizzera e l’Italia sono in media, USA sopra la media e in costante crescita. </a:t>
            </a:r>
          </a:p>
          <a:p>
            <a:pPr eaLnBrk="1" hangingPunct="1">
              <a:spcBef>
                <a:spcPct val="0"/>
              </a:spcBef>
            </a:pPr>
            <a:endParaRPr lang="it-IT" altLang="it-CH"/>
          </a:p>
          <a:p>
            <a:pPr eaLnBrk="1" hangingPunct="1">
              <a:spcBef>
                <a:spcPct val="0"/>
              </a:spcBef>
            </a:pPr>
            <a:r>
              <a:rPr lang="it-IT" altLang="it-CH"/>
              <a:t>http://it.wikipedia.org/wiki/Coefficiente_di_Gini</a:t>
            </a:r>
          </a:p>
          <a:p>
            <a:pPr eaLnBrk="1" hangingPunct="1">
              <a:spcBef>
                <a:spcPct val="0"/>
              </a:spcBef>
            </a:pPr>
            <a:r>
              <a:rPr lang="it-CH" altLang="it-CH"/>
              <a:t>http://en.wikipedia.org/wiki/Gini_coefficient</a:t>
            </a:r>
          </a:p>
          <a:p>
            <a:pPr eaLnBrk="1" hangingPunct="1">
              <a:spcBef>
                <a:spcPct val="0"/>
              </a:spcBef>
            </a:pPr>
            <a:r>
              <a:rPr lang="it-IT" altLang="it-CH"/>
              <a:t>http://www.indexmundi.com/facts/indicators/SI.POV.GINI/rankings</a:t>
            </a:r>
          </a:p>
          <a:p>
            <a:pPr eaLnBrk="1" hangingPunct="1">
              <a:spcBef>
                <a:spcPct val="0"/>
              </a:spcBef>
            </a:pPr>
            <a:r>
              <a:rPr lang="it-IT" altLang="it-CH"/>
              <a:t>https://it.wikipedia.org/wiki/PIL</a:t>
            </a:r>
          </a:p>
          <a:p>
            <a:pPr eaLnBrk="1" hangingPunct="1">
              <a:spcBef>
                <a:spcPct val="0"/>
              </a:spcBef>
            </a:pPr>
            <a:r>
              <a:rPr lang="it-IT" altLang="it-CH"/>
              <a:t>https://it.wikipedia.org/wiki/Reddito_pro_capite</a:t>
            </a:r>
          </a:p>
          <a:p>
            <a:pPr eaLnBrk="1" hangingPunct="1">
              <a:spcBef>
                <a:spcPct val="0"/>
              </a:spcBef>
            </a:pPr>
            <a:r>
              <a:rPr lang="it-IT" altLang="it-CH"/>
              <a:t>https://it.wikipedia.org/wiki/Indice_di_sviluppo_umano</a:t>
            </a:r>
          </a:p>
          <a:p>
            <a:pPr eaLnBrk="1" hangingPunct="1">
              <a:spcBef>
                <a:spcPct val="0"/>
              </a:spcBef>
            </a:pPr>
            <a:r>
              <a:rPr lang="it-IT" altLang="it-CH"/>
              <a:t>https://www.davvero.tv/videos/la-crisi-economica-del-2020-poverta-globale-disoccupazione-disperazione</a:t>
            </a:r>
          </a:p>
          <a:p>
            <a:pPr eaLnBrk="1" hangingPunct="1">
              <a:spcBef>
                <a:spcPct val="0"/>
              </a:spcBef>
            </a:pPr>
            <a:endParaRPr lang="it-IT" altLang="it-CH"/>
          </a:p>
          <a:p>
            <a:pPr eaLnBrk="1" hangingPunct="1">
              <a:spcBef>
                <a:spcPct val="0"/>
              </a:spcBef>
            </a:pPr>
            <a:endParaRPr lang="it-IT" altLang="it-CH"/>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egnaposto immagine diapositiva 1">
            <a:extLst>
              <a:ext uri="{FF2B5EF4-FFF2-40B4-BE49-F238E27FC236}">
                <a16:creationId xmlns:a16="http://schemas.microsoft.com/office/drawing/2014/main" id="{0BD62C9E-D72B-248D-56A8-0002439740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2675" name="Segnaposto note 2">
            <a:extLst>
              <a:ext uri="{FF2B5EF4-FFF2-40B4-BE49-F238E27FC236}">
                <a16:creationId xmlns:a16="http://schemas.microsoft.com/office/drawing/2014/main" id="{1D64A9F1-3291-1079-0479-DD269BC65F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 maggior parte delle ricchezze del pianeta sono detenute da pochi superricchi.</a:t>
            </a:r>
          </a:p>
          <a:p>
            <a:endParaRPr lang="it-CH" altLang="it-CH"/>
          </a:p>
          <a:p>
            <a:r>
              <a:rPr lang="it-CH" altLang="it-CH"/>
              <a:t>http://www.tdg.ch/economie/Repartition-des-richesses-la-Suisse-est-pire-que-des-dictatures/story/17309463</a:t>
            </a:r>
          </a:p>
          <a:p>
            <a:endParaRPr lang="it-CH" altLang="it-CH"/>
          </a:p>
          <a:p>
            <a:r>
              <a:rPr lang="it-CH" altLang="it-CH"/>
              <a:t>Thomas Piketty: Il capitale nel 21. secolo</a:t>
            </a:r>
          </a:p>
          <a:p>
            <a:r>
              <a:rPr lang="it-CH" altLang="it-CH"/>
              <a:t>http://it.wikipedia.org/wiki/Thomas_Piketty</a:t>
            </a:r>
          </a:p>
          <a:p>
            <a:r>
              <a:rPr lang="it-CH" altLang="it-CH"/>
              <a:t>http://en.wikipedia.org/wiki/Capital_in_the_Twenty-First_Century</a:t>
            </a:r>
          </a:p>
          <a:p>
            <a:endParaRPr lang="it-CH" altLang="it-CH"/>
          </a:p>
        </p:txBody>
      </p:sp>
      <p:sp>
        <p:nvSpPr>
          <p:cNvPr id="412676" name="Segnaposto numero diapositiva 3">
            <a:extLst>
              <a:ext uri="{FF2B5EF4-FFF2-40B4-BE49-F238E27FC236}">
                <a16:creationId xmlns:a16="http://schemas.microsoft.com/office/drawing/2014/main" id="{993F5C61-731B-2EEE-4EEB-53629CC901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30DA84-12AC-42A4-9004-42799E5FC446}" type="slidenum">
              <a:rPr lang="it-CH" altLang="en-US" sz="1300" smtClean="0"/>
              <a:pPr>
                <a:spcBef>
                  <a:spcPct val="0"/>
                </a:spcBef>
              </a:pPr>
              <a:t>141</a:t>
            </a:fld>
            <a:endParaRPr lang="it-CH" altLang="en-US" sz="130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egnaposto immagine diapositiva 1">
            <a:extLst>
              <a:ext uri="{FF2B5EF4-FFF2-40B4-BE49-F238E27FC236}">
                <a16:creationId xmlns:a16="http://schemas.microsoft.com/office/drawing/2014/main" id="{9825627B-DC2D-BF62-2EC1-E20A9C7F83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4723" name="Segnaposto note 2">
            <a:extLst>
              <a:ext uri="{FF2B5EF4-FFF2-40B4-BE49-F238E27FC236}">
                <a16:creationId xmlns:a16="http://schemas.microsoft.com/office/drawing/2014/main" id="{17B6D498-1EDF-6E4E-B376-7D193E7969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Huffington Post  Nicole Hardesty   First Posted: 10/18/10 04:58 PM ET   Updated: 05/25/11 07:05 PM ET</a:t>
            </a:r>
          </a:p>
          <a:p>
            <a:r>
              <a:rPr lang="en-US" altLang="it-CH"/>
              <a:t>America's Poor: Where Poverty Is Rising In America (INFOGRAPHIC)</a:t>
            </a:r>
          </a:p>
          <a:p>
            <a:r>
              <a:rPr lang="en-US" altLang="it-CH"/>
              <a:t>http://www.huffingtonpost.com/2010/10/18/americas-poor-a-regional-look_n_766852.html</a:t>
            </a:r>
          </a:p>
          <a:p>
            <a:endParaRPr lang="it-CH" altLang="it-CH"/>
          </a:p>
          <a:p>
            <a:r>
              <a:rPr lang="it-CH" altLang="it-CH"/>
              <a:t>Also:</a:t>
            </a:r>
          </a:p>
          <a:p>
            <a:r>
              <a:rPr lang="it-CH" altLang="it-CH"/>
              <a:t>http://www.huffingtonpost.com/tag/federal-poverty-line</a:t>
            </a:r>
          </a:p>
        </p:txBody>
      </p:sp>
      <p:sp>
        <p:nvSpPr>
          <p:cNvPr id="414724" name="Segnaposto numero diapositiva 3">
            <a:extLst>
              <a:ext uri="{FF2B5EF4-FFF2-40B4-BE49-F238E27FC236}">
                <a16:creationId xmlns:a16="http://schemas.microsoft.com/office/drawing/2014/main" id="{3781A1A3-DE30-6D94-4144-EC986099AE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7ABB1D-0E97-470E-B2FC-A0EA60E2169F}" type="slidenum">
              <a:rPr lang="it-CH" altLang="en-US" sz="1300" smtClean="0"/>
              <a:pPr>
                <a:spcBef>
                  <a:spcPct val="0"/>
                </a:spcBef>
              </a:pPr>
              <a:t>142</a:t>
            </a:fld>
            <a:endParaRPr lang="it-CH" altLang="en-US"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egnaposto immagine diapositiva 1">
            <a:extLst>
              <a:ext uri="{FF2B5EF4-FFF2-40B4-BE49-F238E27FC236}">
                <a16:creationId xmlns:a16="http://schemas.microsoft.com/office/drawing/2014/main" id="{28A017D6-2473-494E-1718-2D9F05B668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Segnaposto note 2">
            <a:extLst>
              <a:ext uri="{FF2B5EF4-FFF2-40B4-BE49-F238E27FC236}">
                <a16:creationId xmlns:a16="http://schemas.microsoft.com/office/drawing/2014/main" id="{28AE730E-FF6C-E62C-9BFF-39135218F4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7700" name="Segnaposto numero diapositiva 3">
            <a:extLst>
              <a:ext uri="{FF2B5EF4-FFF2-40B4-BE49-F238E27FC236}">
                <a16:creationId xmlns:a16="http://schemas.microsoft.com/office/drawing/2014/main" id="{79937C82-8282-7E4B-37BD-08B66D5BD1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48144D-108F-4898-896C-C009E2A45ABD}" type="slidenum">
              <a:rPr lang="it-CH" altLang="en-US" smtClean="0">
                <a:latin typeface="Calibri" panose="020F0502020204030204" pitchFamily="34" charset="0"/>
              </a:rPr>
              <a:pPr/>
              <a:t>15</a:t>
            </a:fld>
            <a:endParaRPr lang="it-CH" altLang="en-US">
              <a:latin typeface="Calibri" panose="020F0502020204030204" pitchFamily="34"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Segnaposto immagine diapositiva 1">
            <a:extLst>
              <a:ext uri="{FF2B5EF4-FFF2-40B4-BE49-F238E27FC236}">
                <a16:creationId xmlns:a16="http://schemas.microsoft.com/office/drawing/2014/main" id="{6AB9B9D5-1163-9F3E-0A67-FD09D7B1DF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6771" name="Segnaposto note 2">
            <a:extLst>
              <a:ext uri="{FF2B5EF4-FFF2-40B4-BE49-F238E27FC236}">
                <a16:creationId xmlns:a16="http://schemas.microsoft.com/office/drawing/2014/main" id="{3FB52D22-4FB9-7399-D193-6D0D1CD85D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Http://www.huffingtonpost.it/2014/01/21/oxfam-working-for-the-few_n_4634976.html?utm_hp_ref=italy</a:t>
            </a:r>
          </a:p>
          <a:p>
            <a:endParaRPr lang="it-CH" altLang="it-CH"/>
          </a:p>
          <a:p>
            <a:r>
              <a:rPr lang="it-CH" altLang="it-CH"/>
              <a:t>http://www.oxfam.org/en/pressroom/pressrelease/2014-01-20/rigged-rules-mean-economic-growth-increasingly-winner-takes-all-for-rich-elites</a:t>
            </a:r>
          </a:p>
          <a:p>
            <a:endParaRPr lang="it-CH" altLang="it-CH"/>
          </a:p>
          <a:p>
            <a:r>
              <a:rPr lang="it-CH" altLang="it-CH"/>
              <a:t>https://www.oxfamitalia.org/wp-content/uploads/2018/01/Rapporto-Davos-2018.-Ricompensare-il-Lavoro-Non-la-Ricchezza.pdf</a:t>
            </a:r>
          </a:p>
          <a:p>
            <a:endParaRPr lang="it-CH" altLang="it-CH"/>
          </a:p>
          <a:p>
            <a:r>
              <a:rPr lang="it-CH" altLang="it-CH"/>
              <a:t>http://en.wikipedia.org/wiki/Gini_coefficient</a:t>
            </a:r>
          </a:p>
          <a:p>
            <a:r>
              <a:rPr lang="it-CH" altLang="it-CH"/>
              <a:t>http://en.wikipedia.org/wiki/Oxfam</a:t>
            </a:r>
          </a:p>
          <a:p>
            <a:endParaRPr lang="it-CH" altLang="it-CH"/>
          </a:p>
          <a:p>
            <a:r>
              <a:rPr lang="it-CH" altLang="it-CH"/>
              <a:t>Thomas Piketty: Il capitale nel 21. secolo</a:t>
            </a:r>
          </a:p>
          <a:p>
            <a:r>
              <a:rPr lang="it-CH" altLang="it-CH"/>
              <a:t>http://it.wikipedia.org/wiki/Thomas_Piketty</a:t>
            </a:r>
          </a:p>
          <a:p>
            <a:r>
              <a:rPr lang="it-CH" altLang="it-CH"/>
              <a:t>http://en.wikipedia.org/wiki/Capital_in_the_Twenty-First_Century</a:t>
            </a:r>
          </a:p>
          <a:p>
            <a:endParaRPr lang="it-CH" altLang="it-CH"/>
          </a:p>
          <a:p>
            <a:r>
              <a:rPr lang="it-CH" altLang="it-CH"/>
              <a:t>https://it.wikipedia.org/wiki/Joseph_Stiglitz</a:t>
            </a:r>
          </a:p>
          <a:p>
            <a:r>
              <a:rPr lang="it-CH" altLang="it-CH"/>
              <a:t>https://it.wikipedia.org/wiki/Michael_Parenti</a:t>
            </a:r>
          </a:p>
          <a:p>
            <a:r>
              <a:rPr lang="it-CH" altLang="it-CH"/>
              <a:t>https://it.wikipedia.org/wiki/William_Beveridge</a:t>
            </a:r>
          </a:p>
          <a:p>
            <a:endParaRPr lang="it-CH" altLang="it-CH"/>
          </a:p>
          <a:p>
            <a:r>
              <a:rPr lang="it-CH" altLang="it-CH"/>
              <a:t>È chiaro che esistono molte differenze sociali anche tra il 99 % dei meno abbienti.</a:t>
            </a:r>
          </a:p>
          <a:p>
            <a:endParaRPr lang="it-CH" altLang="it-CH"/>
          </a:p>
          <a:p>
            <a:endParaRPr lang="it-CH" altLang="it-CH"/>
          </a:p>
          <a:p>
            <a:endParaRPr lang="it-CH" altLang="it-CH"/>
          </a:p>
          <a:p>
            <a:endParaRPr lang="it-CH" altLang="it-CH"/>
          </a:p>
          <a:p>
            <a:endParaRPr lang="it-CH" altLang="it-CH"/>
          </a:p>
        </p:txBody>
      </p:sp>
      <p:sp>
        <p:nvSpPr>
          <p:cNvPr id="416772" name="Segnaposto numero diapositiva 3">
            <a:extLst>
              <a:ext uri="{FF2B5EF4-FFF2-40B4-BE49-F238E27FC236}">
                <a16:creationId xmlns:a16="http://schemas.microsoft.com/office/drawing/2014/main" id="{481F100A-62C7-937B-E4F4-ABCB1498F3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6614071-410E-49EF-AFA7-06D18959684C}" type="slidenum">
              <a:rPr lang="it-CH" altLang="en-US" sz="1300" smtClean="0">
                <a:solidFill>
                  <a:srgbClr val="000000"/>
                </a:solidFill>
              </a:rPr>
              <a:pPr>
                <a:spcBef>
                  <a:spcPct val="0"/>
                </a:spcBef>
              </a:pPr>
              <a:t>143</a:t>
            </a:fld>
            <a:endParaRPr lang="it-CH" altLang="en-US" sz="1300">
              <a:solidFill>
                <a:srgbClr val="000000"/>
              </a:solidFill>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egnaposto immagine diapositiva 1">
            <a:extLst>
              <a:ext uri="{FF2B5EF4-FFF2-40B4-BE49-F238E27FC236}">
                <a16:creationId xmlns:a16="http://schemas.microsoft.com/office/drawing/2014/main" id="{20E3746C-82F4-76D8-0A9B-CF313203B3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8819" name="Segnaposto note 2">
            <a:extLst>
              <a:ext uri="{FF2B5EF4-FFF2-40B4-BE49-F238E27FC236}">
                <a16:creationId xmlns:a16="http://schemas.microsoft.com/office/drawing/2014/main" id="{A49E2C72-B1D5-A4B7-7740-4CD7545006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Il rapporto Oxfam 2018 evidenzia il fatto che nell’ultimo anno il 20 % più ricco della popolazione si è arricchito molto di più, ulteriori 20 % della popolazione si è arricchito un po’, mentre per la parte rimanente della popoalzione la situazione è rimasta invariata o è peggiorata. Il rapporto evidenzia pure il fatto che la maggior parte dei superricchi si sono arricchiti grazie a eredità o a partecipazioni.</a:t>
            </a:r>
          </a:p>
          <a:p>
            <a:endParaRPr lang="en-US" altLang="en-US"/>
          </a:p>
          <a:p>
            <a:r>
              <a:rPr lang="en-US" altLang="en-US"/>
              <a:t>https://www.oxfamitalia.org/wp-content/uploads/2018/01/Rapporto-Davos-2018.-Ricompensare-il-Lavoro-Non-la-Ricchezza.pdf</a:t>
            </a:r>
          </a:p>
          <a:p>
            <a:endParaRPr lang="en-US" altLang="en-US"/>
          </a:p>
          <a:p>
            <a:r>
              <a:rPr lang="en-US" altLang="en-US"/>
              <a:t>https://www.davvero.tv/videos/la-crisi-economica-del-2020-poverta-globale-disoccupazione-disperazione</a:t>
            </a:r>
          </a:p>
          <a:p>
            <a:endParaRPr lang="en-US" altLang="en-US"/>
          </a:p>
          <a:p>
            <a:r>
              <a:rPr lang="en-US" altLang="en-US"/>
              <a:t>I “ricchi” non creano ricchezza, la conservano. Se creassero ricchezza si chiamerebbero “lavoratori” (Karl Marx).</a:t>
            </a:r>
          </a:p>
          <a:p>
            <a:endParaRPr lang="en-US" altLang="en-US"/>
          </a:p>
        </p:txBody>
      </p:sp>
      <p:sp>
        <p:nvSpPr>
          <p:cNvPr id="418820" name="Segnaposto numero diapositiva 3">
            <a:extLst>
              <a:ext uri="{FF2B5EF4-FFF2-40B4-BE49-F238E27FC236}">
                <a16:creationId xmlns:a16="http://schemas.microsoft.com/office/drawing/2014/main" id="{B4C55BEF-9350-0B39-9163-C93B8F77A2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ABBD01-67F0-4B8B-B9D9-452FDF591D87}" type="slidenum">
              <a:rPr lang="it-CH" altLang="en-US" smtClean="0">
                <a:latin typeface="Calibri" panose="020F0502020204030204" pitchFamily="34" charset="0"/>
              </a:rPr>
              <a:pPr/>
              <a:t>144</a:t>
            </a:fld>
            <a:endParaRPr lang="it-CH" altLang="en-US">
              <a:latin typeface="Calibri" panose="020F0502020204030204" pitchFamily="34"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a:extLst>
              <a:ext uri="{FF2B5EF4-FFF2-40B4-BE49-F238E27FC236}">
                <a16:creationId xmlns:a16="http://schemas.microsoft.com/office/drawing/2014/main" id="{E3E382B9-02F5-3EF9-718F-DDB57CB098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436FF0-1182-4030-AD87-CBF37F63F19B}" type="slidenum">
              <a:rPr lang="it-IT" altLang="en-US" sz="1300" smtClean="0">
                <a:solidFill>
                  <a:srgbClr val="000000"/>
                </a:solidFill>
                <a:latin typeface="Arial" panose="020B0604020202020204" pitchFamily="34" charset="0"/>
              </a:rPr>
              <a:pPr>
                <a:spcBef>
                  <a:spcPct val="0"/>
                </a:spcBef>
              </a:pPr>
              <a:t>145</a:t>
            </a:fld>
            <a:endParaRPr lang="it-IT" altLang="en-US" sz="1300">
              <a:solidFill>
                <a:srgbClr val="000000"/>
              </a:solidFill>
              <a:latin typeface="Arial" panose="020B0604020202020204" pitchFamily="34" charset="0"/>
            </a:endParaRPr>
          </a:p>
        </p:txBody>
      </p:sp>
      <p:sp>
        <p:nvSpPr>
          <p:cNvPr id="420867" name="Rectangle 2">
            <a:extLst>
              <a:ext uri="{FF2B5EF4-FFF2-40B4-BE49-F238E27FC236}">
                <a16:creationId xmlns:a16="http://schemas.microsoft.com/office/drawing/2014/main" id="{C3685686-B0D5-00DF-9762-5A354E6B7A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0868" name="Rectangle 3">
            <a:extLst>
              <a:ext uri="{FF2B5EF4-FFF2-40B4-BE49-F238E27FC236}">
                <a16:creationId xmlns:a16="http://schemas.microsoft.com/office/drawing/2014/main" id="{978E5AE2-6A63-8F24-BC52-B3CE2BE456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Nascono i grandi imperi economici legati alle grandi imprese commerciali, anche multinazionali.</a:t>
            </a:r>
          </a:p>
          <a:p>
            <a:pPr eaLnBrk="1" hangingPunct="1">
              <a:spcBef>
                <a:spcPct val="0"/>
              </a:spcBef>
            </a:pPr>
            <a:endParaRPr lang="it-CH" altLang="it-CH"/>
          </a:p>
          <a:p>
            <a:pPr eaLnBrk="1" hangingPunct="1">
              <a:spcBef>
                <a:spcPct val="0"/>
              </a:spcBef>
            </a:pPr>
            <a:r>
              <a:rPr lang="it-CH" altLang="it-CH"/>
              <a:t>https://en.wikipedia.org/wiki/Capital_accumulation</a:t>
            </a:r>
          </a:p>
          <a:p>
            <a:pPr eaLnBrk="1" hangingPunct="1">
              <a:spcBef>
                <a:spcPct val="0"/>
              </a:spcBef>
            </a:pPr>
            <a:endParaRPr lang="it-CH" altLang="it-CH"/>
          </a:p>
          <a:p>
            <a:pPr eaLnBrk="1" hangingPunct="1">
              <a:spcBef>
                <a:spcPct val="0"/>
              </a:spcBef>
            </a:pPr>
            <a:r>
              <a:rPr lang="en-US" altLang="it-CH"/>
              <a:t>MULTINATIONAL CORPORATIONS, GLOBALIZATION AND POVERTY:</a:t>
            </a:r>
          </a:p>
          <a:p>
            <a:pPr eaLnBrk="1" hangingPunct="1">
              <a:spcBef>
                <a:spcPct val="0"/>
              </a:spcBef>
            </a:pPr>
            <a:r>
              <a:rPr lang="en-US" altLang="it-CH"/>
              <a:t>http://info.worldbank.org/etools/docs/library/89443/tu_0601/newfarmer.pdf</a:t>
            </a:r>
          </a:p>
          <a:p>
            <a:pPr eaLnBrk="1" hangingPunct="1">
              <a:spcBef>
                <a:spcPct val="0"/>
              </a:spcBef>
            </a:pPr>
            <a:endParaRPr lang="en-US" altLang="it-CH"/>
          </a:p>
          <a:p>
            <a:pPr eaLnBrk="1" hangingPunct="1">
              <a:spcBef>
                <a:spcPct val="0"/>
              </a:spcBef>
            </a:pPr>
            <a:r>
              <a:rPr lang="it-CH" altLang="it-CH"/>
              <a:t>Robert B. Reich:  “Come salvare il capitalismo” , Fazi editore 2015</a:t>
            </a:r>
          </a:p>
          <a:p>
            <a:pPr eaLnBrk="1" hangingPunct="1">
              <a:spcBef>
                <a:spcPct val="0"/>
              </a:spcBef>
            </a:pPr>
            <a:endParaRPr lang="it-CH" altLang="it-CH"/>
          </a:p>
          <a:p>
            <a:pPr eaLnBrk="1" hangingPunct="1">
              <a:spcBef>
                <a:spcPct val="0"/>
              </a:spcBef>
            </a:pPr>
            <a:endParaRPr lang="en-US" altLang="it-CH"/>
          </a:p>
          <a:p>
            <a:pPr eaLnBrk="1" hangingPunct="1">
              <a:spcBef>
                <a:spcPct val="0"/>
              </a:spcBef>
            </a:pPr>
            <a:endParaRPr lang="it-CH" altLang="it-CH"/>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a:extLst>
              <a:ext uri="{FF2B5EF4-FFF2-40B4-BE49-F238E27FC236}">
                <a16:creationId xmlns:a16="http://schemas.microsoft.com/office/drawing/2014/main" id="{878C1C74-EFEC-B3D8-DB99-F355B38E5D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BF6C3FD-DFB6-4369-84A1-49D578F65513}" type="slidenum">
              <a:rPr lang="it-IT" altLang="en-US" sz="1300" smtClean="0">
                <a:solidFill>
                  <a:srgbClr val="000000"/>
                </a:solidFill>
                <a:latin typeface="Arial" panose="020B0604020202020204" pitchFamily="34" charset="0"/>
              </a:rPr>
              <a:pPr>
                <a:spcBef>
                  <a:spcPct val="0"/>
                </a:spcBef>
              </a:pPr>
              <a:t>146</a:t>
            </a:fld>
            <a:endParaRPr lang="it-IT" altLang="en-US" sz="1300">
              <a:solidFill>
                <a:srgbClr val="000000"/>
              </a:solidFill>
              <a:latin typeface="Arial" panose="020B0604020202020204" pitchFamily="34" charset="0"/>
            </a:endParaRPr>
          </a:p>
        </p:txBody>
      </p:sp>
      <p:sp>
        <p:nvSpPr>
          <p:cNvPr id="422915" name="Rectangle 2">
            <a:extLst>
              <a:ext uri="{FF2B5EF4-FFF2-40B4-BE49-F238E27FC236}">
                <a16:creationId xmlns:a16="http://schemas.microsoft.com/office/drawing/2014/main" id="{95A82226-807B-24F4-9C5E-1AA05A4FF2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2916" name="Rectangle 3">
            <a:extLst>
              <a:ext uri="{FF2B5EF4-FFF2-40B4-BE49-F238E27FC236}">
                <a16:creationId xmlns:a16="http://schemas.microsoft.com/office/drawing/2014/main" id="{2FF24D25-6A1D-9853-CC6F-55B6786B0E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Mentre i lavoratori vengono licenziati i ricchi si arricchiscono sempre di più.</a:t>
            </a:r>
          </a:p>
          <a:p>
            <a:pPr eaLnBrk="1" hangingPunct="1">
              <a:spcBef>
                <a:spcPct val="0"/>
              </a:spcBef>
            </a:pPr>
            <a:r>
              <a:rPr lang="it-CH" altLang="it-CH"/>
              <a:t>La rivista Forbes ha pubblicato l’elenco delle persone più ricche del mondo: ogni anno il loro patrimonio aumenta.</a:t>
            </a:r>
          </a:p>
          <a:p>
            <a:pPr eaLnBrk="1" hangingPunct="1">
              <a:spcBef>
                <a:spcPct val="0"/>
              </a:spcBef>
            </a:pPr>
            <a:endParaRPr lang="it-IT" altLang="it-CH"/>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a:extLst>
              <a:ext uri="{FF2B5EF4-FFF2-40B4-BE49-F238E27FC236}">
                <a16:creationId xmlns:a16="http://schemas.microsoft.com/office/drawing/2014/main" id="{320EEEDE-E7A6-9E24-73E9-A7E04D5E95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16FDB9-3787-4F89-AA19-D2A552288022}" type="slidenum">
              <a:rPr lang="it-IT" altLang="en-US" sz="1300" smtClean="0">
                <a:solidFill>
                  <a:srgbClr val="000000"/>
                </a:solidFill>
                <a:latin typeface="Arial" panose="020B0604020202020204" pitchFamily="34" charset="0"/>
              </a:rPr>
              <a:pPr>
                <a:spcBef>
                  <a:spcPct val="0"/>
                </a:spcBef>
              </a:pPr>
              <a:t>147</a:t>
            </a:fld>
            <a:endParaRPr lang="it-IT" altLang="en-US" sz="1300">
              <a:solidFill>
                <a:srgbClr val="000000"/>
              </a:solidFill>
              <a:latin typeface="Arial" panose="020B0604020202020204" pitchFamily="34" charset="0"/>
            </a:endParaRPr>
          </a:p>
        </p:txBody>
      </p:sp>
      <p:sp>
        <p:nvSpPr>
          <p:cNvPr id="424963" name="Rectangle 2">
            <a:extLst>
              <a:ext uri="{FF2B5EF4-FFF2-40B4-BE49-F238E27FC236}">
                <a16:creationId xmlns:a16="http://schemas.microsoft.com/office/drawing/2014/main" id="{940E257E-7BB8-9C88-81CC-37BBB115B7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4964" name="Rectangle 3">
            <a:extLst>
              <a:ext uri="{FF2B5EF4-FFF2-40B4-BE49-F238E27FC236}">
                <a16:creationId xmlns:a16="http://schemas.microsoft.com/office/drawing/2014/main" id="{F0175CBF-CBE4-4480-774E-6E24F522F8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differenza tra ricchi e poveri è sempre più marcata</a:t>
            </a:r>
          </a:p>
          <a:p>
            <a:pPr eaLnBrk="1" hangingPunct="1">
              <a:spcBef>
                <a:spcPct val="0"/>
              </a:spcBef>
            </a:pPr>
            <a:endParaRPr lang="fr-CH" altLang="it-CH"/>
          </a:p>
          <a:p>
            <a:pPr eaLnBrk="1" hangingPunct="1">
              <a:spcBef>
                <a:spcPct val="0"/>
              </a:spcBef>
            </a:pPr>
            <a:r>
              <a:rPr lang="fr-CH" altLang="it-CH"/>
              <a:t>Piketti</a:t>
            </a:r>
            <a:endParaRPr lang="it-IT" altLang="it-CH"/>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Segnaposto immagine diapositiva 1">
            <a:extLst>
              <a:ext uri="{FF2B5EF4-FFF2-40B4-BE49-F238E27FC236}">
                <a16:creationId xmlns:a16="http://schemas.microsoft.com/office/drawing/2014/main" id="{5DDFFE1D-A10B-0BDE-41D2-26C45B7BF0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Segnaposto note 2">
            <a:extLst>
              <a:ext uri="{FF2B5EF4-FFF2-40B4-BE49-F238E27FC236}">
                <a16:creationId xmlns:a16="http://schemas.microsoft.com/office/drawing/2014/main" id="{EAE95233-4F13-BFC6-56DE-8357B3A19A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 differenza tra ricchi e poveri è visibile anche dall’aspetto delle loro abitazioni.</a:t>
            </a:r>
          </a:p>
        </p:txBody>
      </p:sp>
      <p:sp>
        <p:nvSpPr>
          <p:cNvPr id="427012" name="Segnaposto numero diapositiva 3">
            <a:extLst>
              <a:ext uri="{FF2B5EF4-FFF2-40B4-BE49-F238E27FC236}">
                <a16:creationId xmlns:a16="http://schemas.microsoft.com/office/drawing/2014/main" id="{E74F69B6-2EF1-0066-436C-7C7C9FB09C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CECFC4-F656-4FA9-BB3B-B7081820FB37}" type="slidenum">
              <a:rPr lang="it-CH" altLang="en-US" sz="1300" smtClean="0"/>
              <a:pPr>
                <a:spcBef>
                  <a:spcPct val="0"/>
                </a:spcBef>
              </a:pPr>
              <a:t>148</a:t>
            </a:fld>
            <a:endParaRPr lang="it-CH" altLang="en-US" sz="130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a:extLst>
              <a:ext uri="{FF2B5EF4-FFF2-40B4-BE49-F238E27FC236}">
                <a16:creationId xmlns:a16="http://schemas.microsoft.com/office/drawing/2014/main" id="{A1AD09BE-4B60-AB82-CF17-3C0444FADF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996997-90DD-4A05-B36F-EA28C322D6E2}" type="slidenum">
              <a:rPr lang="it-IT" altLang="en-US" sz="1300" smtClean="0">
                <a:solidFill>
                  <a:srgbClr val="000000"/>
                </a:solidFill>
                <a:latin typeface="Arial" panose="020B0604020202020204" pitchFamily="34" charset="0"/>
              </a:rPr>
              <a:pPr>
                <a:spcBef>
                  <a:spcPct val="0"/>
                </a:spcBef>
              </a:pPr>
              <a:t>149</a:t>
            </a:fld>
            <a:endParaRPr lang="it-IT" altLang="en-US" sz="1300">
              <a:solidFill>
                <a:srgbClr val="000000"/>
              </a:solidFill>
              <a:latin typeface="Arial" panose="020B0604020202020204" pitchFamily="34" charset="0"/>
            </a:endParaRPr>
          </a:p>
        </p:txBody>
      </p:sp>
      <p:sp>
        <p:nvSpPr>
          <p:cNvPr id="429059" name="Rectangle 2">
            <a:extLst>
              <a:ext uri="{FF2B5EF4-FFF2-40B4-BE49-F238E27FC236}">
                <a16:creationId xmlns:a16="http://schemas.microsoft.com/office/drawing/2014/main" id="{24B822EC-BC31-24C0-2949-AB2C26A708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60" name="Rectangle 3">
            <a:extLst>
              <a:ext uri="{FF2B5EF4-FFF2-40B4-BE49-F238E27FC236}">
                <a16:creationId xmlns:a16="http://schemas.microsoft.com/office/drawing/2014/main" id="{971A9F9C-2DD9-4AA1-1A9E-7B13AE5E68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Il disegno a destra rappresenta un’area riservata ai ricchi, con ville, parchi e piscine. Queste zone esclusive esistono in molti paesi stranieri , sono circondate da un muro invalicabile e sono denominate «Village». A volte il «Village» è vicino a un’area abitata da poveri, area denominata «Favela» o «Slum area». In questi casi le due realtà sono separate esclusivamente dal muro che circonda il «Village», come appunto rappresentato dal disegno, situazioni che l’autore di questo studio ha visto con i propri occhi.</a:t>
            </a:r>
          </a:p>
          <a:p>
            <a:pPr eaLnBrk="1" hangingPunct="1">
              <a:spcBef>
                <a:spcPct val="0"/>
              </a:spcBef>
            </a:pPr>
            <a:r>
              <a:rPr lang="fr-CH" altLang="it-CH"/>
              <a:t>La foto a sinistra in basso è stata scattata dall’Autore nelle Filippine. I poveri hanno eretto le loro misere abitazioni sul sedime della ferrovia, probabilmente perchè è proprietà pubblica.</a:t>
            </a:r>
            <a:endParaRPr lang="it-IT" altLang="it-CH"/>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Segnaposto immagine diapositiva 1">
            <a:extLst>
              <a:ext uri="{FF2B5EF4-FFF2-40B4-BE49-F238E27FC236}">
                <a16:creationId xmlns:a16="http://schemas.microsoft.com/office/drawing/2014/main" id="{86C8FEDC-7C44-C2E6-2691-CA170003EE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1107" name="Segnaposto note 2">
            <a:extLst>
              <a:ext uri="{FF2B5EF4-FFF2-40B4-BE49-F238E27FC236}">
                <a16:creationId xmlns:a16="http://schemas.microsoft.com/office/drawing/2014/main" id="{1D598218-B8B1-5A18-2FCA-93F6EB9A24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L’isola di Albarella è vicino a Venezia ed è completamente privata ed esclusiva.</a:t>
            </a:r>
          </a:p>
          <a:p>
            <a:pPr eaLnBrk="1" hangingPunct="1">
              <a:spcBef>
                <a:spcPct val="0"/>
              </a:spcBef>
            </a:pPr>
            <a:endParaRPr lang="it-CH" altLang="it-CH"/>
          </a:p>
          <a:p>
            <a:pPr eaLnBrk="1" hangingPunct="1">
              <a:spcBef>
                <a:spcPct val="0"/>
              </a:spcBef>
            </a:pPr>
            <a:r>
              <a:rPr lang="it-IT" altLang="it-CH"/>
              <a:t>http://it.wikipedia.org/wiki/Isola_di_Albarella</a:t>
            </a:r>
          </a:p>
          <a:p>
            <a:pPr eaLnBrk="1" hangingPunct="1">
              <a:spcBef>
                <a:spcPct val="0"/>
              </a:spcBef>
            </a:pPr>
            <a:r>
              <a:rPr lang="it-IT" altLang="it-CH"/>
              <a:t>http://www.albarella.it/it/isola-di-albarella</a:t>
            </a:r>
          </a:p>
          <a:p>
            <a:pPr eaLnBrk="1" hangingPunct="1">
              <a:spcBef>
                <a:spcPct val="0"/>
              </a:spcBef>
            </a:pPr>
            <a:endParaRPr lang="it-IT" altLang="it-CH"/>
          </a:p>
        </p:txBody>
      </p:sp>
      <p:sp>
        <p:nvSpPr>
          <p:cNvPr id="431108" name="Segnaposto numero diapositiva 3">
            <a:extLst>
              <a:ext uri="{FF2B5EF4-FFF2-40B4-BE49-F238E27FC236}">
                <a16:creationId xmlns:a16="http://schemas.microsoft.com/office/drawing/2014/main" id="{FB6ABFA4-E83C-DFEB-2E51-2352EE3590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36D8F7-04EA-47DC-B06F-617004EFF8D7}" type="slidenum">
              <a:rPr lang="it-IT" altLang="en-US" sz="1300" smtClean="0">
                <a:solidFill>
                  <a:srgbClr val="000000"/>
                </a:solidFill>
                <a:latin typeface="Arial" panose="020B0604020202020204" pitchFamily="34" charset="0"/>
              </a:rPr>
              <a:pPr>
                <a:spcBef>
                  <a:spcPct val="0"/>
                </a:spcBef>
              </a:pPr>
              <a:t>150</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egnaposto immagine diapositiva 1">
            <a:extLst>
              <a:ext uri="{FF2B5EF4-FFF2-40B4-BE49-F238E27FC236}">
                <a16:creationId xmlns:a16="http://schemas.microsoft.com/office/drawing/2014/main" id="{590E8D53-E68E-901A-DC73-A2A3785401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3155" name="Segnaposto note 2">
            <a:extLst>
              <a:ext uri="{FF2B5EF4-FFF2-40B4-BE49-F238E27FC236}">
                <a16:creationId xmlns:a16="http://schemas.microsoft.com/office/drawing/2014/main" id="{15A9C83A-60DB-674B-51EE-CBC6EA9469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https://en.wikipedia.org/wiki/Slum</a:t>
            </a:r>
          </a:p>
        </p:txBody>
      </p:sp>
      <p:sp>
        <p:nvSpPr>
          <p:cNvPr id="433156" name="Segnaposto numero diapositiva 3">
            <a:extLst>
              <a:ext uri="{FF2B5EF4-FFF2-40B4-BE49-F238E27FC236}">
                <a16:creationId xmlns:a16="http://schemas.microsoft.com/office/drawing/2014/main" id="{6D439C9D-2973-0708-B0DB-53F139C79A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B4BA6A-BE0C-4317-A312-41F6957A3746}" type="slidenum">
              <a:rPr lang="it-CH" altLang="en-US" sz="1300" smtClean="0"/>
              <a:pPr>
                <a:spcBef>
                  <a:spcPct val="0"/>
                </a:spcBef>
              </a:pPr>
              <a:t>151</a:t>
            </a:fld>
            <a:endParaRPr lang="it-CH" altLang="en-US" sz="130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egnaposto immagine diapositiva 1">
            <a:extLst>
              <a:ext uri="{FF2B5EF4-FFF2-40B4-BE49-F238E27FC236}">
                <a16:creationId xmlns:a16="http://schemas.microsoft.com/office/drawing/2014/main" id="{33A49462-036C-E86A-6948-5940AF1080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5203" name="Segnaposto note 2">
            <a:extLst>
              <a:ext uri="{FF2B5EF4-FFF2-40B4-BE49-F238E27FC236}">
                <a16:creationId xmlns:a16="http://schemas.microsoft.com/office/drawing/2014/main" id="{46E5C6E1-68B2-784A-BAF2-8247A528FE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https://en.wikipedia.org/wiki/Favela_da_Rocinha</a:t>
            </a:r>
          </a:p>
          <a:p>
            <a:r>
              <a:rPr lang="it-CH" altLang="it-CH"/>
              <a:t>https://es.wikipedia.org/wiki/Favela</a:t>
            </a:r>
          </a:p>
        </p:txBody>
      </p:sp>
      <p:sp>
        <p:nvSpPr>
          <p:cNvPr id="435204" name="Segnaposto numero diapositiva 3">
            <a:extLst>
              <a:ext uri="{FF2B5EF4-FFF2-40B4-BE49-F238E27FC236}">
                <a16:creationId xmlns:a16="http://schemas.microsoft.com/office/drawing/2014/main" id="{DDCA3CDE-20FF-E027-528B-02566C34E1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01621F-5A6D-4DF5-A6EA-2BF3A1F98E3E}" type="slidenum">
              <a:rPr lang="it-CH" altLang="en-US" sz="1300" smtClean="0"/>
              <a:pPr>
                <a:spcBef>
                  <a:spcPct val="0"/>
                </a:spcBef>
              </a:pPr>
              <a:t>152</a:t>
            </a:fld>
            <a:endParaRPr lang="it-CH" altLang="en-US"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D9EE4E85-3552-153B-5C1E-9CDB098FB6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CFF5371-BEFD-4228-9DA9-B8D15B736A48}" type="slidenum">
              <a:rPr lang="it-IT" altLang="en-US" sz="1300" smtClean="0">
                <a:solidFill>
                  <a:srgbClr val="000000"/>
                </a:solidFill>
                <a:latin typeface="Arial" panose="020B0604020202020204" pitchFamily="34" charset="0"/>
              </a:rPr>
              <a:pPr>
                <a:spcBef>
                  <a:spcPct val="0"/>
                </a:spcBef>
              </a:pPr>
              <a:t>16</a:t>
            </a:fld>
            <a:endParaRPr lang="it-IT" altLang="en-US" sz="1300">
              <a:solidFill>
                <a:srgbClr val="000000"/>
              </a:solidFill>
              <a:latin typeface="Arial" panose="020B0604020202020204" pitchFamily="34" charset="0"/>
            </a:endParaRPr>
          </a:p>
        </p:txBody>
      </p:sp>
      <p:sp>
        <p:nvSpPr>
          <p:cNvPr id="159747" name="Rectangle 2">
            <a:extLst>
              <a:ext uri="{FF2B5EF4-FFF2-40B4-BE49-F238E27FC236}">
                <a16:creationId xmlns:a16="http://schemas.microsoft.com/office/drawing/2014/main" id="{15C8B3E0-9AC3-E52F-8EFF-D729693190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8" name="Rectangle 3">
            <a:extLst>
              <a:ext uri="{FF2B5EF4-FFF2-40B4-BE49-F238E27FC236}">
                <a16:creationId xmlns:a16="http://schemas.microsoft.com/office/drawing/2014/main" id="{BDFA60E2-E779-A912-E181-053C9266EC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Filanda : stabilimento industriale dell’inizio della rivoluzione industriale. Vi si filava il filo del baco da seta. Le donne e anche i bambini vi lavoravano per 12-14 ore al giorno per 6 giorni alla settimana</a:t>
            </a:r>
          </a:p>
          <a:p>
            <a:pPr eaLnBrk="1" hangingPunct="1">
              <a:spcBef>
                <a:spcPct val="0"/>
              </a:spcBef>
            </a:pPr>
            <a:r>
              <a:rPr lang="fr-CH" altLang="it-CH"/>
              <a:t>Per la prima volta centinaia di persone (gli operai/operaie, nel disegno è raffigurato anche un bambino che lavora) sono riunite (nella fabbrica per lavorare) e constatano che hanno gli stessi problemi (</a:t>
            </a:r>
            <a:r>
              <a:rPr lang="it-CH" altLang="it-CH"/>
              <a:t>fatica</a:t>
            </a:r>
            <a:r>
              <a:rPr lang="fr-CH" altLang="it-CH"/>
              <a:t>, salute, sporcizia, orari) e gli stessi interessi (</a:t>
            </a:r>
            <a:r>
              <a:rPr lang="it-CH" altLang="it-CH"/>
              <a:t>ricevere</a:t>
            </a:r>
            <a:r>
              <a:rPr lang="fr-CH" altLang="it-CH"/>
              <a:t> il più alto salario </a:t>
            </a:r>
            <a:r>
              <a:rPr lang="it-CH" altLang="it-CH"/>
              <a:t>possibile</a:t>
            </a:r>
            <a:r>
              <a:rPr lang="fr-CH" altLang="it-CH"/>
              <a:t> e </a:t>
            </a:r>
            <a:r>
              <a:rPr lang="it-CH" altLang="it-CH"/>
              <a:t>lavorare</a:t>
            </a:r>
            <a:r>
              <a:rPr lang="fr-CH" altLang="it-CH"/>
              <a:t> il meno possibile). Constatano quotidianamente e di persona la differenza sociale tra i lavoratori e il proprietario e la sua famiglia. I lavoratori prendono coscienza della loro appartenenza alla classe dei proletari.</a:t>
            </a:r>
          </a:p>
          <a:p>
            <a:pPr eaLnBrk="1" hangingPunct="1">
              <a:spcBef>
                <a:spcPct val="0"/>
              </a:spcBef>
            </a:pPr>
            <a:r>
              <a:rPr lang="fr-CH" altLang="it-CH"/>
              <a:t>Per il proprietario è chiaro che il suo interesse è quello di far lavorare gli </a:t>
            </a:r>
            <a:r>
              <a:rPr lang="it-CH" altLang="it-CH"/>
              <a:t>operai</a:t>
            </a:r>
            <a:r>
              <a:rPr lang="fr-CH" altLang="it-CH"/>
              <a:t> il più a lungo possibile con un salario il più basso possibile.</a:t>
            </a:r>
          </a:p>
          <a:p>
            <a:pPr eaLnBrk="1" hangingPunct="1">
              <a:spcBef>
                <a:spcPct val="0"/>
              </a:spcBef>
            </a:pPr>
            <a:r>
              <a:rPr lang="fr-CH" altLang="it-CH"/>
              <a:t>Il conflitto sociale è inevitabile.</a:t>
            </a:r>
          </a:p>
          <a:p>
            <a:pPr eaLnBrk="1" hangingPunct="1">
              <a:spcBef>
                <a:spcPct val="0"/>
              </a:spcBef>
            </a:pPr>
            <a:r>
              <a:rPr lang="fr-CH" altLang="it-CH"/>
              <a:t>D’altra parte la concentrazione della mano d’opera in poche grandi unità produttive permetteva alla borghesia di controllarla meglio e alle autorità di tenere sotto controllo il proletariato.</a:t>
            </a:r>
          </a:p>
          <a:p>
            <a:pPr eaLnBrk="1" hangingPunct="1">
              <a:spcBef>
                <a:spcPct val="0"/>
              </a:spcBef>
            </a:pPr>
            <a:endParaRPr lang="fr-CH" altLang="it-CH"/>
          </a:p>
          <a:p>
            <a:pPr eaLnBrk="1" hangingPunct="1">
              <a:spcBef>
                <a:spcPct val="0"/>
              </a:spcBef>
            </a:pPr>
            <a:r>
              <a:rPr lang="fr-CH" altLang="it-CH"/>
              <a:t>Immagine: da notare che le filandaie sono in piedi o sedute su uno sgabello senza schienale, molte devono lavorare girate in traverso, devono intingere le mani nell’acqua calda, il locale non è riscaldato e probabilmente anche esposto alle correnti d’aria, il pavimento è freddo, ci sono dei sorveglianti che non permettono pause, non esiste tuta di lavoro o di protezione, non esiste illuminazione artificiale per cui molto probabilmente la giornata lavorativa durava dalle prime luci dell’alba fino al tramonto. Si noti che anche un bambino deve lavorare.</a:t>
            </a:r>
          </a:p>
          <a:p>
            <a:pPr eaLnBrk="1" hangingPunct="1">
              <a:spcBef>
                <a:spcPct val="0"/>
              </a:spcBef>
            </a:pPr>
            <a:endParaRPr lang="fr-CH" altLang="it-CH"/>
          </a:p>
          <a:p>
            <a:pPr eaLnBrk="1" hangingPunct="1">
              <a:spcBef>
                <a:spcPct val="0"/>
              </a:spcBef>
            </a:pPr>
            <a:r>
              <a:rPr lang="fr-CH" altLang="it-CH"/>
              <a:t>http://en.wikipedia.org/wiki/Silk_industry_of_Cheshire#Silk_spinning</a:t>
            </a:r>
          </a:p>
          <a:p>
            <a:pPr eaLnBrk="1" hangingPunct="1">
              <a:spcBef>
                <a:spcPct val="0"/>
              </a:spcBef>
            </a:pPr>
            <a:r>
              <a:rPr lang="fr-CH" altLang="it-CH"/>
              <a:t>https://it.wikipedia.org/wiki/Filanda</a:t>
            </a:r>
          </a:p>
          <a:p>
            <a:pPr eaLnBrk="1" hangingPunct="1">
              <a:spcBef>
                <a:spcPct val="0"/>
              </a:spcBef>
            </a:pPr>
            <a:r>
              <a:rPr lang="fr-CH" altLang="it-CH"/>
              <a:t>https://fr.wikipedia.org/wiki/Manufacture</a:t>
            </a:r>
          </a:p>
          <a:p>
            <a:pPr eaLnBrk="1" hangingPunct="1">
              <a:spcBef>
                <a:spcPct val="0"/>
              </a:spcBef>
            </a:pPr>
            <a:endParaRPr lang="fr-CH" altLang="it-CH"/>
          </a:p>
          <a:p>
            <a:pPr eaLnBrk="1" hangingPunct="1">
              <a:spcBef>
                <a:spcPct val="0"/>
              </a:spcBef>
            </a:pPr>
            <a:r>
              <a:rPr lang="fr-CH" altLang="it-CH"/>
              <a:t>https://it.wikipedia.org/wiki/Dichiarazione_dei_diritti_dell%27uomo_e_del_cittadino</a:t>
            </a:r>
          </a:p>
          <a:p>
            <a:pPr eaLnBrk="1" hangingPunct="1">
              <a:spcBef>
                <a:spcPct val="0"/>
              </a:spcBef>
            </a:pPr>
            <a:endParaRPr lang="it-IT" altLang="it-CH"/>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egnaposto immagine diapositiva 1">
            <a:extLst>
              <a:ext uri="{FF2B5EF4-FFF2-40B4-BE49-F238E27FC236}">
                <a16:creationId xmlns:a16="http://schemas.microsoft.com/office/drawing/2014/main" id="{2547A84C-943B-5E3F-8A7E-5CC2C6B217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7251" name="Segnaposto note 2">
            <a:extLst>
              <a:ext uri="{FF2B5EF4-FFF2-40B4-BE49-F238E27FC236}">
                <a16:creationId xmlns:a16="http://schemas.microsoft.com/office/drawing/2014/main" id="{0EDD7D0B-EC34-C18D-8FAF-27E1F6E7F9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Swiss newspaper «20 minuti» , 12th October 2012</a:t>
            </a:r>
          </a:p>
        </p:txBody>
      </p:sp>
      <p:sp>
        <p:nvSpPr>
          <p:cNvPr id="437252" name="Segnaposto numero diapositiva 3">
            <a:extLst>
              <a:ext uri="{FF2B5EF4-FFF2-40B4-BE49-F238E27FC236}">
                <a16:creationId xmlns:a16="http://schemas.microsoft.com/office/drawing/2014/main" id="{EA8D7BA9-1300-636D-A669-7A40FB4B4C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AB0AAF-E7E3-4344-88B7-C410F7E6A112}" type="slidenum">
              <a:rPr lang="it-CH" altLang="en-US" sz="1300" smtClean="0"/>
              <a:pPr>
                <a:spcBef>
                  <a:spcPct val="0"/>
                </a:spcBef>
              </a:pPr>
              <a:t>153</a:t>
            </a:fld>
            <a:endParaRPr lang="it-CH" altLang="en-US" sz="130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a:extLst>
              <a:ext uri="{FF2B5EF4-FFF2-40B4-BE49-F238E27FC236}">
                <a16:creationId xmlns:a16="http://schemas.microsoft.com/office/drawing/2014/main" id="{FD4EAD37-540D-84C4-3472-25892E8D84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24281C-450C-4373-8783-C5D0838A06BA}" type="slidenum">
              <a:rPr lang="it-IT" altLang="en-US" sz="1300" smtClean="0">
                <a:solidFill>
                  <a:srgbClr val="000000"/>
                </a:solidFill>
                <a:latin typeface="Arial" panose="020B0604020202020204" pitchFamily="34" charset="0"/>
              </a:rPr>
              <a:pPr>
                <a:spcBef>
                  <a:spcPct val="0"/>
                </a:spcBef>
              </a:pPr>
              <a:t>154</a:t>
            </a:fld>
            <a:endParaRPr lang="it-IT" altLang="en-US" sz="1300">
              <a:solidFill>
                <a:srgbClr val="000000"/>
              </a:solidFill>
              <a:latin typeface="Arial" panose="020B0604020202020204" pitchFamily="34" charset="0"/>
            </a:endParaRPr>
          </a:p>
        </p:txBody>
      </p:sp>
      <p:sp>
        <p:nvSpPr>
          <p:cNvPr id="439299" name="Rectangle 2">
            <a:extLst>
              <a:ext uri="{FF2B5EF4-FFF2-40B4-BE49-F238E27FC236}">
                <a16:creationId xmlns:a16="http://schemas.microsoft.com/office/drawing/2014/main" id="{A2673756-8622-2AEC-2EBC-D623CC2D2E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9300" name="Rectangle 3">
            <a:extLst>
              <a:ext uri="{FF2B5EF4-FFF2-40B4-BE49-F238E27FC236}">
                <a16:creationId xmlns:a16="http://schemas.microsoft.com/office/drawing/2014/main" id="{B7657DC9-B610-249D-0545-EBE1A8D8DB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 lavoratori licenziati e/o disoccupati protestano. La loro esistenza è in pericolo</a:t>
            </a:r>
          </a:p>
          <a:p>
            <a:pPr eaLnBrk="1" hangingPunct="1">
              <a:spcBef>
                <a:spcPct val="0"/>
              </a:spcBef>
            </a:pPr>
            <a:endParaRPr lang="fr-CH" altLang="it-CH"/>
          </a:p>
          <a:p>
            <a:pPr eaLnBrk="1" hangingPunct="1">
              <a:spcBef>
                <a:spcPct val="0"/>
              </a:spcBef>
            </a:pPr>
            <a:r>
              <a:rPr lang="it-IT" altLang="it-CH"/>
              <a:t>http://www.nidirect.gov.uk/unfair-dismissal</a:t>
            </a:r>
          </a:p>
          <a:p>
            <a:pPr eaLnBrk="1" hangingPunct="1">
              <a:spcBef>
                <a:spcPct val="0"/>
              </a:spcBef>
            </a:pPr>
            <a:r>
              <a:rPr lang="it-IT" altLang="it-CH"/>
              <a:t>https://en.wikipedia.org/wiki/2011_Wisconsin_protests#Protests</a:t>
            </a:r>
          </a:p>
          <a:p>
            <a:pPr eaLnBrk="1" hangingPunct="1">
              <a:spcBef>
                <a:spcPct val="0"/>
              </a:spcBef>
            </a:pPr>
            <a:r>
              <a:rPr lang="it-IT" altLang="it-CH"/>
              <a:t>https://it.wikipedia.org/wiki/Licenziamento_collettivo</a:t>
            </a:r>
          </a:p>
          <a:p>
            <a:pPr eaLnBrk="1" hangingPunct="1">
              <a:spcBef>
                <a:spcPct val="0"/>
              </a:spcBef>
            </a:pPr>
            <a:endParaRPr lang="it-IT" altLang="it-CH"/>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Segnaposto immagine diapositiva 1">
            <a:extLst>
              <a:ext uri="{FF2B5EF4-FFF2-40B4-BE49-F238E27FC236}">
                <a16:creationId xmlns:a16="http://schemas.microsoft.com/office/drawing/2014/main" id="{296600F7-363D-CC88-FDCE-2DFE09278A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1347" name="Segnaposto note 2">
            <a:extLst>
              <a:ext uri="{FF2B5EF4-FFF2-40B4-BE49-F238E27FC236}">
                <a16:creationId xmlns:a16="http://schemas.microsoft.com/office/drawing/2014/main" id="{541064E8-B4DD-F281-E8EA-066A4F258B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http://www.rsi.ch/news/ticino-e-grigioni-e-insubria/cronaca/Le-Officine-nella-storia-da-sei-anni-400773.html</a:t>
            </a:r>
          </a:p>
        </p:txBody>
      </p:sp>
      <p:sp>
        <p:nvSpPr>
          <p:cNvPr id="441348" name="Segnaposto numero diapositiva 3">
            <a:extLst>
              <a:ext uri="{FF2B5EF4-FFF2-40B4-BE49-F238E27FC236}">
                <a16:creationId xmlns:a16="http://schemas.microsoft.com/office/drawing/2014/main" id="{216338DA-C864-89FC-7002-A58905DD7C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9C4FFF-33BA-458D-BE30-90E25F860CAA}" type="slidenum">
              <a:rPr lang="it-CH" altLang="en-US" sz="1300" smtClean="0"/>
              <a:pPr>
                <a:spcBef>
                  <a:spcPct val="0"/>
                </a:spcBef>
              </a:pPr>
              <a:t>155</a:t>
            </a:fld>
            <a:endParaRPr lang="it-CH" altLang="en-US" sz="130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Slide Image Placeholder 1">
            <a:extLst>
              <a:ext uri="{FF2B5EF4-FFF2-40B4-BE49-F238E27FC236}">
                <a16:creationId xmlns:a16="http://schemas.microsoft.com/office/drawing/2014/main" id="{3155E190-D53F-8C95-9066-45A7E554FB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3395" name="Notes Placeholder 2">
            <a:extLst>
              <a:ext uri="{FF2B5EF4-FFF2-40B4-BE49-F238E27FC236}">
                <a16:creationId xmlns:a16="http://schemas.microsoft.com/office/drawing/2014/main" id="{CE869071-C2E1-1C06-9FD0-8FA50F339D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Per occupare i disoccupati il governo americano escogitò il metodo di far scavare una fossa a una squadra di operai e farla poi richiudere da un’altra squadra. Un lavoro inutile che però permetteva di versare un salario che a sua volta permetteva ai disoccupati e alle loro famiglie di sopravvivere.</a:t>
            </a:r>
          </a:p>
          <a:p>
            <a:pPr eaLnBrk="1" hangingPunct="1">
              <a:spcBef>
                <a:spcPct val="0"/>
              </a:spcBef>
            </a:pPr>
            <a:r>
              <a:rPr lang="it-CH" altLang="it-CH"/>
              <a:t>Solo più tardi ci si accorse che era più razionale consegnare il denaro direttamente ai disoccupati (indennità di disoccupazione) senza obbligarli a effettuare umilianti lavori inutili di cui profittavano solo i fabbricanti di attrezzi per lo scavo.</a:t>
            </a:r>
          </a:p>
          <a:p>
            <a:pPr eaLnBrk="1" hangingPunct="1">
              <a:spcBef>
                <a:spcPct val="0"/>
              </a:spcBef>
            </a:pPr>
            <a:endParaRPr lang="it-CH" altLang="it-CH"/>
          </a:p>
          <a:p>
            <a:pPr eaLnBrk="1" hangingPunct="1">
              <a:spcBef>
                <a:spcPct val="0"/>
              </a:spcBef>
            </a:pPr>
            <a:r>
              <a:rPr lang="it-CH" altLang="it-CH"/>
              <a:t>Nella Germania nazista si impiegarono i disoccupati per costruire autostrade e altre opere pubbliche.</a:t>
            </a:r>
          </a:p>
          <a:p>
            <a:pPr eaLnBrk="1" hangingPunct="1">
              <a:spcBef>
                <a:spcPct val="0"/>
              </a:spcBef>
            </a:pPr>
            <a:endParaRPr lang="it-CH" altLang="it-CH"/>
          </a:p>
          <a:p>
            <a:pPr eaLnBrk="1" hangingPunct="1">
              <a:spcBef>
                <a:spcPct val="0"/>
              </a:spcBef>
            </a:pPr>
            <a:r>
              <a:rPr lang="it-IT" altLang="it-CH"/>
              <a:t>https://en.wikipedia.org/wiki/Great_depression</a:t>
            </a:r>
          </a:p>
          <a:p>
            <a:pPr eaLnBrk="1" hangingPunct="1">
              <a:spcBef>
                <a:spcPct val="0"/>
              </a:spcBef>
            </a:pPr>
            <a:r>
              <a:rPr lang="it-IT" altLang="it-CH"/>
              <a:t>https://it.wikipedia.org/wiki/Grande_depressione</a:t>
            </a:r>
          </a:p>
          <a:p>
            <a:pPr eaLnBrk="1" hangingPunct="1">
              <a:spcBef>
                <a:spcPct val="0"/>
              </a:spcBef>
            </a:pPr>
            <a:endParaRPr lang="it-IT" altLang="it-CH"/>
          </a:p>
        </p:txBody>
      </p:sp>
      <p:sp>
        <p:nvSpPr>
          <p:cNvPr id="443396" name="Slide Number Placeholder 3">
            <a:extLst>
              <a:ext uri="{FF2B5EF4-FFF2-40B4-BE49-F238E27FC236}">
                <a16:creationId xmlns:a16="http://schemas.microsoft.com/office/drawing/2014/main" id="{84D9A207-8A4A-8576-1923-ABEC0D4DC4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3E0DDF-EB3A-4F1E-86C8-B0F8026ACB31}" type="slidenum">
              <a:rPr lang="it-IT" altLang="en-US" sz="1300" smtClean="0">
                <a:solidFill>
                  <a:srgbClr val="000000"/>
                </a:solidFill>
                <a:latin typeface="Arial" panose="020B0604020202020204" pitchFamily="34" charset="0"/>
              </a:rPr>
              <a:pPr>
                <a:spcBef>
                  <a:spcPct val="0"/>
                </a:spcBef>
              </a:pPr>
              <a:t>156</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a:extLst>
              <a:ext uri="{FF2B5EF4-FFF2-40B4-BE49-F238E27FC236}">
                <a16:creationId xmlns:a16="http://schemas.microsoft.com/office/drawing/2014/main" id="{F54F2E7E-623F-6078-C980-5AE75F4C6E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40DEFE-EB54-4A0B-B318-AB2EB3470A8F}" type="slidenum">
              <a:rPr lang="it-IT" altLang="en-US" sz="1300" smtClean="0">
                <a:solidFill>
                  <a:srgbClr val="000000"/>
                </a:solidFill>
                <a:latin typeface="Arial" panose="020B0604020202020204" pitchFamily="34" charset="0"/>
              </a:rPr>
              <a:pPr>
                <a:spcBef>
                  <a:spcPct val="0"/>
                </a:spcBef>
              </a:pPr>
              <a:t>157</a:t>
            </a:fld>
            <a:endParaRPr lang="it-IT" altLang="en-US" sz="1300">
              <a:solidFill>
                <a:srgbClr val="000000"/>
              </a:solidFill>
              <a:latin typeface="Arial" panose="020B0604020202020204" pitchFamily="34" charset="0"/>
            </a:endParaRPr>
          </a:p>
        </p:txBody>
      </p:sp>
      <p:sp>
        <p:nvSpPr>
          <p:cNvPr id="445443" name="Rectangle 2">
            <a:extLst>
              <a:ext uri="{FF2B5EF4-FFF2-40B4-BE49-F238E27FC236}">
                <a16:creationId xmlns:a16="http://schemas.microsoft.com/office/drawing/2014/main" id="{7FBDF979-CB09-5EDE-9197-CC4E0E80C4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5444" name="Rectangle 3">
            <a:extLst>
              <a:ext uri="{FF2B5EF4-FFF2-40B4-BE49-F238E27FC236}">
                <a16:creationId xmlns:a16="http://schemas.microsoft.com/office/drawing/2014/main" id="{D4DBD7CE-1D26-BC30-3626-D2266777CA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Schiere di disoccupati (i perdenti) chiedono pane, casa e lavoro.</a:t>
            </a:r>
          </a:p>
          <a:p>
            <a:pPr eaLnBrk="1" hangingPunct="1">
              <a:spcBef>
                <a:spcPct val="0"/>
              </a:spcBef>
            </a:pPr>
            <a:endParaRPr lang="it-IT" altLang="it-CH"/>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a:extLst>
              <a:ext uri="{FF2B5EF4-FFF2-40B4-BE49-F238E27FC236}">
                <a16:creationId xmlns:a16="http://schemas.microsoft.com/office/drawing/2014/main" id="{1C1DCF29-9548-BFFB-3F83-98F2BFC38C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0C6C5E-2A23-4F20-B0D6-1A1129AEAD69}" type="slidenum">
              <a:rPr lang="it-IT" altLang="en-US" sz="1300" smtClean="0">
                <a:solidFill>
                  <a:srgbClr val="000000"/>
                </a:solidFill>
                <a:latin typeface="Arial" panose="020B0604020202020204" pitchFamily="34" charset="0"/>
              </a:rPr>
              <a:pPr>
                <a:spcBef>
                  <a:spcPct val="0"/>
                </a:spcBef>
              </a:pPr>
              <a:t>158</a:t>
            </a:fld>
            <a:endParaRPr lang="it-IT" altLang="en-US" sz="1300">
              <a:solidFill>
                <a:srgbClr val="000000"/>
              </a:solidFill>
              <a:latin typeface="Arial" panose="020B0604020202020204" pitchFamily="34" charset="0"/>
            </a:endParaRPr>
          </a:p>
        </p:txBody>
      </p:sp>
      <p:sp>
        <p:nvSpPr>
          <p:cNvPr id="447491" name="Rectangle 2">
            <a:extLst>
              <a:ext uri="{FF2B5EF4-FFF2-40B4-BE49-F238E27FC236}">
                <a16:creationId xmlns:a16="http://schemas.microsoft.com/office/drawing/2014/main" id="{F0144753-C941-DB1F-6127-5FE9D51A8F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7492" name="Rectangle 3">
            <a:extLst>
              <a:ext uri="{FF2B5EF4-FFF2-40B4-BE49-F238E27FC236}">
                <a16:creationId xmlns:a16="http://schemas.microsoft.com/office/drawing/2014/main" id="{74DF29F0-A07E-CB74-4A85-3210B00D8B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 capitalisti, per produrre e guagnare di più, non hanno avuto riguardi per l’ambiente.</a:t>
            </a:r>
          </a:p>
          <a:p>
            <a:pPr eaLnBrk="1" hangingPunct="1">
              <a:spcBef>
                <a:spcPct val="0"/>
              </a:spcBef>
            </a:pPr>
            <a:endParaRPr lang="fr-CH" altLang="it-CH"/>
          </a:p>
          <a:p>
            <a:pPr eaLnBrk="1" hangingPunct="1">
              <a:spcBef>
                <a:spcPct val="0"/>
              </a:spcBef>
            </a:pPr>
            <a:r>
              <a:rPr lang="it-IT" altLang="it-CH"/>
              <a:t>https://en.wikipedia.org/wiki/Natural_environment</a:t>
            </a:r>
          </a:p>
          <a:p>
            <a:pPr eaLnBrk="1" hangingPunct="1">
              <a:spcBef>
                <a:spcPct val="0"/>
              </a:spcBef>
            </a:pPr>
            <a:r>
              <a:rPr lang="it-IT" altLang="it-CH"/>
              <a:t>https://en.wikipedia.org/wiki/Air_pollution</a:t>
            </a:r>
          </a:p>
          <a:p>
            <a:pPr eaLnBrk="1" hangingPunct="1">
              <a:spcBef>
                <a:spcPct val="0"/>
              </a:spcBef>
            </a:pPr>
            <a:r>
              <a:rPr lang="it-IT" altLang="it-CH"/>
              <a:t>https://it.wikipedia.org/wiki/Inquinamento</a:t>
            </a:r>
          </a:p>
          <a:p>
            <a:pPr eaLnBrk="1" hangingPunct="1">
              <a:spcBef>
                <a:spcPct val="0"/>
              </a:spcBef>
            </a:pPr>
            <a:endParaRPr lang="it-IT" altLang="it-CH"/>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Segnaposto immagine diapositiva 1">
            <a:extLst>
              <a:ext uri="{FF2B5EF4-FFF2-40B4-BE49-F238E27FC236}">
                <a16:creationId xmlns:a16="http://schemas.microsoft.com/office/drawing/2014/main" id="{4622D582-C832-68B7-F955-9DD0525E7C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9539" name="Segnaposto note 2">
            <a:extLst>
              <a:ext uri="{FF2B5EF4-FFF2-40B4-BE49-F238E27FC236}">
                <a16:creationId xmlns:a16="http://schemas.microsoft.com/office/drawing/2014/main" id="{EDD8F014-D1A5-DA33-9500-6BA7D06AC9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449540" name="Segnaposto numero diapositiva 3">
            <a:extLst>
              <a:ext uri="{FF2B5EF4-FFF2-40B4-BE49-F238E27FC236}">
                <a16:creationId xmlns:a16="http://schemas.microsoft.com/office/drawing/2014/main" id="{91D22019-07CF-2022-046F-51B0BAEE21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4FBEB2-6269-4FFA-B753-7AD41492530B}" type="slidenum">
              <a:rPr lang="it-CH" altLang="en-US" sz="1300" smtClean="0"/>
              <a:pPr>
                <a:spcBef>
                  <a:spcPct val="0"/>
                </a:spcBef>
              </a:pPr>
              <a:t>159</a:t>
            </a:fld>
            <a:endParaRPr lang="it-CH" altLang="en-US" sz="130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a:extLst>
              <a:ext uri="{FF2B5EF4-FFF2-40B4-BE49-F238E27FC236}">
                <a16:creationId xmlns:a16="http://schemas.microsoft.com/office/drawing/2014/main" id="{163B6EBF-9BF2-1902-FBF8-5EC07AB959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F7672A5-7A7B-4B69-BE16-9BBE388BFA30}" type="slidenum">
              <a:rPr lang="it-IT" altLang="en-US" sz="1300" smtClean="0">
                <a:solidFill>
                  <a:srgbClr val="000000"/>
                </a:solidFill>
                <a:latin typeface="Arial" panose="020B0604020202020204" pitchFamily="34" charset="0"/>
              </a:rPr>
              <a:pPr>
                <a:spcBef>
                  <a:spcPct val="0"/>
                </a:spcBef>
              </a:pPr>
              <a:t>160</a:t>
            </a:fld>
            <a:endParaRPr lang="it-IT" altLang="en-US" sz="1300">
              <a:solidFill>
                <a:srgbClr val="000000"/>
              </a:solidFill>
              <a:latin typeface="Arial" panose="020B0604020202020204" pitchFamily="34" charset="0"/>
            </a:endParaRPr>
          </a:p>
        </p:txBody>
      </p:sp>
      <p:sp>
        <p:nvSpPr>
          <p:cNvPr id="451587" name="Rectangle 2">
            <a:extLst>
              <a:ext uri="{FF2B5EF4-FFF2-40B4-BE49-F238E27FC236}">
                <a16:creationId xmlns:a16="http://schemas.microsoft.com/office/drawing/2014/main" id="{999BEF64-47CA-B3D5-1F43-B66141D3D8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1588" name="Rectangle 3">
            <a:extLst>
              <a:ext uri="{FF2B5EF4-FFF2-40B4-BE49-F238E27FC236}">
                <a16:creationId xmlns:a16="http://schemas.microsoft.com/office/drawing/2014/main" id="{0C6AC0E7-020F-7EC6-D74D-2AE8F365E0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 tracce del capitalismo e del consumismo</a:t>
            </a:r>
            <a:endParaRPr lang="it-IT" altLang="it-CH"/>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a:extLst>
              <a:ext uri="{FF2B5EF4-FFF2-40B4-BE49-F238E27FC236}">
                <a16:creationId xmlns:a16="http://schemas.microsoft.com/office/drawing/2014/main" id="{6B198623-BA63-7424-6871-4375BED760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77F3A0-635C-4457-B84B-4086A76033B8}" type="slidenum">
              <a:rPr lang="it-IT" altLang="en-US" sz="1300" smtClean="0">
                <a:solidFill>
                  <a:srgbClr val="000000"/>
                </a:solidFill>
                <a:latin typeface="Arial" panose="020B0604020202020204" pitchFamily="34" charset="0"/>
              </a:rPr>
              <a:pPr>
                <a:spcBef>
                  <a:spcPct val="0"/>
                </a:spcBef>
              </a:pPr>
              <a:t>161</a:t>
            </a:fld>
            <a:endParaRPr lang="it-IT" altLang="en-US" sz="1300">
              <a:solidFill>
                <a:srgbClr val="000000"/>
              </a:solidFill>
              <a:latin typeface="Arial" panose="020B0604020202020204" pitchFamily="34" charset="0"/>
            </a:endParaRPr>
          </a:p>
        </p:txBody>
      </p:sp>
      <p:sp>
        <p:nvSpPr>
          <p:cNvPr id="453635" name="Rectangle 2">
            <a:extLst>
              <a:ext uri="{FF2B5EF4-FFF2-40B4-BE49-F238E27FC236}">
                <a16:creationId xmlns:a16="http://schemas.microsoft.com/office/drawing/2014/main" id="{26AD32D7-C85A-293D-C474-903A1F8DEE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3636" name="Rectangle 3">
            <a:extLst>
              <a:ext uri="{FF2B5EF4-FFF2-40B4-BE49-F238E27FC236}">
                <a16:creationId xmlns:a16="http://schemas.microsoft.com/office/drawing/2014/main" id="{E9FF6B3D-7800-AD21-CFD2-1F94481851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 tracce del consumismo sfrenato</a:t>
            </a:r>
            <a:endParaRPr lang="it-IT" altLang="it-CH"/>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a:extLst>
              <a:ext uri="{FF2B5EF4-FFF2-40B4-BE49-F238E27FC236}">
                <a16:creationId xmlns:a16="http://schemas.microsoft.com/office/drawing/2014/main" id="{36248A26-2C94-CDC1-DC52-14E0995912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D2B88B-5E7F-4C51-9F0A-B370F48D4A83}" type="slidenum">
              <a:rPr lang="it-IT" altLang="en-US" sz="1300" smtClean="0">
                <a:solidFill>
                  <a:srgbClr val="000000"/>
                </a:solidFill>
                <a:latin typeface="Arial" panose="020B0604020202020204" pitchFamily="34" charset="0"/>
              </a:rPr>
              <a:pPr>
                <a:spcBef>
                  <a:spcPct val="0"/>
                </a:spcBef>
              </a:pPr>
              <a:t>162</a:t>
            </a:fld>
            <a:endParaRPr lang="it-IT" altLang="en-US" sz="1300">
              <a:solidFill>
                <a:srgbClr val="000000"/>
              </a:solidFill>
              <a:latin typeface="Arial" panose="020B0604020202020204" pitchFamily="34" charset="0"/>
            </a:endParaRPr>
          </a:p>
        </p:txBody>
      </p:sp>
      <p:sp>
        <p:nvSpPr>
          <p:cNvPr id="455683" name="Rectangle 2">
            <a:extLst>
              <a:ext uri="{FF2B5EF4-FFF2-40B4-BE49-F238E27FC236}">
                <a16:creationId xmlns:a16="http://schemas.microsoft.com/office/drawing/2014/main" id="{8A82C4D1-39FC-BFC7-24DD-C714B12DE9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4" name="Rectangle 3">
            <a:extLst>
              <a:ext uri="{FF2B5EF4-FFF2-40B4-BE49-F238E27FC236}">
                <a16:creationId xmlns:a16="http://schemas.microsoft.com/office/drawing/2014/main" id="{8D2101F2-F5A7-EE78-4184-29631F2DEA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Ciò che resta del consumismo</a:t>
            </a:r>
            <a:endParaRPr lang="it-IT" altLang="it-CH"/>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29804AE0-4D61-F5F7-907A-79F14715AD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7A8126-A9BC-4A8B-9F22-D0795A938A9D}" type="slidenum">
              <a:rPr lang="it-IT" altLang="en-US" sz="1300" smtClean="0">
                <a:solidFill>
                  <a:srgbClr val="000000"/>
                </a:solidFill>
                <a:latin typeface="Arial" panose="020B0604020202020204" pitchFamily="34" charset="0"/>
              </a:rPr>
              <a:pPr>
                <a:spcBef>
                  <a:spcPct val="0"/>
                </a:spcBef>
              </a:pPr>
              <a:t>17</a:t>
            </a:fld>
            <a:endParaRPr lang="it-IT" altLang="en-US" sz="1300">
              <a:solidFill>
                <a:srgbClr val="000000"/>
              </a:solidFill>
              <a:latin typeface="Arial" panose="020B0604020202020204" pitchFamily="34" charset="0"/>
            </a:endParaRPr>
          </a:p>
        </p:txBody>
      </p:sp>
      <p:sp>
        <p:nvSpPr>
          <p:cNvPr id="161795" name="Rectangle 2">
            <a:extLst>
              <a:ext uri="{FF2B5EF4-FFF2-40B4-BE49-F238E27FC236}">
                <a16:creationId xmlns:a16="http://schemas.microsoft.com/office/drawing/2014/main" id="{FF9E44AC-DC8B-D7CC-5176-A5B1311482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6" name="Rectangle 3">
            <a:extLst>
              <a:ext uri="{FF2B5EF4-FFF2-40B4-BE49-F238E27FC236}">
                <a16:creationId xmlns:a16="http://schemas.microsoft.com/office/drawing/2014/main" id="{6DE6E4E1-5A21-9D21-4D96-BB4C819AB1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Per incentivare il direttore a guadagnare di più, una parte del suo stipendio è proporzionale al guadagno: più la fabbrica dei capitalisti guadagna e maggiore è lo stipendio del direttore. Inoltre la consegna è: «Guadagnare il massimo possibile, SUBITO e A QUALSIASI PREZZO!»</a:t>
            </a:r>
          </a:p>
          <a:p>
            <a:pPr eaLnBrk="1" hangingPunct="1">
              <a:spcBef>
                <a:spcPct val="0"/>
              </a:spcBef>
            </a:pPr>
            <a:endParaRPr lang="it-CH" altLang="it-CH"/>
          </a:p>
          <a:p>
            <a:pPr eaLnBrk="1" hangingPunct="1">
              <a:spcBef>
                <a:spcPct val="0"/>
              </a:spcBef>
            </a:pPr>
            <a:r>
              <a:rPr lang="it-CH" altLang="it-CH"/>
              <a:t>https://en.wikipedia.org/wiki/Profit_(economics)</a:t>
            </a:r>
          </a:p>
          <a:p>
            <a:pPr eaLnBrk="1" hangingPunct="1">
              <a:spcBef>
                <a:spcPct val="0"/>
              </a:spcBef>
            </a:pPr>
            <a:r>
              <a:rPr lang="it-CH" altLang="it-CH"/>
              <a:t>https://it.wikipedia.org/wiki/Profitto</a:t>
            </a:r>
          </a:p>
          <a:p>
            <a:pPr eaLnBrk="1" hangingPunct="1">
              <a:spcBef>
                <a:spcPct val="0"/>
              </a:spcBef>
            </a:pPr>
            <a:r>
              <a:rPr lang="it-CH" altLang="it-CH"/>
              <a:t>https://fr.wikipedia.org/wiki/Directeur_g%C3%A9n%C3%A9ral</a:t>
            </a:r>
          </a:p>
          <a:p>
            <a:pPr eaLnBrk="1" hangingPunct="1">
              <a:spcBef>
                <a:spcPct val="0"/>
              </a:spcBef>
            </a:pPr>
            <a:r>
              <a:rPr lang="it-CH" altLang="it-CH"/>
              <a:t>https://it.wikipedia.org/wiki/Direttore_generale</a:t>
            </a:r>
          </a:p>
          <a:p>
            <a:pPr eaLnBrk="1" hangingPunct="1">
              <a:spcBef>
                <a:spcPct val="0"/>
              </a:spcBef>
            </a:pPr>
            <a:endParaRPr lang="it-CH" altLang="it-CH"/>
          </a:p>
          <a:p>
            <a:pPr eaLnBrk="1" hangingPunct="1">
              <a:spcBef>
                <a:spcPct val="0"/>
              </a:spcBef>
            </a:pPr>
            <a:endParaRPr lang="it-CH" altLang="it-CH"/>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a:extLst>
              <a:ext uri="{FF2B5EF4-FFF2-40B4-BE49-F238E27FC236}">
                <a16:creationId xmlns:a16="http://schemas.microsoft.com/office/drawing/2014/main" id="{FA97C694-A4F2-3D04-508D-39C3F7B150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379215-A976-4E77-B076-971775FA84F0}" type="slidenum">
              <a:rPr lang="it-IT" altLang="en-US" sz="1300" smtClean="0">
                <a:solidFill>
                  <a:srgbClr val="000000"/>
                </a:solidFill>
                <a:latin typeface="Arial" panose="020B0604020202020204" pitchFamily="34" charset="0"/>
              </a:rPr>
              <a:pPr>
                <a:spcBef>
                  <a:spcPct val="0"/>
                </a:spcBef>
              </a:pPr>
              <a:t>163</a:t>
            </a:fld>
            <a:endParaRPr lang="it-IT" altLang="en-US" sz="1300">
              <a:solidFill>
                <a:srgbClr val="000000"/>
              </a:solidFill>
              <a:latin typeface="Arial" panose="020B0604020202020204" pitchFamily="34" charset="0"/>
            </a:endParaRPr>
          </a:p>
        </p:txBody>
      </p:sp>
      <p:sp>
        <p:nvSpPr>
          <p:cNvPr id="457731" name="Rectangle 2">
            <a:extLst>
              <a:ext uri="{FF2B5EF4-FFF2-40B4-BE49-F238E27FC236}">
                <a16:creationId xmlns:a16="http://schemas.microsoft.com/office/drawing/2014/main" id="{D14371A3-1820-2FDF-4960-FD1EBB6786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2" name="Rectangle 3">
            <a:extLst>
              <a:ext uri="{FF2B5EF4-FFF2-40B4-BE49-F238E27FC236}">
                <a16:creationId xmlns:a16="http://schemas.microsoft.com/office/drawing/2014/main" id="{05EB4B40-0BE2-37A5-269E-E2C97D7D75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Il prodotto finale del nostro sistema economico</a:t>
            </a:r>
          </a:p>
          <a:p>
            <a:pPr eaLnBrk="1" hangingPunct="1">
              <a:spcBef>
                <a:spcPct val="0"/>
              </a:spcBef>
            </a:pPr>
            <a:endParaRPr lang="fr-CH" altLang="it-CH"/>
          </a:p>
          <a:p>
            <a:pPr eaLnBrk="1" hangingPunct="1">
              <a:spcBef>
                <a:spcPct val="0"/>
              </a:spcBef>
            </a:pPr>
            <a:r>
              <a:rPr lang="it-IT" altLang="it-CH"/>
              <a:t>https://de.wikipedia.org/wiki/M%C3%BCll</a:t>
            </a:r>
          </a:p>
          <a:p>
            <a:pPr eaLnBrk="1" hangingPunct="1">
              <a:spcBef>
                <a:spcPct val="0"/>
              </a:spcBef>
            </a:pPr>
            <a:r>
              <a:rPr lang="it-IT" altLang="it-CH"/>
              <a:t>https://it.wikipedia.org/wiki/Rifiuti</a:t>
            </a:r>
          </a:p>
          <a:p>
            <a:pPr eaLnBrk="1" hangingPunct="1">
              <a:spcBef>
                <a:spcPct val="0"/>
              </a:spcBef>
            </a:pPr>
            <a:r>
              <a:rPr lang="it-IT" altLang="it-CH"/>
              <a:t>http://www.trashedfilm.com/</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a:extLst>
              <a:ext uri="{FF2B5EF4-FFF2-40B4-BE49-F238E27FC236}">
                <a16:creationId xmlns:a16="http://schemas.microsoft.com/office/drawing/2014/main" id="{3A9BE93E-0994-BFFF-C459-5F55BC3490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8E53FF-DDA2-4174-A578-1CAE4C2598EB}" type="slidenum">
              <a:rPr lang="it-IT" altLang="en-US" sz="1300" smtClean="0">
                <a:solidFill>
                  <a:srgbClr val="000000"/>
                </a:solidFill>
                <a:latin typeface="Arial" panose="020B0604020202020204" pitchFamily="34" charset="0"/>
              </a:rPr>
              <a:pPr>
                <a:spcBef>
                  <a:spcPct val="0"/>
                </a:spcBef>
              </a:pPr>
              <a:t>164</a:t>
            </a:fld>
            <a:endParaRPr lang="it-IT" altLang="en-US" sz="1300">
              <a:solidFill>
                <a:srgbClr val="000000"/>
              </a:solidFill>
              <a:latin typeface="Arial" panose="020B0604020202020204" pitchFamily="34" charset="0"/>
            </a:endParaRPr>
          </a:p>
        </p:txBody>
      </p:sp>
      <p:sp>
        <p:nvSpPr>
          <p:cNvPr id="459779" name="Rectangle 2">
            <a:extLst>
              <a:ext uri="{FF2B5EF4-FFF2-40B4-BE49-F238E27FC236}">
                <a16:creationId xmlns:a16="http://schemas.microsoft.com/office/drawing/2014/main" id="{9AC6D74E-74FD-B1A9-95DB-ED2B39E399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9780" name="Rectangle 3">
            <a:extLst>
              <a:ext uri="{FF2B5EF4-FFF2-40B4-BE49-F238E27FC236}">
                <a16:creationId xmlns:a16="http://schemas.microsoft.com/office/drawing/2014/main" id="{810F785D-60DA-1230-D19F-8C68F31F7B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Il futuro del nostro sistema economico….</a:t>
            </a:r>
          </a:p>
          <a:p>
            <a:pPr eaLnBrk="1" hangingPunct="1">
              <a:spcBef>
                <a:spcPct val="0"/>
              </a:spcBef>
            </a:pPr>
            <a:endParaRPr lang="fr-CH" altLang="it-CH"/>
          </a:p>
          <a:p>
            <a:pPr eaLnBrk="1" hangingPunct="1">
              <a:spcBef>
                <a:spcPct val="0"/>
              </a:spcBef>
            </a:pPr>
            <a:r>
              <a:rPr lang="it-IT" altLang="it-CH"/>
              <a:t>https://en.wikipedia.org/wiki/Exxon_Valdez_oil_spill</a:t>
            </a:r>
          </a:p>
          <a:p>
            <a:pPr eaLnBrk="1" hangingPunct="1">
              <a:spcBef>
                <a:spcPct val="0"/>
              </a:spcBef>
            </a:pPr>
            <a:r>
              <a:rPr lang="it-IT" altLang="it-CH"/>
              <a:t>https://en.wikipedia.org/wiki/Amoco_Cadiz_oil_spill</a:t>
            </a:r>
          </a:p>
          <a:p>
            <a:pPr eaLnBrk="1" hangingPunct="1">
              <a:spcBef>
                <a:spcPct val="0"/>
              </a:spcBef>
            </a:pPr>
            <a:r>
              <a:rPr lang="it-IT" altLang="it-CH"/>
              <a:t>https://en.wikipedia.org/wiki/Chernobyl_disaster</a:t>
            </a:r>
          </a:p>
          <a:p>
            <a:pPr eaLnBrk="1" hangingPunct="1">
              <a:spcBef>
                <a:spcPct val="0"/>
              </a:spcBef>
            </a:pPr>
            <a:r>
              <a:rPr lang="it-IT" altLang="it-CH"/>
              <a:t>https://en.wikipedia.org/wiki/Fukushima_Daiichi_nuclear_disaster</a:t>
            </a:r>
          </a:p>
          <a:p>
            <a:pPr eaLnBrk="1" hangingPunct="1">
              <a:spcBef>
                <a:spcPct val="0"/>
              </a:spcBef>
            </a:pPr>
            <a:r>
              <a:rPr lang="it-IT" altLang="it-CH"/>
              <a:t>https://en.wikipedia.org/wiki/Deepwater_Horizon_oil_spill</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egnaposto immagine diapositiva 1">
            <a:extLst>
              <a:ext uri="{FF2B5EF4-FFF2-40B4-BE49-F238E27FC236}">
                <a16:creationId xmlns:a16="http://schemas.microsoft.com/office/drawing/2014/main" id="{0F8AF35E-FCF9-CE45-586A-D6D06D17FF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1827" name="Segnaposto note 2">
            <a:extLst>
              <a:ext uri="{FF2B5EF4-FFF2-40B4-BE49-F238E27FC236}">
                <a16:creationId xmlns:a16="http://schemas.microsoft.com/office/drawing/2014/main" id="{3039DCA1-D171-1AEF-5F9C-92A92B37C3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61828" name="Segnaposto numero diapositiva 3">
            <a:extLst>
              <a:ext uri="{FF2B5EF4-FFF2-40B4-BE49-F238E27FC236}">
                <a16:creationId xmlns:a16="http://schemas.microsoft.com/office/drawing/2014/main" id="{E5AF90BC-971B-ABE9-866D-840FE2B7A5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782CD9-7374-49A2-84E9-A61F3E64009C}" type="slidenum">
              <a:rPr lang="it-CH" altLang="en-US" sz="1300" smtClean="0"/>
              <a:pPr>
                <a:spcBef>
                  <a:spcPct val="0"/>
                </a:spcBef>
              </a:pPr>
              <a:t>165</a:t>
            </a:fld>
            <a:endParaRPr lang="it-CH" altLang="en-US" sz="130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a:extLst>
              <a:ext uri="{FF2B5EF4-FFF2-40B4-BE49-F238E27FC236}">
                <a16:creationId xmlns:a16="http://schemas.microsoft.com/office/drawing/2014/main" id="{4D02E558-1BD8-C9BE-FFD3-4CCFA2CC4B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7173CE-ECBC-4438-BB57-DC2E0F475EC0}" type="slidenum">
              <a:rPr lang="it-IT" altLang="en-US" sz="1300" smtClean="0">
                <a:solidFill>
                  <a:srgbClr val="000000"/>
                </a:solidFill>
                <a:latin typeface="Arial" panose="020B0604020202020204" pitchFamily="34" charset="0"/>
              </a:rPr>
              <a:pPr>
                <a:spcBef>
                  <a:spcPct val="0"/>
                </a:spcBef>
              </a:pPr>
              <a:t>166</a:t>
            </a:fld>
            <a:endParaRPr lang="it-IT" altLang="en-US" sz="1300">
              <a:solidFill>
                <a:srgbClr val="000000"/>
              </a:solidFill>
              <a:latin typeface="Arial" panose="020B0604020202020204" pitchFamily="34" charset="0"/>
            </a:endParaRPr>
          </a:p>
        </p:txBody>
      </p:sp>
      <p:sp>
        <p:nvSpPr>
          <p:cNvPr id="463875" name="Rectangle 2">
            <a:extLst>
              <a:ext uri="{FF2B5EF4-FFF2-40B4-BE49-F238E27FC236}">
                <a16:creationId xmlns:a16="http://schemas.microsoft.com/office/drawing/2014/main" id="{3E4CDDB3-FE0B-F821-5A85-BAD4BFF8E3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3876" name="Rectangle 3">
            <a:extLst>
              <a:ext uri="{FF2B5EF4-FFF2-40B4-BE49-F238E27FC236}">
                <a16:creationId xmlns:a16="http://schemas.microsoft.com/office/drawing/2014/main" id="{C8F67DD2-AD41-1E8B-3C96-7D27C243EF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CH" altLang="it-CH"/>
          </a:p>
          <a:p>
            <a:pPr eaLnBrk="1" hangingPunct="1">
              <a:spcBef>
                <a:spcPct val="0"/>
              </a:spcBef>
            </a:pPr>
            <a:r>
              <a:rPr lang="it-IT" altLang="it-CH"/>
              <a:t>http://en.wikipedia.org/wiki/Paper_recycling</a:t>
            </a:r>
          </a:p>
          <a:p>
            <a:pPr eaLnBrk="1" hangingPunct="1">
              <a:spcBef>
                <a:spcPct val="0"/>
              </a:spcBef>
            </a:pPr>
            <a:r>
              <a:rPr lang="it-IT" altLang="it-CH"/>
              <a:t>http://en.wikipedia.org/wiki/Recycling_of_plastic</a:t>
            </a:r>
          </a:p>
          <a:p>
            <a:pPr eaLnBrk="1" hangingPunct="1">
              <a:spcBef>
                <a:spcPct val="0"/>
              </a:spcBef>
            </a:pPr>
            <a:r>
              <a:rPr lang="it-IT" altLang="it-CH"/>
              <a:t>https://it.wikipedia.org/wiki/Riciclaggio_dei_rifiuti</a:t>
            </a:r>
          </a:p>
          <a:p>
            <a:pPr eaLnBrk="1" hangingPunct="1">
              <a:spcBef>
                <a:spcPct val="0"/>
              </a:spcBef>
            </a:pPr>
            <a:endParaRPr lang="it-IT" altLang="it-CH"/>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a:extLst>
              <a:ext uri="{FF2B5EF4-FFF2-40B4-BE49-F238E27FC236}">
                <a16:creationId xmlns:a16="http://schemas.microsoft.com/office/drawing/2014/main" id="{073AA2AD-2C2A-BBDF-1BF5-05916670C8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284F661-82F4-4CDC-8A54-EC4E06D17BE2}" type="slidenum">
              <a:rPr lang="it-IT" altLang="en-US" sz="1300" smtClean="0">
                <a:solidFill>
                  <a:srgbClr val="000000"/>
                </a:solidFill>
                <a:latin typeface="Arial" panose="020B0604020202020204" pitchFamily="34" charset="0"/>
              </a:rPr>
              <a:pPr>
                <a:spcBef>
                  <a:spcPct val="0"/>
                </a:spcBef>
              </a:pPr>
              <a:t>167</a:t>
            </a:fld>
            <a:endParaRPr lang="it-IT" altLang="en-US" sz="1300">
              <a:solidFill>
                <a:srgbClr val="000000"/>
              </a:solidFill>
              <a:latin typeface="Arial" panose="020B0604020202020204" pitchFamily="34" charset="0"/>
            </a:endParaRPr>
          </a:p>
        </p:txBody>
      </p:sp>
      <p:sp>
        <p:nvSpPr>
          <p:cNvPr id="465923" name="Rectangle 2">
            <a:extLst>
              <a:ext uri="{FF2B5EF4-FFF2-40B4-BE49-F238E27FC236}">
                <a16:creationId xmlns:a16="http://schemas.microsoft.com/office/drawing/2014/main" id="{996E590C-98A9-FAFE-297D-45B7FA0B79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5924" name="Rectangle 3">
            <a:extLst>
              <a:ext uri="{FF2B5EF4-FFF2-40B4-BE49-F238E27FC236}">
                <a16:creationId xmlns:a16="http://schemas.microsoft.com/office/drawing/2014/main" id="{27A7797F-1732-581A-463A-8EF089D7CF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Spesso i rifiuti prodotti dal nostro sistema economico vanno a finire nel terzo mondo</a:t>
            </a:r>
          </a:p>
          <a:p>
            <a:pPr eaLnBrk="1" hangingPunct="1">
              <a:spcBef>
                <a:spcPct val="0"/>
              </a:spcBef>
            </a:pPr>
            <a:endParaRPr lang="fr-CH" altLang="it-CH"/>
          </a:p>
          <a:p>
            <a:pPr eaLnBrk="1" hangingPunct="1">
              <a:spcBef>
                <a:spcPct val="0"/>
              </a:spcBef>
            </a:pPr>
            <a:r>
              <a:rPr lang="it-IT" altLang="it-CH"/>
              <a:t>http://www.blacksmithinstitute.org/files/FileUpload/files/Additional%20Reports/hidden.pdf</a:t>
            </a:r>
          </a:p>
          <a:p>
            <a:pPr eaLnBrk="1" hangingPunct="1">
              <a:spcBef>
                <a:spcPct val="0"/>
              </a:spcBef>
            </a:pPr>
            <a:endParaRPr lang="it-IT" altLang="it-CH"/>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a:extLst>
              <a:ext uri="{FF2B5EF4-FFF2-40B4-BE49-F238E27FC236}">
                <a16:creationId xmlns:a16="http://schemas.microsoft.com/office/drawing/2014/main" id="{80687C04-9F25-AC32-7736-10B9B1C527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D1C871-1672-469E-8D89-E2A28A71F9B0}" type="slidenum">
              <a:rPr lang="it-IT" altLang="en-US" sz="1300" smtClean="0">
                <a:solidFill>
                  <a:srgbClr val="000000"/>
                </a:solidFill>
                <a:latin typeface="Arial" panose="020B0604020202020204" pitchFamily="34" charset="0"/>
              </a:rPr>
              <a:pPr>
                <a:spcBef>
                  <a:spcPct val="0"/>
                </a:spcBef>
              </a:pPr>
              <a:t>168</a:t>
            </a:fld>
            <a:endParaRPr lang="it-IT" altLang="en-US" sz="1300">
              <a:solidFill>
                <a:srgbClr val="000000"/>
              </a:solidFill>
              <a:latin typeface="Arial" panose="020B0604020202020204" pitchFamily="34" charset="0"/>
            </a:endParaRPr>
          </a:p>
        </p:txBody>
      </p:sp>
      <p:sp>
        <p:nvSpPr>
          <p:cNvPr id="467971" name="Rectangle 2">
            <a:extLst>
              <a:ext uri="{FF2B5EF4-FFF2-40B4-BE49-F238E27FC236}">
                <a16:creationId xmlns:a16="http://schemas.microsoft.com/office/drawing/2014/main" id="{05789C24-A6A2-A098-662A-B0AAB8FDF5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7972" name="Rectangle 3">
            <a:extLst>
              <a:ext uri="{FF2B5EF4-FFF2-40B4-BE49-F238E27FC236}">
                <a16:creationId xmlns:a16="http://schemas.microsoft.com/office/drawing/2014/main" id="{AAA894F6-A721-BE3F-5BC4-16C10E1F00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Spesso i rifiuti prodotti dal nostro sistema economico vanno a finire nei Paesi del terzo mondo</a:t>
            </a:r>
          </a:p>
          <a:p>
            <a:pPr eaLnBrk="1" hangingPunct="1">
              <a:spcBef>
                <a:spcPct val="0"/>
              </a:spcBef>
            </a:pPr>
            <a:endParaRPr lang="fr-CH" altLang="it-CH"/>
          </a:p>
          <a:p>
            <a:pPr eaLnBrk="1" hangingPunct="1">
              <a:spcBef>
                <a:spcPct val="0"/>
              </a:spcBef>
            </a:pPr>
            <a:r>
              <a:rPr lang="it-IT" altLang="it-CH"/>
              <a:t>https://en.wikipedia.org/wiki/Pollution</a:t>
            </a:r>
          </a:p>
          <a:p>
            <a:pPr eaLnBrk="1" hangingPunct="1">
              <a:spcBef>
                <a:spcPct val="0"/>
              </a:spcBef>
            </a:pPr>
            <a:r>
              <a:rPr lang="it-IT" altLang="it-CH"/>
              <a:t>http://www.who.int/heli/risks/ehindevcoun/en/</a:t>
            </a:r>
          </a:p>
          <a:p>
            <a:pPr eaLnBrk="1" hangingPunct="1">
              <a:spcBef>
                <a:spcPct val="0"/>
              </a:spcBef>
            </a:pPr>
            <a:r>
              <a:rPr lang="it-IT" altLang="it-CH"/>
              <a:t>https://en.wikipedia.org/wiki/Toxic_Colonialism</a:t>
            </a:r>
          </a:p>
          <a:p>
            <a:pPr eaLnBrk="1" hangingPunct="1">
              <a:spcBef>
                <a:spcPct val="0"/>
              </a:spcBef>
            </a:pPr>
            <a:r>
              <a:rPr lang="it-IT" altLang="it-CH"/>
              <a:t>https://www.mag24.es/2019/01/22/quei-22-presidenti-africani-ammazzati-negli-ultimi-50-anni-dai-servizi-segreti-francesi-una-storia-che-nessuno-racconta-piu/?fbclid=IwAR3Dk-hHL-KbunATX1YGaDEkgnbFOYWkBwEY0r-I4GWAJTGYzWES0FhsPww</a:t>
            </a:r>
          </a:p>
          <a:p>
            <a:pPr eaLnBrk="1" hangingPunct="1">
              <a:spcBef>
                <a:spcPct val="0"/>
              </a:spcBef>
            </a:pPr>
            <a:endParaRPr lang="it-IT" altLang="it-CH"/>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a:extLst>
              <a:ext uri="{FF2B5EF4-FFF2-40B4-BE49-F238E27FC236}">
                <a16:creationId xmlns:a16="http://schemas.microsoft.com/office/drawing/2014/main" id="{979883FE-1012-58B0-6C8A-67CCBEE25F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7B5E44-083E-4C1B-9DDA-31D68E1A94B2}" type="slidenum">
              <a:rPr lang="it-IT" altLang="en-US" sz="1300" smtClean="0">
                <a:solidFill>
                  <a:srgbClr val="000000"/>
                </a:solidFill>
                <a:latin typeface="Arial" panose="020B0604020202020204" pitchFamily="34" charset="0"/>
              </a:rPr>
              <a:pPr>
                <a:spcBef>
                  <a:spcPct val="0"/>
                </a:spcBef>
              </a:pPr>
              <a:t>169</a:t>
            </a:fld>
            <a:endParaRPr lang="it-IT" altLang="en-US" sz="1300">
              <a:solidFill>
                <a:srgbClr val="000000"/>
              </a:solidFill>
              <a:latin typeface="Arial" panose="020B0604020202020204" pitchFamily="34" charset="0"/>
            </a:endParaRPr>
          </a:p>
        </p:txBody>
      </p:sp>
      <p:sp>
        <p:nvSpPr>
          <p:cNvPr id="470019" name="Rectangle 2">
            <a:extLst>
              <a:ext uri="{FF2B5EF4-FFF2-40B4-BE49-F238E27FC236}">
                <a16:creationId xmlns:a16="http://schemas.microsoft.com/office/drawing/2014/main" id="{01E87635-FE04-A2D3-D4EB-2BF8E27193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0020" name="Rectangle 3">
            <a:extLst>
              <a:ext uri="{FF2B5EF4-FFF2-40B4-BE49-F238E27FC236}">
                <a16:creationId xmlns:a16="http://schemas.microsoft.com/office/drawing/2014/main" id="{4E85A0E2-2C07-1987-53B8-A5E9DB1349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Il futuro del nostro sistema economico….</a:t>
            </a:r>
          </a:p>
          <a:p>
            <a:pPr eaLnBrk="1" hangingPunct="1">
              <a:spcBef>
                <a:spcPct val="0"/>
              </a:spcBef>
            </a:pPr>
            <a:endParaRPr lang="fr-CH" altLang="it-CH"/>
          </a:p>
          <a:p>
            <a:pPr eaLnBrk="1" hangingPunct="1">
              <a:spcBef>
                <a:spcPct val="0"/>
              </a:spcBef>
            </a:pPr>
            <a:r>
              <a:rPr lang="it-IT" altLang="it-CH"/>
              <a:t>http://en.wikipedia.org/wiki/Desertification</a:t>
            </a:r>
          </a:p>
          <a:p>
            <a:pPr eaLnBrk="1" hangingPunct="1">
              <a:spcBef>
                <a:spcPct val="0"/>
              </a:spcBef>
            </a:pPr>
            <a:r>
              <a:rPr lang="it-IT" altLang="it-CH"/>
              <a:t>https://it.wikipedia.org/wiki/Desertificazione</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egnaposto immagine diapositiva 1">
            <a:extLst>
              <a:ext uri="{FF2B5EF4-FFF2-40B4-BE49-F238E27FC236}">
                <a16:creationId xmlns:a16="http://schemas.microsoft.com/office/drawing/2014/main" id="{4611DE27-3D65-580A-3D21-E03ABF3320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2067" name="Segnaposto note 2">
            <a:extLst>
              <a:ext uri="{FF2B5EF4-FFF2-40B4-BE49-F238E27FC236}">
                <a16:creationId xmlns:a16="http://schemas.microsoft.com/office/drawing/2014/main" id="{280AE16F-0593-0C04-3311-D9A64578AD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http://en.wikipedia.org/wiki/Climate_change</a:t>
            </a:r>
          </a:p>
          <a:p>
            <a:r>
              <a:rPr lang="it-CH" altLang="it-CH"/>
              <a:t>https://fr.wikipedia.org/wiki/Changement_climatique_anthropique</a:t>
            </a:r>
          </a:p>
          <a:p>
            <a:r>
              <a:rPr lang="it-CH" altLang="it-CH"/>
              <a:t>https://it.wikipedia.org/wiki/Cambiamenti_climatici</a:t>
            </a:r>
          </a:p>
          <a:p>
            <a:r>
              <a:rPr lang="it-CH" altLang="it-CH"/>
              <a:t>http://it.wikipedia.org/wiki/Citt%C3%A0_di_transizione</a:t>
            </a:r>
          </a:p>
        </p:txBody>
      </p:sp>
      <p:sp>
        <p:nvSpPr>
          <p:cNvPr id="472068" name="Segnaposto numero diapositiva 3">
            <a:extLst>
              <a:ext uri="{FF2B5EF4-FFF2-40B4-BE49-F238E27FC236}">
                <a16:creationId xmlns:a16="http://schemas.microsoft.com/office/drawing/2014/main" id="{E8FDE77E-72E8-B3FA-D623-192D6B6D7B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486D1BA-E519-4B89-9096-C2D8D4ECCD63}" type="slidenum">
              <a:rPr lang="it-CH" altLang="en-US" sz="1300" smtClean="0"/>
              <a:pPr>
                <a:spcBef>
                  <a:spcPct val="0"/>
                </a:spcBef>
              </a:pPr>
              <a:t>170</a:t>
            </a:fld>
            <a:endParaRPr lang="it-CH" altLang="en-US" sz="130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egnaposto immagine diapositiva 1">
            <a:extLst>
              <a:ext uri="{FF2B5EF4-FFF2-40B4-BE49-F238E27FC236}">
                <a16:creationId xmlns:a16="http://schemas.microsoft.com/office/drawing/2014/main" id="{A58FE043-16F0-E9EE-AE9B-6BD796330C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4115" name="Segnaposto note 2">
            <a:extLst>
              <a:ext uri="{FF2B5EF4-FFF2-40B4-BE49-F238E27FC236}">
                <a16:creationId xmlns:a16="http://schemas.microsoft.com/office/drawing/2014/main" id="{63A4177A-9825-231D-892F-F3CEE4E79B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http://en.wikipedia.org/wiki/Water_pollution</a:t>
            </a:r>
          </a:p>
          <a:p>
            <a:r>
              <a:rPr lang="it-CH" altLang="it-CH"/>
              <a:t>https://en.wikipedia.org/wiki/Seawater_pollution</a:t>
            </a:r>
          </a:p>
          <a:p>
            <a:r>
              <a:rPr lang="it-CH" altLang="it-CH"/>
              <a:t>https://it.wikipedia.org/wiki/Antropizzazione</a:t>
            </a:r>
          </a:p>
          <a:p>
            <a:endParaRPr lang="it-CH" altLang="it-CH"/>
          </a:p>
        </p:txBody>
      </p:sp>
      <p:sp>
        <p:nvSpPr>
          <p:cNvPr id="474116" name="Segnaposto numero diapositiva 3">
            <a:extLst>
              <a:ext uri="{FF2B5EF4-FFF2-40B4-BE49-F238E27FC236}">
                <a16:creationId xmlns:a16="http://schemas.microsoft.com/office/drawing/2014/main" id="{9906E42B-F39E-CE24-8EA8-984FE73685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C070A5-ADEB-470D-B6FD-6350E3ABB921}" type="slidenum">
              <a:rPr lang="it-CH" altLang="en-US" sz="1300" smtClean="0"/>
              <a:pPr>
                <a:spcBef>
                  <a:spcPct val="0"/>
                </a:spcBef>
              </a:pPr>
              <a:t>171</a:t>
            </a:fld>
            <a:endParaRPr lang="it-CH" altLang="en-US" sz="130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a:extLst>
              <a:ext uri="{FF2B5EF4-FFF2-40B4-BE49-F238E27FC236}">
                <a16:creationId xmlns:a16="http://schemas.microsoft.com/office/drawing/2014/main" id="{251A84F8-AB99-CC32-B561-CA81A50929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CD8857-13CB-44B3-B052-BD140A54D564}" type="slidenum">
              <a:rPr lang="it-IT" altLang="en-US" sz="1300" smtClean="0">
                <a:solidFill>
                  <a:srgbClr val="000000"/>
                </a:solidFill>
                <a:latin typeface="Arial" panose="020B0604020202020204" pitchFamily="34" charset="0"/>
              </a:rPr>
              <a:pPr>
                <a:spcBef>
                  <a:spcPct val="0"/>
                </a:spcBef>
              </a:pPr>
              <a:t>172</a:t>
            </a:fld>
            <a:endParaRPr lang="it-IT" altLang="en-US" sz="1300">
              <a:solidFill>
                <a:srgbClr val="000000"/>
              </a:solidFill>
              <a:latin typeface="Arial" panose="020B0604020202020204" pitchFamily="34" charset="0"/>
            </a:endParaRPr>
          </a:p>
        </p:txBody>
      </p:sp>
      <p:sp>
        <p:nvSpPr>
          <p:cNvPr id="476163" name="Rectangle 2">
            <a:extLst>
              <a:ext uri="{FF2B5EF4-FFF2-40B4-BE49-F238E27FC236}">
                <a16:creationId xmlns:a16="http://schemas.microsoft.com/office/drawing/2014/main" id="{89535BF5-1DCA-2BFA-82A6-A7CD23700C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6164" name="Rectangle 3">
            <a:extLst>
              <a:ext uri="{FF2B5EF4-FFF2-40B4-BE49-F238E27FC236}">
                <a16:creationId xmlns:a16="http://schemas.microsoft.com/office/drawing/2014/main" id="{D5301ADE-0D5F-860E-8CA1-725A1D1E89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…è il futuro del nostro pianeta.</a:t>
            </a:r>
            <a:endParaRPr lang="it-IT" altLang="it-CH"/>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AA2807B0-AA82-99EC-5F35-257A97A531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C3A7B3-6FDE-4359-809D-6FF2A1231518}" type="slidenum">
              <a:rPr lang="it-IT" altLang="en-US" sz="1300" smtClean="0">
                <a:solidFill>
                  <a:srgbClr val="000000"/>
                </a:solidFill>
                <a:latin typeface="Arial" panose="020B0604020202020204" pitchFamily="34" charset="0"/>
              </a:rPr>
              <a:pPr>
                <a:spcBef>
                  <a:spcPct val="0"/>
                </a:spcBef>
              </a:pPr>
              <a:t>18</a:t>
            </a:fld>
            <a:endParaRPr lang="it-IT" altLang="en-US" sz="1300">
              <a:solidFill>
                <a:srgbClr val="000000"/>
              </a:solidFill>
              <a:latin typeface="Arial" panose="020B0604020202020204" pitchFamily="34" charset="0"/>
            </a:endParaRPr>
          </a:p>
        </p:txBody>
      </p:sp>
      <p:sp>
        <p:nvSpPr>
          <p:cNvPr id="163843" name="Rectangle 2">
            <a:extLst>
              <a:ext uri="{FF2B5EF4-FFF2-40B4-BE49-F238E27FC236}">
                <a16:creationId xmlns:a16="http://schemas.microsoft.com/office/drawing/2014/main" id="{16970729-DAD4-1D35-E025-C253329224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4" name="Rectangle 3">
            <a:extLst>
              <a:ext uri="{FF2B5EF4-FFF2-40B4-BE49-F238E27FC236}">
                <a16:creationId xmlns:a16="http://schemas.microsoft.com/office/drawing/2014/main" id="{AB3EEF12-60D3-E305-E45E-7CCAA52CD1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Una fabbrica di automobili destinata a sparire a causa della spietata concorrenza dei produttori maggiori</a:t>
            </a:r>
          </a:p>
          <a:p>
            <a:pPr eaLnBrk="1" hangingPunct="1">
              <a:spcBef>
                <a:spcPct val="0"/>
              </a:spcBef>
            </a:pPr>
            <a:endParaRPr lang="fr-CH" altLang="it-CH"/>
          </a:p>
          <a:p>
            <a:pPr eaLnBrk="1" hangingPunct="1">
              <a:spcBef>
                <a:spcPct val="0"/>
              </a:spcBef>
            </a:pPr>
            <a:r>
              <a:rPr lang="it-IT" altLang="it-CH"/>
              <a:t>http://en.wikipedia.org/wiki/Alvis_Car_and_Engineering_Company</a:t>
            </a:r>
          </a:p>
          <a:p>
            <a:pPr eaLnBrk="1" hangingPunct="1">
              <a:spcBef>
                <a:spcPct val="0"/>
              </a:spcBef>
            </a:pPr>
            <a:r>
              <a:rPr lang="it-IT" altLang="it-CH"/>
              <a:t>http://en.wikipedia.org/wiki/Car_factory</a:t>
            </a:r>
          </a:p>
          <a:p>
            <a:pPr eaLnBrk="1" hangingPunct="1">
              <a:spcBef>
                <a:spcPct val="0"/>
              </a:spcBef>
            </a:pPr>
            <a:r>
              <a:rPr lang="it-IT" altLang="it-CH"/>
              <a:t>http://en.wikipedia.org/wiki/Alvis_Firebird</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egnaposto immagine diapositiva 1">
            <a:extLst>
              <a:ext uri="{FF2B5EF4-FFF2-40B4-BE49-F238E27FC236}">
                <a16:creationId xmlns:a16="http://schemas.microsoft.com/office/drawing/2014/main" id="{D692F609-1CF2-8DA7-839A-E6FFCB09D5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9235" name="Segnaposto note 2">
            <a:extLst>
              <a:ext uri="{FF2B5EF4-FFF2-40B4-BE49-F238E27FC236}">
                <a16:creationId xmlns:a16="http://schemas.microsoft.com/office/drawing/2014/main" id="{BA49A2C5-D02D-F95F-A331-2A18F0C064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 volte degli “specialisti” o “esperti” vengono pagati per smentire le ricerche sul degrado ambientale.</a:t>
            </a:r>
          </a:p>
        </p:txBody>
      </p:sp>
      <p:sp>
        <p:nvSpPr>
          <p:cNvPr id="479236" name="Segnaposto numero diapositiva 3">
            <a:extLst>
              <a:ext uri="{FF2B5EF4-FFF2-40B4-BE49-F238E27FC236}">
                <a16:creationId xmlns:a16="http://schemas.microsoft.com/office/drawing/2014/main" id="{3CA14D48-25DD-7792-C660-5E89650A2D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8188" indent="-284163">
              <a:defRPr>
                <a:solidFill>
                  <a:schemeClr val="tx1"/>
                </a:solidFill>
                <a:latin typeface="Arial" panose="020B0604020202020204" pitchFamily="34" charset="0"/>
                <a:cs typeface="Arial" panose="020B0604020202020204" pitchFamily="34" charset="0"/>
              </a:defRPr>
            </a:lvl2pPr>
            <a:lvl3pPr marL="1136650" indent="-227013">
              <a:defRPr>
                <a:solidFill>
                  <a:schemeClr val="tx1"/>
                </a:solidFill>
                <a:latin typeface="Arial" panose="020B0604020202020204" pitchFamily="34" charset="0"/>
                <a:cs typeface="Arial" panose="020B0604020202020204" pitchFamily="34" charset="0"/>
              </a:defRPr>
            </a:lvl3pPr>
            <a:lvl4pPr marL="1592263" indent="-227013">
              <a:defRPr>
                <a:solidFill>
                  <a:schemeClr val="tx1"/>
                </a:solidFill>
                <a:latin typeface="Arial" panose="020B0604020202020204" pitchFamily="34" charset="0"/>
                <a:cs typeface="Arial" panose="020B0604020202020204" pitchFamily="34" charset="0"/>
              </a:defRPr>
            </a:lvl4pPr>
            <a:lvl5pPr marL="2046288" indent="-227013">
              <a:defRPr>
                <a:solidFill>
                  <a:schemeClr val="tx1"/>
                </a:solidFill>
                <a:latin typeface="Arial" panose="020B0604020202020204" pitchFamily="34" charset="0"/>
                <a:cs typeface="Arial" panose="020B0604020202020204" pitchFamily="34" charset="0"/>
              </a:defRPr>
            </a:lvl5pPr>
            <a:lvl6pPr marL="2503488"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0688"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17888"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75088"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3FCB630-03D6-411E-99FE-F04DD10859F6}" type="slidenum">
              <a:rPr lang="it-CH" altLang="en-US" smtClean="0">
                <a:latin typeface="Calibri" panose="020F0502020204030204" pitchFamily="34" charset="0"/>
              </a:rPr>
              <a:pPr/>
              <a:t>174</a:t>
            </a:fld>
            <a:endParaRPr lang="it-CH" altLang="en-US">
              <a:latin typeface="Calibri" panose="020F0502020204030204"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a:extLst>
              <a:ext uri="{FF2B5EF4-FFF2-40B4-BE49-F238E27FC236}">
                <a16:creationId xmlns:a16="http://schemas.microsoft.com/office/drawing/2014/main" id="{8DB002F0-8640-6D8B-CBCC-1F01B92DCF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5B6E58-FAF5-4AD4-B712-657198055158}" type="slidenum">
              <a:rPr lang="it-IT" altLang="en-US" sz="1300" smtClean="0">
                <a:solidFill>
                  <a:srgbClr val="000000"/>
                </a:solidFill>
                <a:latin typeface="Arial" panose="020B0604020202020204" pitchFamily="34" charset="0"/>
              </a:rPr>
              <a:pPr>
                <a:spcBef>
                  <a:spcPct val="0"/>
                </a:spcBef>
              </a:pPr>
              <a:t>175</a:t>
            </a:fld>
            <a:endParaRPr lang="it-IT" altLang="en-US" sz="1300">
              <a:solidFill>
                <a:srgbClr val="000000"/>
              </a:solidFill>
              <a:latin typeface="Arial" panose="020B0604020202020204" pitchFamily="34" charset="0"/>
            </a:endParaRPr>
          </a:p>
        </p:txBody>
      </p:sp>
      <p:sp>
        <p:nvSpPr>
          <p:cNvPr id="481283" name="Rectangle 2">
            <a:extLst>
              <a:ext uri="{FF2B5EF4-FFF2-40B4-BE49-F238E27FC236}">
                <a16:creationId xmlns:a16="http://schemas.microsoft.com/office/drawing/2014/main" id="{1052A23E-934B-5DF0-09BA-5E71CE182E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284" name="Rectangle 3">
            <a:extLst>
              <a:ext uri="{FF2B5EF4-FFF2-40B4-BE49-F238E27FC236}">
                <a16:creationId xmlns:a16="http://schemas.microsoft.com/office/drawing/2014/main" id="{BD7F74A3-F07F-75E2-69E8-A5BB614BF0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Lenin ha guardato in avanti:</a:t>
            </a:r>
          </a:p>
          <a:p>
            <a:pPr eaLnBrk="1" hangingPunct="1">
              <a:spcBef>
                <a:spcPct val="0"/>
              </a:spcBef>
            </a:pPr>
            <a:r>
              <a:rPr lang="it-CH" altLang="it-CH"/>
              <a:t>oggi il capitale finanziario e le grandi multinazionali dettano le regole del gioco.</a:t>
            </a:r>
            <a:endParaRPr lang="fr-CH" altLang="it-CH"/>
          </a:p>
          <a:p>
            <a:pPr eaLnBrk="1" hangingPunct="1">
              <a:spcBef>
                <a:spcPct val="0"/>
              </a:spcBef>
            </a:pPr>
            <a:endParaRPr lang="fr-CH" altLang="it-CH"/>
          </a:p>
          <a:p>
            <a:pPr eaLnBrk="1" hangingPunct="1">
              <a:spcBef>
                <a:spcPct val="0"/>
              </a:spcBef>
            </a:pPr>
            <a:r>
              <a:rPr lang="it-IT" altLang="it-CH"/>
              <a:t>http://en.wikipedia.org/wiki/Imperialism</a:t>
            </a:r>
          </a:p>
          <a:p>
            <a:pPr eaLnBrk="1" hangingPunct="1">
              <a:spcBef>
                <a:spcPct val="0"/>
              </a:spcBef>
            </a:pPr>
            <a:r>
              <a:rPr lang="it-IT" altLang="it-CH"/>
              <a:t>https://it.wikipedia.org/wiki/Imperialismo</a:t>
            </a:r>
          </a:p>
          <a:p>
            <a:pPr eaLnBrk="1" hangingPunct="1">
              <a:spcBef>
                <a:spcPct val="0"/>
              </a:spcBef>
            </a:pPr>
            <a:r>
              <a:rPr lang="it-IT" altLang="it-CH"/>
              <a:t>http://en.wikipedia.org/wiki/Imperialism,_the_Highest_Stage_of_Capitalism</a:t>
            </a:r>
          </a:p>
          <a:p>
            <a:pPr eaLnBrk="1" hangingPunct="1">
              <a:spcBef>
                <a:spcPct val="0"/>
              </a:spcBef>
            </a:pPr>
            <a:endParaRPr lang="it-IT" altLang="it-CH"/>
          </a:p>
          <a:p>
            <a:pPr eaLnBrk="1" hangingPunct="1">
              <a:spcBef>
                <a:spcPct val="0"/>
              </a:spcBef>
            </a:pPr>
            <a:r>
              <a:rPr lang="en-US" altLang="it-CH"/>
              <a:t>MULTINATIONAL CORPORATIONS, GLOBALIZATION AND POVERTY:</a:t>
            </a:r>
          </a:p>
          <a:p>
            <a:pPr eaLnBrk="1" hangingPunct="1">
              <a:spcBef>
                <a:spcPct val="0"/>
              </a:spcBef>
            </a:pPr>
            <a:r>
              <a:rPr lang="en-US" altLang="it-CH"/>
              <a:t>http://info.worldbank.org/etools/docs/library/89443/tu_0601/newfarmer.pdf</a:t>
            </a:r>
          </a:p>
          <a:p>
            <a:pPr eaLnBrk="1" hangingPunct="1">
              <a:spcBef>
                <a:spcPct val="0"/>
              </a:spcBef>
            </a:pPr>
            <a:endParaRPr lang="en-US" altLang="it-CH"/>
          </a:p>
          <a:p>
            <a:pPr eaLnBrk="1" hangingPunct="1">
              <a:spcBef>
                <a:spcPct val="0"/>
              </a:spcBef>
            </a:pPr>
            <a:r>
              <a:rPr lang="en-US" altLang="it-CH"/>
              <a:t>ttip – ceta - tisa : sono alcuni degli accordi internazionali che l’imperialismo nordamericano vuole imporre al resto del mondo filo-occidentale, ufficialmente per incrementare il commercio eliminando le barrier doganali, ma in realtà per sottomettere i  paesi del blocco occidentale alla volontà degli USA / Canada in un’ottica liberista e imperialista. Questi accordi  favorirebbero unicamente le grandi multinazionali (specialmente USA) a discapito dell’economia e della sovranità nazionale degli altri Stati firmatari. </a:t>
            </a:r>
            <a:r>
              <a:rPr lang="it-CH" altLang="it-CH"/>
              <a:t>Citiamo ad esempio le clausole di irreversibilità di ogni provvedimento di liberalizzazione/privatizzazione che i singoli Stati o singole autorità locali possano prendere, la durata illimitata degli accordi, il primato delle regole più liberistiche, la possibilità per Stati e multinazionali di adire a una corte sovranazionale creata appositamente, ecc.  Considerando poi che Cina, Russia e Iran sono esclusi a priori, nonchè l’urgenza e la segretezza che circondano questi accordi, è abbastanza chiaro che questi accordi servono soprattutto agli USA per compattare il proprio campo in funzione anti Russia/Cina. In pratica si realizza quanto previsto da Lenin 100 anni fa:  l’imperialismo domina il mondo e detta le regole del gioco. </a:t>
            </a:r>
          </a:p>
          <a:p>
            <a:pPr eaLnBrk="1" hangingPunct="1">
              <a:spcBef>
                <a:spcPct val="0"/>
              </a:spcBef>
            </a:pPr>
            <a:endParaRPr lang="en-US" altLang="it-CH"/>
          </a:p>
          <a:p>
            <a:pPr eaLnBrk="1" hangingPunct="1">
              <a:spcBef>
                <a:spcPct val="0"/>
              </a:spcBef>
            </a:pPr>
            <a:r>
              <a:rPr lang="en-US" altLang="it-CH"/>
              <a:t>https://it.wikipedia.org/wiki/Trattato_transatlantico_sul_commercio_e_gli_investimenti</a:t>
            </a:r>
          </a:p>
          <a:p>
            <a:pPr eaLnBrk="1" hangingPunct="1">
              <a:spcBef>
                <a:spcPct val="0"/>
              </a:spcBef>
            </a:pPr>
            <a:r>
              <a:rPr lang="en-US" altLang="it-CH"/>
              <a:t>http://www.alliancesud.ch/fr/infodoc/programme/2016/accords-libre-echange</a:t>
            </a:r>
          </a:p>
          <a:p>
            <a:pPr eaLnBrk="1" hangingPunct="1">
              <a:spcBef>
                <a:spcPct val="0"/>
              </a:spcBef>
            </a:pPr>
            <a:r>
              <a:rPr lang="en-US" altLang="it-CH"/>
              <a:t>https://stop-ttip.org/material-list-for-information-on-ttip-ceta-tisa/</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it-IT" altLang="it-CH"/>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a:extLst>
              <a:ext uri="{FF2B5EF4-FFF2-40B4-BE49-F238E27FC236}">
                <a16:creationId xmlns:a16="http://schemas.microsoft.com/office/drawing/2014/main" id="{74B23EB9-5D7A-5818-09D6-FAB6F07DB7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BB0935-2060-4CFE-9D90-AA4C593466EE}" type="slidenum">
              <a:rPr lang="it-IT" altLang="en-US" sz="1300" smtClean="0">
                <a:solidFill>
                  <a:srgbClr val="000000"/>
                </a:solidFill>
                <a:latin typeface="Arial" panose="020B0604020202020204" pitchFamily="34" charset="0"/>
              </a:rPr>
              <a:pPr>
                <a:spcBef>
                  <a:spcPct val="0"/>
                </a:spcBef>
              </a:pPr>
              <a:t>176</a:t>
            </a:fld>
            <a:endParaRPr lang="it-IT" altLang="en-US" sz="1300">
              <a:solidFill>
                <a:srgbClr val="000000"/>
              </a:solidFill>
              <a:latin typeface="Arial" panose="020B0604020202020204" pitchFamily="34" charset="0"/>
            </a:endParaRPr>
          </a:p>
        </p:txBody>
      </p:sp>
      <p:sp>
        <p:nvSpPr>
          <p:cNvPr id="483331" name="Rectangle 2">
            <a:extLst>
              <a:ext uri="{FF2B5EF4-FFF2-40B4-BE49-F238E27FC236}">
                <a16:creationId xmlns:a16="http://schemas.microsoft.com/office/drawing/2014/main" id="{7717BFF1-1953-955F-6969-70DB8CB9C4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3332" name="Rectangle 3">
            <a:extLst>
              <a:ext uri="{FF2B5EF4-FFF2-40B4-BE49-F238E27FC236}">
                <a16:creationId xmlns:a16="http://schemas.microsoft.com/office/drawing/2014/main" id="{8D25EFF6-176C-11B7-66F2-0724A61D06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Si produce di più ma con meno addetti. Le razionalizzazione e l’automazione creano disoccupazione.</a:t>
            </a:r>
            <a:endParaRPr lang="it-IT" altLang="it-CH"/>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Slide Image Placeholder 1">
            <a:extLst>
              <a:ext uri="{FF2B5EF4-FFF2-40B4-BE49-F238E27FC236}">
                <a16:creationId xmlns:a16="http://schemas.microsoft.com/office/drawing/2014/main" id="{62842DDD-D289-6866-4A35-11B13E1FE2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5379" name="Notes Placeholder 2">
            <a:extLst>
              <a:ext uri="{FF2B5EF4-FFF2-40B4-BE49-F238E27FC236}">
                <a16:creationId xmlns:a16="http://schemas.microsoft.com/office/drawing/2014/main" id="{8BB83774-E7A3-37CD-FD5B-326F1075C6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Il sistema economico capitalista si basa sul denaro prestato dalla banca centrale (+o- controllata dallo stato) alle altre banche o soprattutto creato dalle stesse banche private, che a loro volta lo investono o lo imprestano ai loro clienti. Ovviamemnte questo fiume di denaro è destinato a rientrare nelle banche e nella banca centrale, ma…maggiorato dell’interesse che fa si che la massa monetaria cresce in continuazione a pari passo con l’indebitamento dello stato e della popolazione e l’accumulo di denaro da parte di pochi e delle banche. Questo sistema si chiama signoraggio finanziario.</a:t>
            </a:r>
          </a:p>
          <a:p>
            <a:pPr eaLnBrk="1" hangingPunct="1">
              <a:spcBef>
                <a:spcPct val="0"/>
              </a:spcBef>
            </a:pPr>
            <a:endParaRPr lang="fr-CH" altLang="it-CH"/>
          </a:p>
          <a:p>
            <a:pPr eaLnBrk="1" hangingPunct="1">
              <a:spcBef>
                <a:spcPct val="0"/>
              </a:spcBef>
            </a:pPr>
            <a:r>
              <a:rPr lang="fr-CH" altLang="it-CH"/>
              <a:t>Gli eccessi della speculazione della borsa creano le bolle speculative (prezzi eccessivamente alti) seguiti da profonde crisi finanziarie che si ripercuotono sull’intera economia. La speculazione è favorita dall’utilizzo di strumenti finanziari derivati che permettono di comperare o vendere qualsiasi cosa senza possederla. La moderna tecnologia ha globalizzato i mercati finanziari che così reagiscono all’unisono. Il settore finaziario (banche, assicurazioni, fondi di investimento, consulenza, compravendita, ecc.) è ormai una piovra gigantesca che da lavoro a centinaia di migliaia di addetti il cui unico scopo è il massimo profitto. Per impedire il crollo dell’intero sistema con conseguenze catastrofiche spesso gli stati sono costretti a intervenire con enormi finanziamenti che alla fin fine sono forniti dai contribuenti e/o dai piccoli risparmiatori che risultano essere i perdenti.</a:t>
            </a:r>
          </a:p>
          <a:p>
            <a:pPr eaLnBrk="1" hangingPunct="1">
              <a:spcBef>
                <a:spcPct val="0"/>
              </a:spcBef>
            </a:pPr>
            <a:endParaRPr lang="fr-CH" altLang="it-CH"/>
          </a:p>
          <a:p>
            <a:pPr eaLnBrk="1" hangingPunct="1">
              <a:spcBef>
                <a:spcPct val="0"/>
              </a:spcBef>
            </a:pPr>
            <a:r>
              <a:rPr lang="fr-CH" altLang="it-CH"/>
              <a:t>Il denaro nasce con la necessità di creare una merce neutra accettata da tutti. All’inizio il denaro serviva per pagare i mercenari, le tasse e le merci, per effettuare prestiti, ecc.</a:t>
            </a:r>
          </a:p>
          <a:p>
            <a:pPr eaLnBrk="1" hangingPunct="1">
              <a:spcBef>
                <a:spcPct val="0"/>
              </a:spcBef>
            </a:pPr>
            <a:r>
              <a:rPr lang="fr-CH" altLang="it-CH"/>
              <a:t>La parabola del denaro si può riassumere così: (M = Merce, D = Denaro)</a:t>
            </a:r>
          </a:p>
          <a:p>
            <a:pPr eaLnBrk="1" hangingPunct="1">
              <a:spcBef>
                <a:spcPct val="0"/>
              </a:spcBef>
            </a:pPr>
            <a:endParaRPr lang="fr-CH" altLang="it-CH"/>
          </a:p>
          <a:p>
            <a:pPr eaLnBrk="1" hangingPunct="1">
              <a:spcBef>
                <a:spcPct val="0"/>
              </a:spcBef>
            </a:pPr>
            <a:r>
              <a:rPr lang="fr-CH" altLang="it-CH"/>
              <a:t>M – M   (il baratto): operazione socialmente utile ma che presenta dei limiti organizzativi</a:t>
            </a:r>
          </a:p>
          <a:p>
            <a:pPr eaLnBrk="1" hangingPunct="1">
              <a:spcBef>
                <a:spcPct val="0"/>
              </a:spcBef>
            </a:pPr>
            <a:r>
              <a:rPr lang="fr-CH" altLang="it-CH"/>
              <a:t>M – D – M   (la vendita di merce per acquistarne dell’altra): operazione socialmente necessaria ma poco produttiva </a:t>
            </a:r>
          </a:p>
          <a:p>
            <a:pPr eaLnBrk="1" hangingPunct="1">
              <a:spcBef>
                <a:spcPct val="0"/>
              </a:spcBef>
            </a:pPr>
            <a:r>
              <a:rPr lang="fr-CH" altLang="it-CH"/>
              <a:t>D – M – D    (l’acquisto e la rivendita della stessa merce a scopo di lucro): operazione socialmente inproduttiva</a:t>
            </a:r>
          </a:p>
          <a:p>
            <a:pPr eaLnBrk="1" hangingPunct="1">
              <a:spcBef>
                <a:spcPct val="0"/>
              </a:spcBef>
            </a:pPr>
            <a:r>
              <a:rPr lang="fr-CH" altLang="it-CH"/>
              <a:t>D – D – D    (l’acquisto e la rivendita di divise a scopo di lucro): operazione socialmente dannosa</a:t>
            </a:r>
          </a:p>
          <a:p>
            <a:pPr eaLnBrk="1" hangingPunct="1">
              <a:spcBef>
                <a:spcPct val="0"/>
              </a:spcBef>
            </a:pPr>
            <a:endParaRPr lang="fr-CH" altLang="it-CH"/>
          </a:p>
          <a:p>
            <a:pPr eaLnBrk="1" hangingPunct="1">
              <a:spcBef>
                <a:spcPct val="0"/>
              </a:spcBef>
            </a:pPr>
            <a:r>
              <a:rPr lang="it-CH" altLang="it-CH"/>
              <a:t>La vita del denaro si basa sul CREDITO a cui si contrappone al DEBITO, nonché sull’obbligo di rimborsare il denaro ricevuto in prestito e sul compenso da pagare per il prestito ricevuto (interessi). La concessione o non concessione di un prestito e il rimborso o non rimborso di un prestito  e/o il pagamento degli interessi può avere conseguenze gravose soprattutto sulla parte più debole della popolazione. </a:t>
            </a:r>
          </a:p>
          <a:p>
            <a:pPr eaLnBrk="1" hangingPunct="1">
              <a:spcBef>
                <a:spcPct val="0"/>
              </a:spcBef>
            </a:pPr>
            <a:r>
              <a:rPr lang="it-CH" altLang="it-CH"/>
              <a:t>Classico: i debiti dei paesi del terzo mondo. </a:t>
            </a:r>
          </a:p>
          <a:p>
            <a:pPr eaLnBrk="1" hangingPunct="1">
              <a:spcBef>
                <a:spcPct val="0"/>
              </a:spcBef>
            </a:pPr>
            <a:endParaRPr lang="it-CH" altLang="it-CH"/>
          </a:p>
          <a:p>
            <a:pPr eaLnBrk="1" hangingPunct="1">
              <a:spcBef>
                <a:spcPct val="0"/>
              </a:spcBef>
            </a:pPr>
            <a:r>
              <a:rPr lang="it-CH" altLang="it-CH"/>
              <a:t>Christian Marazzi: «La moneta nell’impero», Ombre Corte - 2002 </a:t>
            </a:r>
          </a:p>
          <a:p>
            <a:pPr eaLnBrk="1" hangingPunct="1">
              <a:spcBef>
                <a:spcPct val="0"/>
              </a:spcBef>
            </a:pPr>
            <a:endParaRPr lang="it-CH" altLang="it-CH"/>
          </a:p>
          <a:p>
            <a:pPr eaLnBrk="1" hangingPunct="1">
              <a:spcBef>
                <a:spcPct val="0"/>
              </a:spcBef>
            </a:pPr>
            <a:r>
              <a:rPr lang="en-US" altLang="it-CH"/>
              <a:t>http://www.imf.org/external/np/res/seminars/2013/arc/pdf/Krugman.pdf</a:t>
            </a:r>
          </a:p>
          <a:p>
            <a:pPr eaLnBrk="1" hangingPunct="1">
              <a:spcBef>
                <a:spcPct val="0"/>
              </a:spcBef>
            </a:pPr>
            <a:r>
              <a:rPr lang="en-US" altLang="it-CH"/>
              <a:t>Currency Regimes, Capital Flows, and Crises  /  Autor:  Paul Krugman</a:t>
            </a:r>
          </a:p>
          <a:p>
            <a:pPr eaLnBrk="1" hangingPunct="1">
              <a:spcBef>
                <a:spcPct val="0"/>
              </a:spcBef>
            </a:pPr>
            <a:r>
              <a:rPr lang="en-US" altLang="it-CH"/>
              <a:t>Paper presented at the 14th Jacques Polak Annual Research Conference</a:t>
            </a:r>
          </a:p>
          <a:p>
            <a:pPr eaLnBrk="1" hangingPunct="1">
              <a:spcBef>
                <a:spcPct val="0"/>
              </a:spcBef>
            </a:pPr>
            <a:r>
              <a:rPr lang="en-US" altLang="it-CH"/>
              <a:t>Hosted by the International Monetary Fund</a:t>
            </a:r>
          </a:p>
          <a:p>
            <a:pPr eaLnBrk="1" hangingPunct="1">
              <a:spcBef>
                <a:spcPct val="0"/>
              </a:spcBef>
            </a:pPr>
            <a:r>
              <a:rPr lang="en-US" altLang="it-CH"/>
              <a:t>Washington, DC─November 7–8, 2013</a:t>
            </a:r>
          </a:p>
          <a:p>
            <a:pPr eaLnBrk="1" hangingPunct="1">
              <a:spcBef>
                <a:spcPct val="0"/>
              </a:spcBef>
            </a:pPr>
            <a:endParaRPr lang="en-US" altLang="it-CH"/>
          </a:p>
          <a:p>
            <a:r>
              <a:rPr lang="it-CH" altLang="it-CH">
                <a:solidFill>
                  <a:srgbClr val="000000"/>
                </a:solidFill>
              </a:rPr>
              <a:t>Siti internet concernenti la moneta e il debito italiano:</a:t>
            </a:r>
          </a:p>
          <a:p>
            <a:r>
              <a:rPr lang="it-CH" altLang="it-CH">
                <a:solidFill>
                  <a:srgbClr val="000000"/>
                </a:solidFill>
              </a:rPr>
              <a:t>Vedi le note della diapositiva «Il debito USA»</a:t>
            </a:r>
          </a:p>
          <a:p>
            <a:endParaRPr lang="it-CH" altLang="it-CH">
              <a:solidFill>
                <a:srgbClr val="000000"/>
              </a:solidFill>
            </a:endParaRPr>
          </a:p>
          <a:p>
            <a:r>
              <a:rPr lang="it-CH" altLang="it-CH">
                <a:solidFill>
                  <a:srgbClr val="000000"/>
                </a:solidFill>
              </a:rPr>
              <a:t>http://en.wikipedia.org/wiki/Financial_markets</a:t>
            </a:r>
          </a:p>
          <a:p>
            <a:r>
              <a:rPr lang="it-CH" altLang="it-CH">
                <a:solidFill>
                  <a:srgbClr val="000000"/>
                </a:solidFill>
              </a:rPr>
              <a:t>http://en.wikipedia.org/wiki/Stock_market</a:t>
            </a:r>
          </a:p>
          <a:p>
            <a:r>
              <a:rPr lang="it-CH" altLang="it-CH">
                <a:solidFill>
                  <a:srgbClr val="000000"/>
                </a:solidFill>
              </a:rPr>
              <a:t>http://en.wikipedia.org/wiki/Bond_market</a:t>
            </a:r>
          </a:p>
          <a:p>
            <a:r>
              <a:rPr lang="it-CH" altLang="it-CH">
                <a:solidFill>
                  <a:srgbClr val="000000"/>
                </a:solidFill>
              </a:rPr>
              <a:t>https://it.wikipedia.org/wiki/Borsa_valori</a:t>
            </a:r>
          </a:p>
          <a:p>
            <a:endParaRPr lang="it-CH" altLang="it-CH">
              <a:solidFill>
                <a:srgbClr val="000000"/>
              </a:solidFill>
            </a:endParaRPr>
          </a:p>
          <a:p>
            <a:r>
              <a:rPr lang="it-CH" altLang="it-CH">
                <a:solidFill>
                  <a:srgbClr val="000000"/>
                </a:solidFill>
              </a:rPr>
              <a:t>I derivati</a:t>
            </a:r>
          </a:p>
          <a:p>
            <a:r>
              <a:rPr lang="it-CH" altLang="it-CH">
                <a:solidFill>
                  <a:srgbClr val="000000"/>
                </a:solidFill>
              </a:rPr>
              <a:t>I derivati sono degli strumenti finanziari derivati dagli strumenti base come le azioni, le obbligazioni, le materie prime, ecc.</a:t>
            </a:r>
          </a:p>
          <a:p>
            <a:r>
              <a:rPr lang="it-CH" altLang="it-CH">
                <a:solidFill>
                  <a:srgbClr val="000000"/>
                </a:solidFill>
              </a:rPr>
              <a:t>Il derivato principe è l’OPZIONE o WARRANT.</a:t>
            </a:r>
          </a:p>
          <a:p>
            <a:r>
              <a:rPr lang="it-CH" altLang="it-CH">
                <a:solidFill>
                  <a:srgbClr val="000000"/>
                </a:solidFill>
              </a:rPr>
              <a:t>I derivati si presentano in svariate forme e nomi.</a:t>
            </a:r>
          </a:p>
          <a:p>
            <a:r>
              <a:rPr lang="it-CH" altLang="it-CH">
                <a:solidFill>
                  <a:srgbClr val="000000"/>
                </a:solidFill>
              </a:rPr>
              <a:t>Sostanzialmente sono delle «riservazioni». </a:t>
            </a:r>
          </a:p>
          <a:p>
            <a:r>
              <a:rPr lang="it-CH" altLang="it-CH">
                <a:solidFill>
                  <a:srgbClr val="000000"/>
                </a:solidFill>
              </a:rPr>
              <a:t>Chi ha un’opzione «call» si riserva di </a:t>
            </a:r>
            <a:r>
              <a:rPr lang="it-CH" altLang="it-CH" b="1">
                <a:solidFill>
                  <a:srgbClr val="000000"/>
                </a:solidFill>
              </a:rPr>
              <a:t>comperare</a:t>
            </a:r>
            <a:r>
              <a:rPr lang="it-CH" altLang="it-CH">
                <a:solidFill>
                  <a:srgbClr val="000000"/>
                </a:solidFill>
              </a:rPr>
              <a:t> a un prezzo prefissato e di solito a una scadenza prefissata.</a:t>
            </a:r>
          </a:p>
          <a:p>
            <a:r>
              <a:rPr lang="it-CH" altLang="it-CH">
                <a:solidFill>
                  <a:srgbClr val="000000"/>
                </a:solidFill>
              </a:rPr>
              <a:t>Chi ha un’opzione «put» si riserva di </a:t>
            </a:r>
            <a:r>
              <a:rPr lang="it-CH" altLang="it-CH" b="1">
                <a:solidFill>
                  <a:srgbClr val="000000"/>
                </a:solidFill>
              </a:rPr>
              <a:t>vendere</a:t>
            </a:r>
            <a:r>
              <a:rPr lang="it-CH" altLang="it-CH">
                <a:solidFill>
                  <a:srgbClr val="000000"/>
                </a:solidFill>
              </a:rPr>
              <a:t> a un prezzo prefissato e di solito a una scadenza prefissata.</a:t>
            </a:r>
          </a:p>
          <a:p>
            <a:r>
              <a:rPr lang="it-CH" altLang="it-CH">
                <a:solidFill>
                  <a:srgbClr val="000000"/>
                </a:solidFill>
              </a:rPr>
              <a:t>Il commercio dei derivati è importante quasi quanto quello dei valore base da cui sono derivati.</a:t>
            </a:r>
          </a:p>
          <a:p>
            <a:endParaRPr lang="it-CH" altLang="it-CH">
              <a:solidFill>
                <a:srgbClr val="000000"/>
              </a:solidFill>
            </a:endParaRPr>
          </a:p>
          <a:p>
            <a:endParaRPr lang="it-CH" altLang="it-CH">
              <a:solidFill>
                <a:srgbClr val="000000"/>
              </a:solidFill>
            </a:endParaRPr>
          </a:p>
          <a:p>
            <a:endParaRPr lang="it-CH" altLang="it-CH">
              <a:solidFill>
                <a:srgbClr val="000000"/>
              </a:solidFill>
            </a:endParaRP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fr-CH" altLang="it-CH"/>
          </a:p>
          <a:p>
            <a:pPr eaLnBrk="1" hangingPunct="1">
              <a:spcBef>
                <a:spcPct val="0"/>
              </a:spcBef>
            </a:pPr>
            <a:endParaRPr lang="fr-CH" altLang="it-CH"/>
          </a:p>
          <a:p>
            <a:pPr eaLnBrk="1" hangingPunct="1">
              <a:spcBef>
                <a:spcPct val="0"/>
              </a:spcBef>
            </a:pPr>
            <a:endParaRPr lang="it-IT" altLang="it-CH"/>
          </a:p>
        </p:txBody>
      </p:sp>
      <p:sp>
        <p:nvSpPr>
          <p:cNvPr id="485380" name="Slide Number Placeholder 3">
            <a:extLst>
              <a:ext uri="{FF2B5EF4-FFF2-40B4-BE49-F238E27FC236}">
                <a16:creationId xmlns:a16="http://schemas.microsoft.com/office/drawing/2014/main" id="{8EE4396D-5243-CA2F-34BD-47054BE89C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0714E3-5F61-4B4F-AE46-9AB6FC770E37}" type="slidenum">
              <a:rPr lang="it-IT" altLang="en-US" sz="1300" smtClean="0">
                <a:solidFill>
                  <a:srgbClr val="000000"/>
                </a:solidFill>
                <a:latin typeface="Arial" panose="020B0604020202020204" pitchFamily="34" charset="0"/>
              </a:rPr>
              <a:pPr>
                <a:spcBef>
                  <a:spcPct val="0"/>
                </a:spcBef>
              </a:pPr>
              <a:t>177</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egnaposto immagine diapositiva 1">
            <a:extLst>
              <a:ext uri="{FF2B5EF4-FFF2-40B4-BE49-F238E27FC236}">
                <a16:creationId xmlns:a16="http://schemas.microsoft.com/office/drawing/2014/main" id="{813D3565-8F20-C8F8-BFF0-3F3F8ECDD8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7427" name="Segnaposto note 2">
            <a:extLst>
              <a:ext uri="{FF2B5EF4-FFF2-40B4-BE49-F238E27FC236}">
                <a16:creationId xmlns:a16="http://schemas.microsoft.com/office/drawing/2014/main" id="{A99D51F4-5D8F-2BBC-974E-4C87B62258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https://en.wikipedia.org/wiki/Stock_market</a:t>
            </a:r>
          </a:p>
          <a:p>
            <a:r>
              <a:rPr lang="en-US" altLang="en-US"/>
              <a:t>https://it.wikipedia.org/wiki/Materie_prime</a:t>
            </a:r>
          </a:p>
          <a:p>
            <a:endParaRPr lang="en-US" altLang="en-US"/>
          </a:p>
          <a:p>
            <a:r>
              <a:rPr lang="en-US" altLang="en-US"/>
              <a:t>Assicurazioni: le torri gemelle di New York sono state pagate anche dalle riassicurazioni svizzere</a:t>
            </a:r>
          </a:p>
          <a:p>
            <a:r>
              <a:rPr lang="en-US" altLang="en-US"/>
              <a:t>Mercato materie prime: film americano imperniato sulla borsa del succo d’arancia – investitore che alla borsa di Londra in una mattinata ha comperato tutto il cacao disponibile sul pianeta</a:t>
            </a:r>
          </a:p>
          <a:p>
            <a:r>
              <a:rPr lang="en-US" altLang="en-US"/>
              <a:t>BOT – lo spread è la differenza tra il rendimento dei Buoni Obbligazionari del Tesoro di una nazione importante e il rendimento di quelli di una nazione minore.</a:t>
            </a:r>
          </a:p>
          <a:p>
            <a:r>
              <a:rPr lang="en-US" altLang="en-US"/>
              <a:t>Investitori privati e istituzionali</a:t>
            </a:r>
          </a:p>
          <a:p>
            <a:r>
              <a:rPr lang="en-US" altLang="en-US"/>
              <a:t>Fondo . È una ditta (solitamente una banca) che possiede un certo numero di valori e ne mette sul mercato i titoli di comproprietà  - I subprime americani erano fondi nei quali erano incorporate delle ipoteche dubbiose (crisi del 2008)</a:t>
            </a:r>
          </a:p>
          <a:p>
            <a:endParaRPr lang="en-US" altLang="en-US"/>
          </a:p>
          <a:p>
            <a:r>
              <a:rPr lang="en-US" altLang="en-US"/>
              <a:t>La Svizzera è un’importante piattaforma per il mercato dell’energia elettrica, dei trasporti, delle assicurazioni e delle materie prime  (Lugano - Duferco 300 posti di lavoro - Zugo – Glencore - e Ginevra  ) https://www.eda.admin.ch/aboutswitzerland/it/home/wirtschaft/taetigkeitsgebiete/rohstoffhandel.html </a:t>
            </a:r>
          </a:p>
          <a:p>
            <a:r>
              <a:rPr lang="en-US" altLang="en-US"/>
              <a:t>http://www.stsaswiss.ch/</a:t>
            </a:r>
          </a:p>
          <a:p>
            <a:r>
              <a:rPr lang="en-US" altLang="en-US"/>
              <a:t>Esempio: nave con carico di mele che durante il viaggio viene rivenduto fino a 40 volte</a:t>
            </a:r>
          </a:p>
          <a:p>
            <a:endParaRPr lang="en-US" altLang="en-US"/>
          </a:p>
          <a:p>
            <a:r>
              <a:rPr lang="en-US" altLang="en-US"/>
              <a:t>Un complesso edilizio (Ueberbaung) è un classico investimento per un investitore istituzionale (cassa pensione, assicurazione, fondo immobiliare o sovrano)</a:t>
            </a:r>
          </a:p>
          <a:p>
            <a:endParaRPr lang="en-US" altLang="en-US"/>
          </a:p>
          <a:p>
            <a:r>
              <a:rPr lang="en-US" altLang="en-US"/>
              <a:t>Spettacolo : Londra per la musica, Los Angeles (Holliwood) e Bombay (Bolliwood) per il cinema – diritti di ritrasmissione di eventi sportivi, ecc.</a:t>
            </a:r>
          </a:p>
          <a:p>
            <a:endParaRPr lang="en-US" altLang="en-US"/>
          </a:p>
          <a:p>
            <a:r>
              <a:rPr lang="it-CH" altLang="en-US"/>
              <a:t>Materie prime: a seconda della tipologia e delle caratteristiche innate e discriminanti, è possibile suddividere le materie prime in diverse categorie d’appartenenza. Ad esempio, le commodities più importanti appartenenti al settore energetico sono la benzina, l’etanolo, il gas naturale, la nafta e il petrolio. Nel settore dei metalli abbiamo l’alluminio, l’argento, il nickel, l’oro, il palladio, il platino, lo zinco ed il rame. Tra gli alimenti agricoli abbiamo l’avena, il mais, la soia, il frumento e la farina di soia mentre, tra i coloniali e i tropicali troviamo il caffè, il cacao, il cotone ma anche succo d’arancia, tabacco e zucchero.</a:t>
            </a:r>
          </a:p>
          <a:p>
            <a:endParaRPr lang="it-CH" altLang="en-US"/>
          </a:p>
          <a:p>
            <a:r>
              <a:rPr lang="it-CH" altLang="en-US"/>
              <a:t>Anche nella Borsa valori gli operatori (broker) vengono sostituiti da potenti elaboratori elettronici e le trattative, che prima avvenivano a viva voce, oggi sono eseguite elettronicamente, velocissimamente e automaticamente.</a:t>
            </a:r>
          </a:p>
          <a:p>
            <a:endParaRPr lang="en-US" altLang="en-US"/>
          </a:p>
        </p:txBody>
      </p:sp>
      <p:sp>
        <p:nvSpPr>
          <p:cNvPr id="487428" name="Segnaposto numero diapositiva 3">
            <a:extLst>
              <a:ext uri="{FF2B5EF4-FFF2-40B4-BE49-F238E27FC236}">
                <a16:creationId xmlns:a16="http://schemas.microsoft.com/office/drawing/2014/main" id="{2D6C36B4-609C-9B17-0E0F-7544E82048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8188" indent="-284163">
              <a:defRPr>
                <a:solidFill>
                  <a:schemeClr val="tx1"/>
                </a:solidFill>
                <a:latin typeface="Arial" panose="020B0604020202020204" pitchFamily="34" charset="0"/>
                <a:cs typeface="Arial" panose="020B0604020202020204" pitchFamily="34" charset="0"/>
              </a:defRPr>
            </a:lvl2pPr>
            <a:lvl3pPr marL="1136650" indent="-227013">
              <a:defRPr>
                <a:solidFill>
                  <a:schemeClr val="tx1"/>
                </a:solidFill>
                <a:latin typeface="Arial" panose="020B0604020202020204" pitchFamily="34" charset="0"/>
                <a:cs typeface="Arial" panose="020B0604020202020204" pitchFamily="34" charset="0"/>
              </a:defRPr>
            </a:lvl3pPr>
            <a:lvl4pPr marL="1592263" indent="-227013">
              <a:defRPr>
                <a:solidFill>
                  <a:schemeClr val="tx1"/>
                </a:solidFill>
                <a:latin typeface="Arial" panose="020B0604020202020204" pitchFamily="34" charset="0"/>
                <a:cs typeface="Arial" panose="020B0604020202020204" pitchFamily="34" charset="0"/>
              </a:defRPr>
            </a:lvl4pPr>
            <a:lvl5pPr marL="2046288" indent="-227013">
              <a:defRPr>
                <a:solidFill>
                  <a:schemeClr val="tx1"/>
                </a:solidFill>
                <a:latin typeface="Arial" panose="020B0604020202020204" pitchFamily="34" charset="0"/>
                <a:cs typeface="Arial" panose="020B0604020202020204" pitchFamily="34" charset="0"/>
              </a:defRPr>
            </a:lvl5pPr>
            <a:lvl6pPr marL="2503488"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0688"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17888"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75088"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6FB7531-0BFA-42B7-B35C-88DAFE25BFD7}" type="slidenum">
              <a:rPr lang="it-CH" altLang="en-US" smtClean="0">
                <a:latin typeface="Calibri" panose="020F0502020204030204" pitchFamily="34" charset="0"/>
              </a:rPr>
              <a:pPr/>
              <a:t>178</a:t>
            </a:fld>
            <a:endParaRPr lang="it-CH" altLang="en-US">
              <a:latin typeface="Calibri" panose="020F0502020204030204" pitchFamily="34"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Segnaposto immagine diapositiva 1">
            <a:extLst>
              <a:ext uri="{FF2B5EF4-FFF2-40B4-BE49-F238E27FC236}">
                <a16:creationId xmlns:a16="http://schemas.microsoft.com/office/drawing/2014/main" id="{402DDC29-A02C-A12A-3A7E-D6288886E7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9475" name="Segnaposto note 2">
            <a:extLst>
              <a:ext uri="{FF2B5EF4-FFF2-40B4-BE49-F238E27FC236}">
                <a16:creationId xmlns:a16="http://schemas.microsoft.com/office/drawing/2014/main" id="{3AF18D68-CA77-4E45-0964-8442B7C37F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Esempio classico: la Grecia  (buco di 300 miliardi) , gli USA  (debito di 14’000 miliardi) , la Spagna, il Portogallo, ecc.</a:t>
            </a:r>
          </a:p>
          <a:p>
            <a:r>
              <a:rPr lang="it-CH" altLang="it-CH"/>
              <a:t>Werner K.Rey  (buco di 5 miliardi)</a:t>
            </a:r>
          </a:p>
          <a:p>
            <a:r>
              <a:rPr lang="it-CH" altLang="it-CH"/>
              <a:t>Swissair,          (buco di 10 miliardi)</a:t>
            </a:r>
          </a:p>
          <a:p>
            <a:r>
              <a:rPr lang="it-CH" altLang="it-CH"/>
              <a:t>Parmalat          (buco di 30 miliardi)</a:t>
            </a:r>
          </a:p>
          <a:p>
            <a:r>
              <a:rPr lang="it-CH" altLang="it-CH"/>
              <a:t>Madoff             (buco di 50 miliardi)</a:t>
            </a:r>
          </a:p>
          <a:p>
            <a:r>
              <a:rPr lang="it-CH" altLang="it-CH"/>
              <a:t>Ecc.</a:t>
            </a:r>
          </a:p>
          <a:p>
            <a:endParaRPr lang="it-CH" altLang="it-CH"/>
          </a:p>
          <a:p>
            <a:r>
              <a:rPr lang="it-CH" altLang="it-CH"/>
              <a:t>La parte «verde» della finanza al limite potrebbe anche funzionare. Lo sfrenato attingere (rappresentato in rosso) a questo sistema da parte dei capitalisti porta il sistema al disequilibrio con l’indebitamento dell’ente pubblico (a sinistra) e un accumulo da parte dei capitalisti (a destra).</a:t>
            </a:r>
          </a:p>
          <a:p>
            <a:endParaRPr lang="it-CH" altLang="it-CH"/>
          </a:p>
          <a:p>
            <a:r>
              <a:rPr lang="it-CH" altLang="it-CH"/>
              <a:t>Quando l’ente pubblico è troppo indebitato la ricetta neoliberista è sempre la stessa: privatizzare tutto quanto è «pubblico» (per rimpolpare le casse dello stato), diminuire le spese per la socialità (per limitare le uscite), ridurre il costo del lavoro (per rendere le imprese nazionali più competitive), ridurre l’imposizione fiscale delle imprese (per renderle più competitive) e dei ricchi (per attirare i ricchi stranieri), introduzione di tasse e balzelli per la gente comune, ecc. Raramente aumentano le tasse ai ricchi, anche perchè costoro sono in buone relazioni con chi decide e perché evadono il fisco e/o spostano i loro averi all’estero. Tutto questo è chiamato «riforme». Il risultato è povertà, disoccupazione, salari insufficienti, sfruttamento della mano d’opera, prezzi esorbitanti dei servizi privatizzati (devono produrre profitti) la cui qualità diventa scadente, accentuazione delle differenze sociali, repressione delle proteste, individuazione di un capro espiatorio (l’opposizione politica, le minoranze, gli stranieri, ecc.). La tappa successiva sono disordine sociale, instaurazione di un governo autoritario o dittatoriale, guerra civile o guerra «tout court». </a:t>
            </a:r>
          </a:p>
          <a:p>
            <a:endParaRPr lang="it-CH" altLang="it-CH"/>
          </a:p>
          <a:p>
            <a:r>
              <a:rPr lang="it-CH" altLang="it-CH"/>
              <a:t>Siti internet concernenti la moneta e il debito italiano:</a:t>
            </a:r>
          </a:p>
          <a:p>
            <a:r>
              <a:rPr lang="it-CH" altLang="it-CH"/>
              <a:t>Vedi le note della diapositiva «Il debito USA»</a:t>
            </a:r>
          </a:p>
          <a:p>
            <a:endParaRPr lang="it-CH" altLang="it-CH"/>
          </a:p>
          <a:p>
            <a:r>
              <a:rPr lang="it-CH" altLang="it-CH"/>
              <a:t>Nota: lo schema è riduttivo per quanto concerne i rapporti tra le banche private e la banca centrale/stato, perchè in realtà la maggior parte del denaro (denaro scritturale) viene creato e messo in circolazione dalle banche e in parte imprestato anche allo Stato che raccoglie capitali vendendo titoli di stato, per esempio i buoni obbligazionari del tesoro (BOT).</a:t>
            </a:r>
          </a:p>
          <a:p>
            <a:endParaRPr lang="it-CH" altLang="it-CH"/>
          </a:p>
          <a:p>
            <a:r>
              <a:rPr lang="it-CH" altLang="it-CH"/>
              <a:t>http://en.wikipedia.org/wiki/FED</a:t>
            </a:r>
          </a:p>
          <a:p>
            <a:r>
              <a:rPr lang="it-CH" altLang="it-CH"/>
              <a:t>https://it.wikipedia.org/wiki/Federal_Reserve_System</a:t>
            </a:r>
          </a:p>
          <a:p>
            <a:r>
              <a:rPr lang="it-CH" altLang="it-CH"/>
              <a:t>http://en.wikipedia.org/wiki/European_Central_Bank</a:t>
            </a:r>
          </a:p>
          <a:p>
            <a:r>
              <a:rPr lang="it-CH" altLang="it-CH"/>
              <a:t>http://www.snb.ch/en/</a:t>
            </a:r>
          </a:p>
          <a:p>
            <a:r>
              <a:rPr lang="it-CH" altLang="it-CH"/>
              <a:t>http://en.wikipedia.org/wiki/World_bank</a:t>
            </a:r>
          </a:p>
          <a:p>
            <a:r>
              <a:rPr lang="it-CH" altLang="it-CH"/>
              <a:t>https://it.wikipedia.org/wiki/Banca_Mondiale</a:t>
            </a:r>
          </a:p>
          <a:p>
            <a:r>
              <a:rPr lang="it-CH" altLang="it-CH"/>
              <a:t>http://www.worldbank.org/</a:t>
            </a:r>
          </a:p>
          <a:p>
            <a:r>
              <a:rPr lang="it-CH" altLang="it-CH"/>
              <a:t>http://en.wikipedia.org/wiki/IBRD</a:t>
            </a:r>
          </a:p>
          <a:p>
            <a:r>
              <a:rPr lang="it-CH" altLang="it-CH"/>
              <a:t>http://go.worldbank.org/SDUHVGE5S0</a:t>
            </a:r>
          </a:p>
          <a:p>
            <a:r>
              <a:rPr lang="it-CH" altLang="it-CH"/>
              <a:t>http://en.wikipedia.org/wiki/Bretton_Woods_system</a:t>
            </a:r>
          </a:p>
          <a:p>
            <a:r>
              <a:rPr lang="it-CH" altLang="it-CH"/>
              <a:t>http://en.wikipedia.org/wiki/International_Monetary_Fund</a:t>
            </a:r>
          </a:p>
          <a:p>
            <a:r>
              <a:rPr lang="it-CH" altLang="it-CH"/>
              <a:t>https://it.wikipedia.org/wiki/Fondo_monetario_internazionale</a:t>
            </a:r>
          </a:p>
          <a:p>
            <a:r>
              <a:rPr lang="it-CH" altLang="it-CH"/>
              <a:t>https://it.wikipedia.org/wiki/Banca_dei_regolamenti_internazionali</a:t>
            </a:r>
          </a:p>
          <a:p>
            <a:endParaRPr lang="it-CH" altLang="it-CH"/>
          </a:p>
          <a:p>
            <a:r>
              <a:rPr lang="it-CH" altLang="it-CH"/>
              <a:t>http://www.bankofengland.co.uk/publications/Documents/quarterlybulletin/2014/qb14q101.pdf</a:t>
            </a:r>
          </a:p>
          <a:p>
            <a:r>
              <a:rPr lang="it-CH" altLang="it-CH"/>
              <a:t>http://www.bankofengland.co.uk/publications/Documents/quarterlybulletin/2014/qb14q102.pdf</a:t>
            </a:r>
          </a:p>
          <a:p>
            <a:endParaRPr lang="it-CH" altLang="it-CH"/>
          </a:p>
          <a:p>
            <a:r>
              <a:rPr lang="it-CH" altLang="it-CH"/>
              <a:t>http://becurioustv.com/fr/show/fast-and-curious/episode/19-mai-les-suisses-aiment-ils-vraiment-leurs-banques-1 </a:t>
            </a:r>
          </a:p>
          <a:p>
            <a:r>
              <a:rPr lang="it-CH" altLang="it-CH"/>
              <a:t>http://news360x.fr/les-banques-creent-a-partir-du-neant/ </a:t>
            </a:r>
          </a:p>
          <a:p>
            <a:r>
              <a:rPr lang="it-CH" altLang="it-CH"/>
              <a:t>http://news360x.fr/un-banquier-suisse-explique-en-3-minutes-larnaque-de-la-creation-monetaire-avec-le-canada-comme-exemple/ </a:t>
            </a:r>
          </a:p>
          <a:p>
            <a:r>
              <a:rPr lang="it-CH" altLang="it-CH"/>
              <a:t>http://www.lintellettualedissidente.it/storia/monete-come-armi-le-am-lire-nel-sud/</a:t>
            </a:r>
          </a:p>
          <a:p>
            <a:endParaRPr lang="it-CH" altLang="it-CH"/>
          </a:p>
          <a:p>
            <a:endParaRPr lang="it-CH" altLang="it-CH"/>
          </a:p>
          <a:p>
            <a:endParaRPr lang="it-CH" altLang="it-CH"/>
          </a:p>
          <a:p>
            <a:endParaRPr lang="it-CH" altLang="it-CH"/>
          </a:p>
          <a:p>
            <a:endParaRPr lang="it-CH" altLang="it-CH"/>
          </a:p>
          <a:p>
            <a:endParaRPr lang="it-CH" altLang="it-CH"/>
          </a:p>
          <a:p>
            <a:endParaRPr lang="it-CH" altLang="it-CH"/>
          </a:p>
          <a:p>
            <a:endParaRPr lang="it-CH" altLang="it-CH"/>
          </a:p>
          <a:p>
            <a:endParaRPr lang="it-CH" altLang="it-CH"/>
          </a:p>
        </p:txBody>
      </p:sp>
      <p:sp>
        <p:nvSpPr>
          <p:cNvPr id="489476" name="Segnaposto numero diapositiva 3">
            <a:extLst>
              <a:ext uri="{FF2B5EF4-FFF2-40B4-BE49-F238E27FC236}">
                <a16:creationId xmlns:a16="http://schemas.microsoft.com/office/drawing/2014/main" id="{9AB215E6-89CA-C5F0-578D-65BD87EAD4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C68583-23E9-493A-89E5-91BE9300C88D}" type="slidenum">
              <a:rPr lang="it-CH" altLang="en-US" sz="1300" smtClean="0">
                <a:solidFill>
                  <a:srgbClr val="000000"/>
                </a:solidFill>
              </a:rPr>
              <a:pPr>
                <a:spcBef>
                  <a:spcPct val="0"/>
                </a:spcBef>
              </a:pPr>
              <a:t>179</a:t>
            </a:fld>
            <a:endParaRPr lang="it-CH" altLang="en-US" sz="1300">
              <a:solidFill>
                <a:srgbClr val="000000"/>
              </a:solidFill>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egnaposto immagine diapositiva 1">
            <a:extLst>
              <a:ext uri="{FF2B5EF4-FFF2-40B4-BE49-F238E27FC236}">
                <a16:creationId xmlns:a16="http://schemas.microsoft.com/office/drawing/2014/main" id="{3A0D1A56-1AC4-AE1E-6C6F-194172F065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23" name="Segnaposto note 2">
            <a:extLst>
              <a:ext uri="{FF2B5EF4-FFF2-40B4-BE49-F238E27FC236}">
                <a16:creationId xmlns:a16="http://schemas.microsoft.com/office/drawing/2014/main" id="{11B434CF-987D-A9D6-986A-F2805115AC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Il denaro / la moneta è una merce universale convenzionale a cui tutti conferiscono un determinato valore, che fa da intermediario tra gli individui e ne determina le scelte.</a:t>
            </a:r>
          </a:p>
          <a:p>
            <a:endParaRPr lang="en-US" altLang="en-US"/>
          </a:p>
          <a:p>
            <a:r>
              <a:rPr lang="en-US" altLang="en-US"/>
              <a:t>La massa monetaria M1 è il circolante, ovvero i mezzi di pagamento che sono in circolazione, inclusa la moneta elettronica. In Svizzera ammonta a circa 600 miliardi di Frs. Di questi il 90% è moneta elettronica, mentre il 9 % sono banconote e l’ 1 % sono monete metalliche.</a:t>
            </a:r>
          </a:p>
          <a:p>
            <a:r>
              <a:rPr lang="en-US" altLang="en-US"/>
              <a:t>La Banca Nazionale svizzera, e in linea di massima tutte le banche centrali del mondo occidentale, non hanno il controllo sulla moneta elettronica (che è emessa dalle banche) ma si limitano a un monitoraggio per quantificare la massa monetaria in circolazione. </a:t>
            </a:r>
          </a:p>
          <a:p>
            <a:r>
              <a:rPr lang="en-US" altLang="en-US"/>
              <a:t>In Svizzera (come pure in molti altri paesi) le banche devono SOLO depositare presso la Banca Centrale un montante di garanzia (riserva frazionaria) pari al 2,5 % degli importi emessi in moneta elettronica o scritturale. Tuttavia la Banca Nazionale NON può limitare o impedire in alcun modo le emissioni di moneta elettronica o scritturale effettuate dalle banche, da cui una crescita continua  e incontrollata della massa monetaria.</a:t>
            </a:r>
          </a:p>
          <a:p>
            <a:r>
              <a:rPr lang="en-US" altLang="en-US"/>
              <a:t>Attualmente (2022) le riserve della BNS ammontano a circa 1000 miliardi di Frs, di cui però i ¾ sono depositi frazionari delle banche dei quali la BNS non può disporre liberamente</a:t>
            </a:r>
          </a:p>
          <a:p>
            <a:endParaRPr lang="en-US" altLang="en-US"/>
          </a:p>
          <a:p>
            <a:r>
              <a:rPr lang="it-CH" altLang="en-US"/>
              <a:t>https://it.wikipedia.org/wiki/Aggregati_monetari</a:t>
            </a:r>
          </a:p>
          <a:p>
            <a:r>
              <a:rPr lang="it-CH" altLang="it-CH"/>
              <a:t>https://en.wikipedia.org/wiki/The_Capitalist_Conspiracy</a:t>
            </a:r>
          </a:p>
          <a:p>
            <a:r>
              <a:rPr lang="it-CH" altLang="it-CH"/>
              <a:t>http://en.wikipedia.org/wiki/Money_circulation#Destruction</a:t>
            </a:r>
          </a:p>
          <a:p>
            <a:r>
              <a:rPr lang="it-CH" altLang="it-CH"/>
              <a:t>http://en.wikipedia.org/wiki/Money_creation</a:t>
            </a:r>
          </a:p>
          <a:p>
            <a:r>
              <a:rPr lang="it-CH" altLang="it-CH"/>
              <a:t>http://en.wikipedia.org/wiki/Credit_money</a:t>
            </a:r>
          </a:p>
          <a:p>
            <a:r>
              <a:rPr lang="it-CH" altLang="it-CH"/>
              <a:t>http://en.wikipedia.org/wiki/Bank_money</a:t>
            </a:r>
          </a:p>
          <a:p>
            <a:r>
              <a:rPr lang="it-CH" altLang="it-CH"/>
              <a:t>http://it.wikipedia.org/wiki/Riserva_frazionaria</a:t>
            </a:r>
          </a:p>
          <a:p>
            <a:r>
              <a:rPr lang="it-CH" altLang="it-CH"/>
              <a:t>http://tinyurl.com/balance-sheet-extension</a:t>
            </a:r>
          </a:p>
          <a:p>
            <a:endParaRPr lang="it-CH" altLang="en-US"/>
          </a:p>
          <a:p>
            <a:endParaRPr lang="it-CH" altLang="en-US"/>
          </a:p>
          <a:p>
            <a:r>
              <a:rPr lang="it-CH" altLang="en-US"/>
              <a:t>In Svizzera alla fine del 19. secolo lo Stato emetteva le monete metalliche mentre quasi ogni banca (inclusi alcuni  cantoni) emetteva le sue proprie banconote. La confusione era  enorme.</a:t>
            </a:r>
          </a:p>
          <a:p>
            <a:r>
              <a:rPr lang="it-CH" altLang="en-US"/>
              <a:t>All’inizio del 20. secolo fu creata la Banca nazionale svizzera: aveva il monopolio dell’emissione di monete e banconote. Tuttavia le banche private incominciarono ad emettere moneta virtuale o elettronica ( per esempio con le carte di credito e il traffico dei pagamenti informatizzato). Conseguentemente la massa monetaria è cresciuta  molto di più dell’economia reale creando pericoli vari.  Oggi il 10% della massa monetaria sono banconote e monete metalliche, mentre il 90% della massa monetaria è moneta elettronica (moneta scritturale) . </a:t>
            </a:r>
          </a:p>
          <a:p>
            <a:r>
              <a:rPr lang="it-CH" altLang="en-US"/>
              <a:t>Solo la Banca nazionale dovrebbe poter emettere  moneta, inclusa quella elettronica. Questi mezzi di pagamento dovrebbero entrare in  circolazione senza debiti e senza interessi tramite lo Stato, gli Enti locali e i Cittadini. In questo caso lo Stato non dovrà più chiedere prestiti alle banche (ora sul debito che lo Stato ha presso le banche lo Stato paga ogni anno enormi interessi). Anche la Banca Nazionale dovrebbe essere regolamentata da un preciso mandato costituzionale. In questo caso i mezzi di pagamento confluiranno comunque verso le banche che potranno svolgere il loro lavoro come finora, ma la massa monetaria è sotto controllo.</a:t>
            </a:r>
          </a:p>
          <a:p>
            <a:r>
              <a:rPr lang="it-CH" altLang="en-US"/>
              <a:t>La riserva frazionaria è un deposito di garanzia che le banche devono creare presso la Banca nazionale. Nell’area Euro il deposito ammonta al 2 % dei debiti della banca. (in Svizzera è del 2,5 %). http://arjelle.altervista.org/Economia/Pillole/riserva_frazionaria.htm</a:t>
            </a:r>
          </a:p>
          <a:p>
            <a:r>
              <a:rPr lang="it-CH" altLang="en-US"/>
              <a:t>+++++++++++++++++++++++++++++++++++++++++++++++++++++++++++++</a:t>
            </a:r>
          </a:p>
          <a:p>
            <a:r>
              <a:rPr lang="it-CH" altLang="en-US"/>
              <a:t>M0, M1, M2, M3, M4, M5, M10</a:t>
            </a:r>
          </a:p>
          <a:p>
            <a:r>
              <a:rPr lang="it-CH" altLang="en-US"/>
              <a:t>Sigle che indicano altrettante misure dell’offerta di moneta in un’economia moderna aggiungendo, a partire dall’aggregato monetario liquido per eccellenza (monete metalliche e banconote), serie di attività finanziarie con grado di liquidità decrescente. Questa classificazione è stata adottata da Stati Uniti e UK negli anni Settanta ed è stata poi introdotta nelle statistiche degli altri Paesi con adattamenti e modificazioni che le rendono non uniformi. Inoltre la composizione degli aggregati è variata col tempo. M0 indica negli Stati Uniti e in UK sostanzialmente l’ammontare della moneta emessa (in metallo o in banconote in circolazione e in cassa presso le banche). L’aggregato è denominato in USA monetary base e anche high-powered money. M1, comprende M0 più i travelers checks e i depositi a vista presso banche, utilizzabili per i pagamenti, che costituiscono la liquidità primaria dell’economia. È moneta che può essere spesa immediatamente. È, quindi, denominato transaction money e corrisponde a tutti i requisiti della moneta in senso stretto (narrow money):valore facciale determinato e invariabile, trasferibilità perfetta, assenza di costi di transazione, divisibilità in unità convenzionali aventi corso legale, zero-maturity (cioè disponibilità e spendibilità immediata al valore facciale; il loro valore attuale coincide con quello facciale), rendimento nullo per il portatore. M1 (distinto in USA nel 1980 in M-1A e M-1B) è stato lo strumento preferito nelle analisi monetarie finché le banche non hanno preso a remunerare signifi- cativamente i depositi. M2 comprende M1 più depositi fruttiferi e altre attività investite a breve termine e costituisce la liquidità secondaria dell’economia. M3 è uguale a M2 più i depositi a termine. M4 e M5 includono attività finanziarie via via meno liquide. M10 è un aggregato introdotto dalla Bank of England nel 1984 come misura di una base monetaria ampia e comprende monete metalliche e banconote emesse più i saldi operativi attivi delle banche presso la Bank of England. Nel nostro Paese la Banca d’Italia ha utilizzato fino al 1998 tre classificazioni da ultimo così: M1 composta da circolante, conti correnti liberi delle banche e postali, assegni circolari, vaglia cambiari e depositi in conto corrente presso il Tesoro; M2 composta da M1 più certificati di deposito delle banche, depositi vincolati, depositi postali; M2 estesa composta da M2 più depositi presso filiali estere delle banche italiane. Con la costituzione del SEBC le definizioni degli aggregati monetari sono state standardizzate nell’area dell’euro e comprendono ora: M1, che comprende circolante e depositi in conto corrente; M2 che comprende M1 più depositi con durata prestabilita fino a 2 anni, depositi rimborsabili su preavviso fino s 3 mesi; M3 che comprende M2 più pronti contro termine, quote di fondi comuni monetari e titoli di mercato monetario, obbligazioni con scadenza originaria fino a 2 anni. Altre definizioni sono elencate nella voce aggregato monetario.</a:t>
            </a:r>
          </a:p>
          <a:p>
            <a:endParaRPr lang="it-CH" altLang="en-US"/>
          </a:p>
          <a:p>
            <a:r>
              <a:rPr lang="it-CH" altLang="en-US"/>
              <a:t>Associazione Nazionale Enciclopedia</a:t>
            </a:r>
          </a:p>
          <a:p>
            <a:r>
              <a:rPr lang="it-CH" altLang="en-US"/>
              <a:t>della Banca e della Borsa</a:t>
            </a:r>
          </a:p>
          <a:p>
            <a:r>
              <a:rPr lang="it-CH" altLang="en-US"/>
              <a:t>Viale Parioli, 44 - 00197 Roma</a:t>
            </a:r>
          </a:p>
          <a:p>
            <a:r>
              <a:rPr lang="it-CH" altLang="en-US"/>
              <a:t>(+39) 06-8540670</a:t>
            </a:r>
          </a:p>
          <a:p>
            <a:r>
              <a:rPr lang="it-CH" altLang="en-US"/>
              <a:t>info@assonebb.it</a:t>
            </a:r>
          </a:p>
          <a:p>
            <a:r>
              <a:rPr lang="it-CH" altLang="en-US"/>
              <a:t>+++++++++++++++++++++++++++++++++++++++++++++++++++++++++++++++</a:t>
            </a:r>
          </a:p>
          <a:p>
            <a:endParaRPr lang="en-US" altLang="en-US"/>
          </a:p>
        </p:txBody>
      </p:sp>
      <p:sp>
        <p:nvSpPr>
          <p:cNvPr id="491524" name="Segnaposto numero diapositiva 3">
            <a:extLst>
              <a:ext uri="{FF2B5EF4-FFF2-40B4-BE49-F238E27FC236}">
                <a16:creationId xmlns:a16="http://schemas.microsoft.com/office/drawing/2014/main" id="{94E0E5CF-2AB8-B838-5840-0229277A18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8F54210-A1C6-424A-B914-4001D49865C8}" type="slidenum">
              <a:rPr lang="it-CH" altLang="en-US" smtClean="0">
                <a:latin typeface="Calibri" panose="020F0502020204030204" pitchFamily="34" charset="0"/>
              </a:rPr>
              <a:pPr/>
              <a:t>180</a:t>
            </a:fld>
            <a:endParaRPr lang="it-CH" altLang="en-US">
              <a:latin typeface="Calibri" panose="020F0502020204030204"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Segnaposto immagine diapositiva 1">
            <a:extLst>
              <a:ext uri="{FF2B5EF4-FFF2-40B4-BE49-F238E27FC236}">
                <a16:creationId xmlns:a16="http://schemas.microsoft.com/office/drawing/2014/main" id="{65E79A3B-E326-93B7-CB77-DA295960B8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3571" name="Segnaposto note 2">
            <a:extLst>
              <a:ext uri="{FF2B5EF4-FFF2-40B4-BE49-F238E27FC236}">
                <a16:creationId xmlns:a16="http://schemas.microsoft.com/office/drawing/2014/main" id="{D301D6A6-43E1-D7E8-8E52-67637E9C0C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Italia:</a:t>
            </a:r>
          </a:p>
          <a:p>
            <a:r>
              <a:rPr lang="it-CH" altLang="it-CH"/>
              <a:t>http://www.cnms.it/images/documenti/Debito_impaginato_colori.pdf</a:t>
            </a:r>
          </a:p>
          <a:p>
            <a:r>
              <a:rPr lang="it-CH" altLang="it-CH"/>
              <a:t>Associazione per la riduzione del debito: www.ardep.it/</a:t>
            </a:r>
          </a:p>
          <a:p>
            <a:r>
              <a:rPr lang="it-CH" altLang="it-CH"/>
              <a:t>Attac Italia: www.italia.attac.org/</a:t>
            </a:r>
          </a:p>
          <a:p>
            <a:r>
              <a:rPr lang="it-CH" altLang="it-CH"/>
              <a:t>Modern Money Theory (MMT): http://memmt.info/site/</a:t>
            </a:r>
          </a:p>
          <a:p>
            <a:r>
              <a:rPr lang="it-CH" altLang="it-CH"/>
              <a:t>Pagina debito pubblico: http://blia.it/debitopubblico/</a:t>
            </a:r>
          </a:p>
          <a:p>
            <a:r>
              <a:rPr lang="it-CH" altLang="it-CH"/>
              <a:t>Per una nuova finanza pubblica: www.perunanuovafinanzapubblica.it/</a:t>
            </a:r>
          </a:p>
          <a:p>
            <a:r>
              <a:rPr lang="it-CH" altLang="it-CH"/>
              <a:t>http://studimonetari.org/index.htm</a:t>
            </a:r>
          </a:p>
          <a:p>
            <a:r>
              <a:rPr lang="it-CH" altLang="it-CH"/>
              <a:t>Re:common: www.recommon.org/</a:t>
            </a:r>
          </a:p>
          <a:p>
            <a:r>
              <a:rPr lang="it-CH" altLang="it-CH"/>
              <a:t>Sbilanciamoci: www.sbilanciamoci.org/</a:t>
            </a:r>
          </a:p>
          <a:p>
            <a:r>
              <a:rPr lang="it-CH" altLang="it-CH"/>
              <a:t>http://it.wikipedia.org/wiki/Riserva_frazionaria</a:t>
            </a:r>
          </a:p>
          <a:p>
            <a:r>
              <a:rPr lang="it-CH" altLang="it-CH"/>
              <a:t>Campagna di audit sul debito: auditparma.blogspot.it/</a:t>
            </a:r>
          </a:p>
          <a:p>
            <a:r>
              <a:rPr lang="it-CH" altLang="it-CH"/>
              <a:t>Campagna per la socializzazione della Cassa depositi e prestiti: www.italia.attac.org/</a:t>
            </a:r>
          </a:p>
          <a:p>
            <a:r>
              <a:rPr lang="it-CH" altLang="it-CH"/>
              <a:t>Campagna per la restituzione degli interessi: www.btpzerointeressi.it/</a:t>
            </a:r>
          </a:p>
          <a:p>
            <a:endParaRPr lang="it-CH" altLang="it-CH"/>
          </a:p>
          <a:p>
            <a:r>
              <a:rPr lang="it-CH" altLang="it-CH"/>
              <a:t>http://www.vollgeld.ch/index.php</a:t>
            </a:r>
          </a:p>
          <a:p>
            <a:r>
              <a:rPr lang="it-CH" altLang="it-CH"/>
              <a:t>http://www.positivemoney.org/</a:t>
            </a:r>
          </a:p>
          <a:p>
            <a:r>
              <a:rPr lang="it-CH" altLang="it-CH"/>
              <a:t>https://en.wikipedia.org/wiki/Austrian_business_cycle_theory</a:t>
            </a:r>
          </a:p>
          <a:p>
            <a:r>
              <a:rPr lang="it-CH" altLang="it-CH"/>
              <a:t>https://fr.wikipedia.org/wiki/Dette_du_tiers_monde</a:t>
            </a:r>
          </a:p>
          <a:p>
            <a:r>
              <a:rPr lang="it-CH" altLang="it-CH"/>
              <a:t>https://it.wikipedia.org/wiki/Debito_del_Terzo_Mondo</a:t>
            </a:r>
          </a:p>
          <a:p>
            <a:r>
              <a:rPr lang="it-CH" altLang="it-CH"/>
              <a:t>https://it.wikipedia.org/wiki/Debito_pubblico</a:t>
            </a:r>
          </a:p>
          <a:p>
            <a:endParaRPr lang="it-CH" altLang="it-CH"/>
          </a:p>
          <a:p>
            <a:r>
              <a:rPr lang="it-CH" altLang="it-CH"/>
              <a:t>Filmato didattico (in inglese):</a:t>
            </a:r>
          </a:p>
          <a:p>
            <a:r>
              <a:rPr lang="it-CH" altLang="it-CH"/>
              <a:t>https://www.youtube.com/watch?v=5fbvquHSPJU</a:t>
            </a:r>
          </a:p>
          <a:p>
            <a:endParaRPr lang="it-CH" altLang="it-CH"/>
          </a:p>
          <a:p>
            <a:endParaRPr lang="it-CH" altLang="it-CH"/>
          </a:p>
          <a:p>
            <a:endParaRPr lang="it-CH" altLang="it-CH"/>
          </a:p>
          <a:p>
            <a:endParaRPr lang="it-CH" altLang="it-CH"/>
          </a:p>
          <a:p>
            <a:endParaRPr lang="it-CH" altLang="it-CH"/>
          </a:p>
        </p:txBody>
      </p:sp>
      <p:sp>
        <p:nvSpPr>
          <p:cNvPr id="493572" name="Segnaposto numero diapositiva 3">
            <a:extLst>
              <a:ext uri="{FF2B5EF4-FFF2-40B4-BE49-F238E27FC236}">
                <a16:creationId xmlns:a16="http://schemas.microsoft.com/office/drawing/2014/main" id="{07F74A22-63BE-EA44-91B4-FA5FC15F4D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39E6C3-7F51-43BE-BDD6-E133B01CBDC1}" type="slidenum">
              <a:rPr lang="it-CH" altLang="en-US" sz="1300" smtClean="0"/>
              <a:pPr>
                <a:spcBef>
                  <a:spcPct val="0"/>
                </a:spcBef>
              </a:pPr>
              <a:t>181</a:t>
            </a:fld>
            <a:endParaRPr lang="it-CH" altLang="en-US" sz="130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egnaposto immagine diapositiva 1">
            <a:extLst>
              <a:ext uri="{FF2B5EF4-FFF2-40B4-BE49-F238E27FC236}">
                <a16:creationId xmlns:a16="http://schemas.microsoft.com/office/drawing/2014/main" id="{96F8EA4F-2FC3-AA49-0B6F-E0BB2B4A43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5619" name="Segnaposto note 2">
            <a:extLst>
              <a:ext uri="{FF2B5EF4-FFF2-40B4-BE49-F238E27FC236}">
                <a16:creationId xmlns:a16="http://schemas.microsoft.com/office/drawing/2014/main" id="{C4DCE7B7-6B6C-B180-5A37-0B6B264541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http://en.wikipedia.org/wiki/Usa_debt_crisis_2011</a:t>
            </a:r>
          </a:p>
          <a:p>
            <a:r>
              <a:rPr lang="it-CH" altLang="it-CH"/>
              <a:t>http://en.wikipedia.org/wiki/Student_loans_in_the_United_States</a:t>
            </a:r>
          </a:p>
          <a:p>
            <a:endParaRPr lang="it-CH" altLang="it-CH"/>
          </a:p>
        </p:txBody>
      </p:sp>
      <p:sp>
        <p:nvSpPr>
          <p:cNvPr id="495620" name="Segnaposto numero diapositiva 3">
            <a:extLst>
              <a:ext uri="{FF2B5EF4-FFF2-40B4-BE49-F238E27FC236}">
                <a16:creationId xmlns:a16="http://schemas.microsoft.com/office/drawing/2014/main" id="{B793AA7F-A788-2948-311C-AC58F55DCC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A58124-A855-4848-B990-1F7B36916C2F}" type="slidenum">
              <a:rPr lang="it-CH" altLang="en-US" sz="1300" smtClean="0"/>
              <a:pPr>
                <a:spcBef>
                  <a:spcPct val="0"/>
                </a:spcBef>
              </a:pPr>
              <a:t>182</a:t>
            </a:fld>
            <a:endParaRPr lang="it-CH" altLang="en-US" sz="130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a:extLst>
              <a:ext uri="{FF2B5EF4-FFF2-40B4-BE49-F238E27FC236}">
                <a16:creationId xmlns:a16="http://schemas.microsoft.com/office/drawing/2014/main" id="{EF41BA3D-167F-2C53-6C0F-56CFE7733C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11B986-42F2-40CC-B4C7-7FC70032B3EE}" type="slidenum">
              <a:rPr lang="it-IT" altLang="en-US" sz="1300" smtClean="0">
                <a:solidFill>
                  <a:srgbClr val="000000"/>
                </a:solidFill>
                <a:latin typeface="Arial" panose="020B0604020202020204" pitchFamily="34" charset="0"/>
              </a:rPr>
              <a:pPr>
                <a:spcBef>
                  <a:spcPct val="0"/>
                </a:spcBef>
              </a:pPr>
              <a:t>183</a:t>
            </a:fld>
            <a:endParaRPr lang="it-IT" altLang="en-US" sz="1300">
              <a:solidFill>
                <a:srgbClr val="000000"/>
              </a:solidFill>
              <a:latin typeface="Arial" panose="020B0604020202020204" pitchFamily="34" charset="0"/>
            </a:endParaRPr>
          </a:p>
        </p:txBody>
      </p:sp>
      <p:sp>
        <p:nvSpPr>
          <p:cNvPr id="497667" name="Rectangle 2">
            <a:extLst>
              <a:ext uri="{FF2B5EF4-FFF2-40B4-BE49-F238E27FC236}">
                <a16:creationId xmlns:a16="http://schemas.microsoft.com/office/drawing/2014/main" id="{810F47BE-71E3-40A6-9840-77389CCCF5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7668" name="Rectangle 3">
            <a:extLst>
              <a:ext uri="{FF2B5EF4-FFF2-40B4-BE49-F238E27FC236}">
                <a16:creationId xmlns:a16="http://schemas.microsoft.com/office/drawing/2014/main" id="{CD26AEBE-3589-E12F-FADA-B36968A7C4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http://en.wikipedia.org/wiki/Market_economy</a:t>
            </a:r>
          </a:p>
          <a:p>
            <a:pPr eaLnBrk="1" hangingPunct="1">
              <a:spcBef>
                <a:spcPct val="0"/>
              </a:spcBef>
            </a:pPr>
            <a:r>
              <a:rPr lang="it-CH" altLang="it-CH"/>
              <a:t>https://it.wikipedia.org/wiki/Economia_di_mercato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A6746D82-ED15-CF5F-1405-855D6B5929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7E269E-0050-4DA1-A5A0-4E58FCC76657}" type="slidenum">
              <a:rPr lang="it-IT" altLang="en-US" sz="1300" smtClean="0">
                <a:solidFill>
                  <a:srgbClr val="000000"/>
                </a:solidFill>
                <a:latin typeface="Arial" panose="020B0604020202020204" pitchFamily="34" charset="0"/>
              </a:rPr>
              <a:pPr>
                <a:spcBef>
                  <a:spcPct val="0"/>
                </a:spcBef>
              </a:pPr>
              <a:t>19</a:t>
            </a:fld>
            <a:endParaRPr lang="it-IT" altLang="en-US" sz="1300">
              <a:solidFill>
                <a:srgbClr val="000000"/>
              </a:solidFill>
              <a:latin typeface="Arial" panose="020B0604020202020204" pitchFamily="34" charset="0"/>
            </a:endParaRPr>
          </a:p>
        </p:txBody>
      </p:sp>
      <p:sp>
        <p:nvSpPr>
          <p:cNvPr id="165891" name="Rectangle 2">
            <a:extLst>
              <a:ext uri="{FF2B5EF4-FFF2-40B4-BE49-F238E27FC236}">
                <a16:creationId xmlns:a16="http://schemas.microsoft.com/office/drawing/2014/main" id="{7F32FAE5-CD31-D913-BEBF-DCC327A7E3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2" name="Rectangle 3">
            <a:extLst>
              <a:ext uri="{FF2B5EF4-FFF2-40B4-BE49-F238E27FC236}">
                <a16:creationId xmlns:a16="http://schemas.microsoft.com/office/drawing/2014/main" id="{94ADFA5D-589A-6B9B-D83A-7624B1C535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L’automobile è ancora concepita come una derivazione della carrozza con cavalli</a:t>
            </a:r>
          </a:p>
          <a:p>
            <a:pPr eaLnBrk="1" hangingPunct="1">
              <a:spcBef>
                <a:spcPct val="0"/>
              </a:spcBef>
            </a:pPr>
            <a:endParaRPr lang="fr-CH" altLang="it-CH"/>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a:extLst>
              <a:ext uri="{FF2B5EF4-FFF2-40B4-BE49-F238E27FC236}">
                <a16:creationId xmlns:a16="http://schemas.microsoft.com/office/drawing/2014/main" id="{1E94FBB9-6EC8-86DF-847E-441DB0C6A7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7EA7524-DB37-4A20-811B-F7A419097572}" type="slidenum">
              <a:rPr lang="it-IT" altLang="en-US" sz="1300" smtClean="0">
                <a:solidFill>
                  <a:srgbClr val="000000"/>
                </a:solidFill>
                <a:latin typeface="Arial" panose="020B0604020202020204" pitchFamily="34" charset="0"/>
              </a:rPr>
              <a:pPr>
                <a:spcBef>
                  <a:spcPct val="0"/>
                </a:spcBef>
              </a:pPr>
              <a:t>184</a:t>
            </a:fld>
            <a:endParaRPr lang="it-IT" altLang="en-US" sz="1300">
              <a:solidFill>
                <a:srgbClr val="000000"/>
              </a:solidFill>
              <a:latin typeface="Arial" panose="020B0604020202020204" pitchFamily="34" charset="0"/>
            </a:endParaRPr>
          </a:p>
        </p:txBody>
      </p:sp>
      <p:sp>
        <p:nvSpPr>
          <p:cNvPr id="499715" name="Rectangle 2">
            <a:extLst>
              <a:ext uri="{FF2B5EF4-FFF2-40B4-BE49-F238E27FC236}">
                <a16:creationId xmlns:a16="http://schemas.microsoft.com/office/drawing/2014/main" id="{23AF8561-1542-A588-B921-A045181591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9716" name="Rectangle 3">
            <a:extLst>
              <a:ext uri="{FF2B5EF4-FFF2-40B4-BE49-F238E27FC236}">
                <a16:creationId xmlns:a16="http://schemas.microsoft.com/office/drawing/2014/main" id="{AD9ED6C4-BBDA-4897-1482-E0D1D9E443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http://en.wikipedia.org/wiki/Economic_cycles</a:t>
            </a:r>
          </a:p>
          <a:p>
            <a:pPr eaLnBrk="1" hangingPunct="1">
              <a:spcBef>
                <a:spcPct val="0"/>
              </a:spcBef>
            </a:pPr>
            <a:r>
              <a:rPr lang="it-CH" altLang="it-CH"/>
              <a:t>https://en.wikipedia.org/wiki/Regulation_school</a:t>
            </a:r>
          </a:p>
          <a:p>
            <a:pPr eaLnBrk="1" hangingPunct="1">
              <a:spcBef>
                <a:spcPct val="0"/>
              </a:spcBef>
            </a:pPr>
            <a:endParaRPr lang="it-CH" altLang="it-CH"/>
          </a:p>
          <a:p>
            <a:pPr eaLnBrk="1" hangingPunct="1">
              <a:spcBef>
                <a:spcPct val="0"/>
              </a:spcBef>
            </a:pPr>
            <a:r>
              <a:rPr lang="it-CH" altLang="it-CH"/>
              <a:t>Gli accordi internazionali capestro:</a:t>
            </a:r>
          </a:p>
          <a:p>
            <a:pPr eaLnBrk="1" hangingPunct="1">
              <a:spcBef>
                <a:spcPct val="0"/>
              </a:spcBef>
            </a:pPr>
            <a:r>
              <a:rPr lang="it-CH" altLang="it-CH"/>
              <a:t>https://en.wikipedia.org/wiki/Trade_in_Services_Agreement</a:t>
            </a:r>
          </a:p>
          <a:p>
            <a:pPr eaLnBrk="1" hangingPunct="1">
              <a:spcBef>
                <a:spcPct val="0"/>
              </a:spcBef>
            </a:pPr>
            <a:r>
              <a:rPr lang="it-CH" altLang="it-CH"/>
              <a:t>https://it.wikipedia.org/wiki/Trattato_transatlantico_sul_commercio_e_gli_investimenti</a:t>
            </a:r>
          </a:p>
          <a:p>
            <a:pPr eaLnBrk="1" hangingPunct="1">
              <a:spcBef>
                <a:spcPct val="0"/>
              </a:spcBef>
            </a:pPr>
            <a:r>
              <a:rPr lang="it-CH" altLang="it-CH"/>
              <a:t>https://en.wikipedia.org/wiki/Comprehensive_Economic_and_Trade_Agreement</a:t>
            </a:r>
          </a:p>
          <a:p>
            <a:pPr eaLnBrk="1" hangingPunct="1">
              <a:spcBef>
                <a:spcPct val="0"/>
              </a:spcBef>
            </a:pPr>
            <a:r>
              <a:rPr lang="it-CH" altLang="it-CH"/>
              <a:t>https://en.wikipedia.org/wiki/Doha_Round</a:t>
            </a:r>
          </a:p>
          <a:p>
            <a:pPr eaLnBrk="1" hangingPunct="1">
              <a:spcBef>
                <a:spcPct val="0"/>
              </a:spcBef>
            </a:pPr>
            <a:endParaRPr lang="it-CH" altLang="it-CH"/>
          </a:p>
          <a:p>
            <a:pPr eaLnBrk="1" hangingPunct="1">
              <a:spcBef>
                <a:spcPct val="0"/>
              </a:spcBef>
            </a:pPr>
            <a:r>
              <a:rPr lang="it-CH" altLang="it-CH"/>
              <a:t>Xxxxxxxxxxxxxxxxxxxxxxxxxxxxxxxxxxxxxxxxxxxxxxxxxxxxxxxxxxxxxxxxxxxxxxxxxxxxxxxxxxxxxxxxxxxxxxxxxxxxxxxxxxxxx</a:t>
            </a:r>
          </a:p>
          <a:p>
            <a:pPr eaLnBrk="1" hangingPunct="1">
              <a:spcBef>
                <a:spcPct val="0"/>
              </a:spcBef>
            </a:pPr>
            <a:endParaRPr lang="it-CH" altLang="it-CH"/>
          </a:p>
          <a:p>
            <a:pPr eaLnBrk="1" hangingPunct="1">
              <a:spcBef>
                <a:spcPct val="0"/>
              </a:spcBef>
            </a:pPr>
            <a:r>
              <a:rPr lang="it-CH" altLang="it-CH"/>
              <a:t>ESCLUSI - La globalizzazione neoliberista del colonialismo di insediamento</a:t>
            </a:r>
          </a:p>
          <a:p>
            <a:pPr eaLnBrk="1" hangingPunct="1">
              <a:spcBef>
                <a:spcPct val="0"/>
              </a:spcBef>
            </a:pPr>
            <a:endParaRPr lang="it-CH" altLang="it-CH"/>
          </a:p>
          <a:p>
            <a:pPr eaLnBrk="1" hangingPunct="1">
              <a:spcBef>
                <a:spcPct val="0"/>
              </a:spcBef>
            </a:pPr>
            <a:r>
              <a:rPr lang="it-CH" altLang="it-CH"/>
              <a:t>a cura di Enrico Bartolomei, Diana Carminati, Alfredo Tradardi, DeriveApprodi 2017</a:t>
            </a:r>
          </a:p>
          <a:p>
            <a:pPr eaLnBrk="1" hangingPunct="1">
              <a:spcBef>
                <a:spcPct val="0"/>
              </a:spcBef>
            </a:pPr>
            <a:endParaRPr lang="it-CH" altLang="it-CH"/>
          </a:p>
          <a:p>
            <a:pPr eaLnBrk="1" hangingPunct="1">
              <a:spcBef>
                <a:spcPct val="0"/>
              </a:spcBef>
            </a:pPr>
            <a:r>
              <a:rPr lang="it-CH" altLang="it-CH"/>
              <a:t>Stralcio dall'introduzione di Enrico Bartolomei, Dieci comandamenti in una mano e la spada nell'altra.</a:t>
            </a:r>
          </a:p>
          <a:p>
            <a:pPr eaLnBrk="1" hangingPunct="1">
              <a:spcBef>
                <a:spcPct val="0"/>
              </a:spcBef>
            </a:pPr>
            <a:endParaRPr lang="it-CH" altLang="it-CH"/>
          </a:p>
          <a:p>
            <a:pPr eaLnBrk="1" hangingPunct="1">
              <a:spcBef>
                <a:spcPct val="0"/>
              </a:spcBef>
            </a:pPr>
            <a:r>
              <a:rPr lang="it-CH" altLang="it-CH"/>
              <a:t>L'analisi degli insediamenti coloniali europei getta nuova luce sulle trasformazioni del capitalismo contemporaneo. La differenza fondamentale tra il capitalismo industriale e il capitalismo estrattivo dei nostri giorni, o neoliberismo coloniale, è che mentre nel primo caso il capitale, per riprodursi, ha bisogno di nuovi mezzi di produzione e di nuova forza lavoro, in modo che ad ogni allargamento del capitale corrisponda lo sviluppo di nuove forze produttive, nel secondo caso l'accumulazione di capitale avviene tramite l'espulsione di larghe fasce di popolazione dal circuito di produzione e il loro ingresso nella classe dei superflui.</a:t>
            </a:r>
          </a:p>
          <a:p>
            <a:pPr eaLnBrk="1" hangingPunct="1">
              <a:spcBef>
                <a:spcPct val="0"/>
              </a:spcBef>
            </a:pPr>
            <a:r>
              <a:rPr lang="it-CH" altLang="it-CH"/>
              <a:t>         In altri termini, la «accumulazione per spoliazione», come è stata chiamata da David Harvey, che descrive l'accaparramento delle risorse di un territorio a scapito del sostentamento delle popolazioni e degli ecosistemi locali (l'industria estrattiva mineraria e degli idrocarburi, le imprese agroalimentari orientate all'esportazione, la costruzione delle grandi infrastrutture di collegamento globale tra i siti di estrazione, le industrie di trasformazione e i centri del consumo, la finanziarizzazione dell'economia, la gentrificazione degli spazi urbani, possono essere considerate manifestazioni di questa modalità estrattivista.), produce quella che Veracini  chiama «accumulazione senza riproduzione di forza lavoro»: ed è proprio questa la definizione fondamentale del colonialismo di insediamento come modo specifico di dominio.</a:t>
            </a:r>
          </a:p>
          <a:p>
            <a:pPr eaLnBrk="1" hangingPunct="1">
              <a:spcBef>
                <a:spcPct val="0"/>
              </a:spcBef>
            </a:pPr>
            <a:endParaRPr lang="it-CH" altLang="it-CH"/>
          </a:p>
          <a:p>
            <a:pPr eaLnBrk="1" hangingPunct="1">
              <a:spcBef>
                <a:spcPct val="0"/>
              </a:spcBef>
            </a:pPr>
            <a:r>
              <a:rPr lang="it-CH" altLang="it-CH"/>
              <a:t>         Il capitalismo estrattivista riproduce al centro del sistema economico globale le stesse modalità di espulsione/segregazione che gli insediamenti coloniali producono nelle periferie. Nei paesi del centro l'accumulazione per spoliazione avviene attraverso la privatizzazione delle imprese pubbliche e dei beni comuni secondari (istruzione, sanità, conoscenza, assistenza e previdenza sociale, spazi pubblici). Questo processo ha bisogno di un nuovo regime politico che agisca per conto degli interessi privati, che sia in grado di «gestire» o di «mettere in sicurezza» le popolazioni superflue e recalcitranti: è il regime neoliberista, autoritario e di polizia, che opera formalmente nello stato di diritto, ma che è pronto a operare nello stato di eccezione nei territori considerati d'interesse strategico, sulle popolazioni superflue e in generale sulle nuove «classi pericolose» (disoccupati, sottoccupati, precari, lavoratori informali, immigrati, attivisti e organizzazioni dichiarate sovversive).</a:t>
            </a:r>
          </a:p>
          <a:p>
            <a:pPr eaLnBrk="1" hangingPunct="1">
              <a:spcBef>
                <a:spcPct val="0"/>
              </a:spcBef>
            </a:pPr>
            <a:endParaRPr lang="it-CH" altLang="it-CH"/>
          </a:p>
          <a:p>
            <a:pPr eaLnBrk="1" hangingPunct="1">
              <a:spcBef>
                <a:spcPct val="0"/>
              </a:spcBef>
            </a:pPr>
            <a:r>
              <a:rPr lang="it-CH" altLang="it-CH"/>
              <a:t>         Nelle periferie coloniali e semi-coloniali, invece, l'accumulazione per spoliazione riguarda le risorse primarie del suolo e del sottosuolo e avviene per mezzo della violenza predatoria di regimi coloniali o neo-coloniali e della militarizzazione dei territori in prossimità dei siti di estrazione. Per le popolazioni native, l'accumulazione per spoliazione del neoliberismo coloniale rappresenta una seconda ondata di espulsione, dopo quella originaria del colonialismo di insediamento: lo dimostra la riacutizzazione delle lotte dei nativi americani (Lakota, Navajo e Wampanoag) e di altri popoli indigeni dell'America Latina (Zapatisti, Mapuche, Guarani e Miskito) per la sopravvivenza culturale e per l'autogoverno dei propri territori minacciati dall'appetito delle imprese estrattive e dello stato coloniale neoliberista.</a:t>
            </a:r>
          </a:p>
          <a:p>
            <a:pPr eaLnBrk="1" hangingPunct="1">
              <a:spcBef>
                <a:spcPct val="0"/>
              </a:spcBef>
            </a:pPr>
            <a:endParaRPr lang="it-CH" altLang="it-CH"/>
          </a:p>
          <a:p>
            <a:pPr eaLnBrk="1" hangingPunct="1">
              <a:spcBef>
                <a:spcPct val="0"/>
              </a:spcBef>
            </a:pPr>
            <a:r>
              <a:rPr lang="it-CH" altLang="it-CH"/>
              <a:t>         In altri termini, se il colonialismo di insediamento opera secondo una logica eliminatoria nei confronti dei nativi, espulsi dall'ordinamento politico fondato dai coloni, il capitalismo estrattivo opera secondo una logica eliminatoria nei confronti dei superflui, espulsi dal circuito di produzione capitalista.</a:t>
            </a:r>
          </a:p>
          <a:p>
            <a:pPr eaLnBrk="1" hangingPunct="1">
              <a:spcBef>
                <a:spcPct val="0"/>
              </a:spcBef>
            </a:pPr>
            <a:endParaRPr lang="it-CH" altLang="it-CH"/>
          </a:p>
          <a:p>
            <a:pPr eaLnBrk="1" hangingPunct="1">
              <a:spcBef>
                <a:spcPct val="0"/>
              </a:spcBef>
            </a:pPr>
            <a:r>
              <a:rPr lang="it-CH" altLang="it-CH"/>
              <a:t>         Sia nativi che superflui condividono perciò una «comunanza nella ridondanza».  FINE</a:t>
            </a:r>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CH" altLang="it-CH"/>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Slide Image Placeholder 1">
            <a:extLst>
              <a:ext uri="{FF2B5EF4-FFF2-40B4-BE49-F238E27FC236}">
                <a16:creationId xmlns:a16="http://schemas.microsoft.com/office/drawing/2014/main" id="{A99DB706-B1A3-61B4-9F05-E5616CDE7D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63" name="Notes Placeholder 2">
            <a:extLst>
              <a:ext uri="{FF2B5EF4-FFF2-40B4-BE49-F238E27FC236}">
                <a16:creationId xmlns:a16="http://schemas.microsoft.com/office/drawing/2014/main" id="{35AECA8A-EB44-E0C5-9D86-0534006DAD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Secondo questa teoria attualmente siamo in una fase di stanca al limite della depressione</a:t>
            </a:r>
          </a:p>
          <a:p>
            <a:pPr eaLnBrk="1" hangingPunct="1">
              <a:spcBef>
                <a:spcPct val="0"/>
              </a:spcBef>
            </a:pPr>
            <a:endParaRPr lang="it-CH" altLang="it-CH"/>
          </a:p>
          <a:p>
            <a:pPr eaLnBrk="1" hangingPunct="1">
              <a:spcBef>
                <a:spcPct val="0"/>
              </a:spcBef>
            </a:pPr>
            <a:r>
              <a:rPr lang="it-CH" altLang="it-CH"/>
              <a:t>http://en.wikipedia.org/wiki/Kondratieff_waves</a:t>
            </a:r>
          </a:p>
          <a:p>
            <a:pPr eaLnBrk="1" hangingPunct="1">
              <a:spcBef>
                <a:spcPct val="0"/>
              </a:spcBef>
            </a:pPr>
            <a:r>
              <a:rPr lang="it-CH" altLang="it-CH"/>
              <a:t>https://fr.wikipedia.org/wiki/Nikolai_Kondratiev#Th.C3.A9orie_des_cycles_.C3.A9conomiques</a:t>
            </a:r>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CH" altLang="it-CH"/>
          </a:p>
        </p:txBody>
      </p:sp>
      <p:sp>
        <p:nvSpPr>
          <p:cNvPr id="501764" name="Slide Number Placeholder 3">
            <a:extLst>
              <a:ext uri="{FF2B5EF4-FFF2-40B4-BE49-F238E27FC236}">
                <a16:creationId xmlns:a16="http://schemas.microsoft.com/office/drawing/2014/main" id="{363087ED-CED6-AB47-3165-EC3BF4B43B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90A1E9-1DCC-45B7-A6E6-35E24294AB3F}" type="slidenum">
              <a:rPr lang="it-IT" altLang="en-US" sz="1300" smtClean="0">
                <a:solidFill>
                  <a:srgbClr val="000000"/>
                </a:solidFill>
                <a:latin typeface="Arial" panose="020B0604020202020204" pitchFamily="34" charset="0"/>
              </a:rPr>
              <a:pPr>
                <a:spcBef>
                  <a:spcPct val="0"/>
                </a:spcBef>
              </a:pPr>
              <a:t>185</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egnaposto immagine diapositiva 1">
            <a:extLst>
              <a:ext uri="{FF2B5EF4-FFF2-40B4-BE49-F238E27FC236}">
                <a16:creationId xmlns:a16="http://schemas.microsoft.com/office/drawing/2014/main" id="{2116C483-9035-1183-5327-4655754D67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3811" name="Segnaposto note 2">
            <a:extLst>
              <a:ext uri="{FF2B5EF4-FFF2-40B4-BE49-F238E27FC236}">
                <a16:creationId xmlns:a16="http://schemas.microsoft.com/office/drawing/2014/main" id="{7DA49928-B96C-69F8-843F-7927CB3F1A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In realtà il consumo eccessivo è iniziato circa 10’000 anni fa con l’invenzione della proprietà privata e con lo schiavismo.</a:t>
            </a:r>
          </a:p>
        </p:txBody>
      </p:sp>
      <p:sp>
        <p:nvSpPr>
          <p:cNvPr id="503812" name="Segnaposto numero diapositiva 3">
            <a:extLst>
              <a:ext uri="{FF2B5EF4-FFF2-40B4-BE49-F238E27FC236}">
                <a16:creationId xmlns:a16="http://schemas.microsoft.com/office/drawing/2014/main" id="{C74B1747-03F5-E559-3FC1-A71E442429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E3E29A-9C34-427B-9BA6-E26C535A8A3A}" type="slidenum">
              <a:rPr lang="it-CH" altLang="en-US" sz="1300" smtClean="0"/>
              <a:pPr>
                <a:spcBef>
                  <a:spcPct val="0"/>
                </a:spcBef>
              </a:pPr>
              <a:t>186</a:t>
            </a:fld>
            <a:endParaRPr lang="it-CH" altLang="en-US" sz="130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egnaposto immagine diapositiva 1">
            <a:extLst>
              <a:ext uri="{FF2B5EF4-FFF2-40B4-BE49-F238E27FC236}">
                <a16:creationId xmlns:a16="http://schemas.microsoft.com/office/drawing/2014/main" id="{FD40A63E-D0B3-CB2B-FB7D-BEAE4CC1E2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5859" name="Segnaposto note 2">
            <a:extLst>
              <a:ext uri="{FF2B5EF4-FFF2-40B4-BE49-F238E27FC236}">
                <a16:creationId xmlns:a16="http://schemas.microsoft.com/office/drawing/2014/main" id="{153D5985-D0DE-B38E-5178-5CB1688EE2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 homo sapiens consumens</a:t>
            </a:r>
          </a:p>
          <a:p>
            <a:endParaRPr lang="it-CH" altLang="it-CH"/>
          </a:p>
          <a:p>
            <a:r>
              <a:rPr lang="it-CH" altLang="it-CH"/>
              <a:t>Filosofia spicciola: si è liberi quando tutto quello che si possiede ci sta nella propria auto.</a:t>
            </a:r>
          </a:p>
          <a:p>
            <a:r>
              <a:rPr lang="it-CH" altLang="it-CH"/>
              <a:t>Il consumismo eccessivo nuoce alla salute, nuoce all’ambiente e rende l’uomo schiavo.</a:t>
            </a:r>
          </a:p>
          <a:p>
            <a:r>
              <a:rPr lang="it-CH" altLang="it-CH"/>
              <a:t>Nella nostra società consumistica chi non produce e/o consuma viene emarginato.</a:t>
            </a:r>
          </a:p>
          <a:p>
            <a:endParaRPr lang="it-CH" altLang="it-CH"/>
          </a:p>
          <a:p>
            <a:endParaRPr lang="it-CH" altLang="it-CH"/>
          </a:p>
          <a:p>
            <a:r>
              <a:rPr lang="it-CH" altLang="it-CH"/>
              <a:t>Quanto è abbastanza. Di quanto denaro abbiamo davvero bisogno per essere felici? (Meno di quello che pensi) </a:t>
            </a:r>
          </a:p>
          <a:p>
            <a:r>
              <a:rPr lang="it-CH" altLang="it-CH"/>
              <a:t>Autore: Skidelsky Robert; Skidelsky Edward </a:t>
            </a:r>
          </a:p>
          <a:p>
            <a:endParaRPr lang="it-CH" altLang="it-CH"/>
          </a:p>
          <a:p>
            <a:r>
              <a:rPr lang="it-CH" altLang="it-CH"/>
              <a:t>6 nov 2014 - Zygmunt Bauman, Homo consumens. Lo sciame inquieto dei consumatori e la miseria degli esclusi, Edizioni Erickson, Gardolo (TN) 2007, pp. 102, € 10. </a:t>
            </a:r>
          </a:p>
          <a:p>
            <a:endParaRPr lang="it-CH" altLang="it-CH"/>
          </a:p>
          <a:p>
            <a:r>
              <a:rPr lang="it-CH" altLang="it-CH"/>
              <a:t>Zygmund Bauman  -  Consumo dunque sono.</a:t>
            </a:r>
          </a:p>
          <a:p>
            <a:endParaRPr lang="it-CH" altLang="it-CH"/>
          </a:p>
          <a:p>
            <a:r>
              <a:rPr lang="it-CH" altLang="it-CH"/>
              <a:t>http://en.wikipedia.org/wiki/Consumerism</a:t>
            </a:r>
          </a:p>
          <a:p>
            <a:r>
              <a:rPr lang="it-CH" altLang="it-CH"/>
              <a:t>https://it.wikipedia.org/wiki/Consumismo</a:t>
            </a:r>
          </a:p>
          <a:p>
            <a:endParaRPr lang="it-CH" altLang="it-CH"/>
          </a:p>
          <a:p>
            <a:endParaRPr lang="it-CH" altLang="it-CH"/>
          </a:p>
        </p:txBody>
      </p:sp>
      <p:sp>
        <p:nvSpPr>
          <p:cNvPr id="505860" name="Segnaposto numero diapositiva 3">
            <a:extLst>
              <a:ext uri="{FF2B5EF4-FFF2-40B4-BE49-F238E27FC236}">
                <a16:creationId xmlns:a16="http://schemas.microsoft.com/office/drawing/2014/main" id="{5957B1A1-7FF2-07D3-6918-0C638E286A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39E3B2-4551-43AB-8158-4C3F53F1C937}" type="slidenum">
              <a:rPr lang="it-CH" altLang="en-US" sz="1300" smtClean="0"/>
              <a:pPr>
                <a:spcBef>
                  <a:spcPct val="0"/>
                </a:spcBef>
              </a:pPr>
              <a:t>187</a:t>
            </a:fld>
            <a:endParaRPr lang="it-CH" altLang="en-US" sz="130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a:extLst>
              <a:ext uri="{FF2B5EF4-FFF2-40B4-BE49-F238E27FC236}">
                <a16:creationId xmlns:a16="http://schemas.microsoft.com/office/drawing/2014/main" id="{DFA7F908-F115-A1D6-713D-007D3F674C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21172B-E7C7-4A3E-AD25-958CE09385DA}" type="slidenum">
              <a:rPr lang="it-IT" altLang="en-US" sz="1300" smtClean="0">
                <a:solidFill>
                  <a:srgbClr val="000000"/>
                </a:solidFill>
                <a:latin typeface="Arial" panose="020B0604020202020204" pitchFamily="34" charset="0"/>
              </a:rPr>
              <a:pPr>
                <a:spcBef>
                  <a:spcPct val="0"/>
                </a:spcBef>
              </a:pPr>
              <a:t>188</a:t>
            </a:fld>
            <a:endParaRPr lang="it-IT" altLang="en-US" sz="1300">
              <a:solidFill>
                <a:srgbClr val="000000"/>
              </a:solidFill>
              <a:latin typeface="Arial" panose="020B0604020202020204" pitchFamily="34" charset="0"/>
            </a:endParaRPr>
          </a:p>
        </p:txBody>
      </p:sp>
      <p:sp>
        <p:nvSpPr>
          <p:cNvPr id="507907" name="Rectangle 2">
            <a:extLst>
              <a:ext uri="{FF2B5EF4-FFF2-40B4-BE49-F238E27FC236}">
                <a16:creationId xmlns:a16="http://schemas.microsoft.com/office/drawing/2014/main" id="{B2B9321E-49F5-F11F-BA98-557A6B767C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7908" name="Rectangle 3">
            <a:extLst>
              <a:ext uri="{FF2B5EF4-FFF2-40B4-BE49-F238E27FC236}">
                <a16:creationId xmlns:a16="http://schemas.microsoft.com/office/drawing/2014/main" id="{BB6A44D8-3F51-00F3-4C75-4099227BFA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Oggi parte dei lavoratori sono in formazione (soprattutto nel settore terziario)</a:t>
            </a:r>
          </a:p>
          <a:p>
            <a:pPr eaLnBrk="1" hangingPunct="1">
              <a:spcBef>
                <a:spcPct val="0"/>
              </a:spcBef>
            </a:pPr>
            <a:r>
              <a:rPr lang="fr-CH" altLang="it-CH"/>
              <a:t>Clark (1950) ha definito anche un settore quaternario (la ricerca tecnologica e scientifica), costosa ma economicamente improduttiva. È comunque da considerare inclusa nel terziario.</a:t>
            </a:r>
          </a:p>
          <a:p>
            <a:pPr eaLnBrk="1" hangingPunct="1">
              <a:spcBef>
                <a:spcPct val="0"/>
              </a:spcBef>
            </a:pPr>
            <a:endParaRPr lang="fr-CH" altLang="it-CH"/>
          </a:p>
          <a:p>
            <a:pPr eaLnBrk="1" hangingPunct="1">
              <a:spcBef>
                <a:spcPct val="0"/>
              </a:spcBef>
            </a:pPr>
            <a:r>
              <a:rPr lang="fr-CH" altLang="it-CH"/>
              <a:t>200 anni fa i giovani studenti di oggi (settore terziario) sarebbero al lavoro nei campi o nei boschi o vivrebbero in qualche grande città come poveri immigranti.</a:t>
            </a:r>
          </a:p>
          <a:p>
            <a:pPr eaLnBrk="1" hangingPunct="1">
              <a:spcBef>
                <a:spcPct val="0"/>
              </a:spcBef>
            </a:pPr>
            <a:endParaRPr lang="fr-CH" altLang="it-CH"/>
          </a:p>
          <a:p>
            <a:pPr eaLnBrk="1" hangingPunct="1">
              <a:spcBef>
                <a:spcPct val="0"/>
              </a:spcBef>
            </a:pPr>
            <a:r>
              <a:rPr lang="it-IT" altLang="it-CH"/>
              <a:t>http://en.wikipedia.org/wiki/Economic_sectors</a:t>
            </a:r>
          </a:p>
          <a:p>
            <a:pPr eaLnBrk="1" hangingPunct="1">
              <a:spcBef>
                <a:spcPct val="0"/>
              </a:spcBef>
            </a:pPr>
            <a:r>
              <a:rPr lang="it-IT" altLang="it-CH"/>
              <a:t>http://en.wikipedia.org/wiki/Quaternary_sector_of_the_economy</a:t>
            </a:r>
          </a:p>
          <a:p>
            <a:pPr eaLnBrk="1" hangingPunct="1">
              <a:spcBef>
                <a:spcPct val="0"/>
              </a:spcBef>
            </a:pPr>
            <a:r>
              <a:rPr lang="it-IT" altLang="it-CH"/>
              <a:t>https://it.wikipedia.org/wiki/Settori_economici</a:t>
            </a:r>
          </a:p>
          <a:p>
            <a:pPr eaLnBrk="1" hangingPunct="1">
              <a:spcBef>
                <a:spcPct val="0"/>
              </a:spcBef>
            </a:pPr>
            <a:endParaRPr lang="it-IT" altLang="it-CH"/>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a:extLst>
              <a:ext uri="{FF2B5EF4-FFF2-40B4-BE49-F238E27FC236}">
                <a16:creationId xmlns:a16="http://schemas.microsoft.com/office/drawing/2014/main" id="{3E743D9E-0286-5887-E6DF-F3846C2541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C9B186-EA0C-4526-82A4-BDE112086569}" type="slidenum">
              <a:rPr lang="it-IT" altLang="en-US" sz="1300" smtClean="0">
                <a:solidFill>
                  <a:srgbClr val="000000"/>
                </a:solidFill>
                <a:latin typeface="Arial" panose="020B0604020202020204" pitchFamily="34" charset="0"/>
              </a:rPr>
              <a:pPr>
                <a:spcBef>
                  <a:spcPct val="0"/>
                </a:spcBef>
              </a:pPr>
              <a:t>189</a:t>
            </a:fld>
            <a:endParaRPr lang="it-IT" altLang="en-US" sz="1300">
              <a:solidFill>
                <a:srgbClr val="000000"/>
              </a:solidFill>
              <a:latin typeface="Arial" panose="020B0604020202020204" pitchFamily="34" charset="0"/>
            </a:endParaRPr>
          </a:p>
        </p:txBody>
      </p:sp>
      <p:sp>
        <p:nvSpPr>
          <p:cNvPr id="509955" name="Rectangle 2">
            <a:extLst>
              <a:ext uri="{FF2B5EF4-FFF2-40B4-BE49-F238E27FC236}">
                <a16:creationId xmlns:a16="http://schemas.microsoft.com/office/drawing/2014/main" id="{8939F55F-6D77-032F-896C-D04EBE6EF7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9956" name="Rectangle 3">
            <a:extLst>
              <a:ext uri="{FF2B5EF4-FFF2-40B4-BE49-F238E27FC236}">
                <a16:creationId xmlns:a16="http://schemas.microsoft.com/office/drawing/2014/main" id="{97C21AC5-6E8A-90B7-01E3-0AB6046E5E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Silvio Berlusconi era un esempio classico perchè </a:t>
            </a:r>
          </a:p>
          <a:p>
            <a:pPr eaLnBrk="1" hangingPunct="1">
              <a:spcBef>
                <a:spcPct val="0"/>
              </a:spcBef>
              <a:buFontTx/>
              <a:buChar char="-"/>
            </a:pPr>
            <a:r>
              <a:rPr lang="it-CH" altLang="it-CH"/>
              <a:t> dominava politicamente (era capo di stato per cui poteva per esempio fare le leggi su misura per sè, decidere del destino di tutta la nazione, ecc.)</a:t>
            </a:r>
          </a:p>
          <a:p>
            <a:pPr eaLnBrk="1" hangingPunct="1">
              <a:spcBef>
                <a:spcPct val="0"/>
              </a:spcBef>
              <a:buFontTx/>
              <a:buChar char="-"/>
            </a:pPr>
            <a:r>
              <a:rPr lang="it-CH" altLang="it-CH"/>
              <a:t> dominava economicamente (è il più ricco e possiede beni immobili, industrie, ecc. da cui dipendono molti lavoratori)</a:t>
            </a:r>
          </a:p>
          <a:p>
            <a:pPr eaLnBrk="1" hangingPunct="1">
              <a:spcBef>
                <a:spcPct val="0"/>
              </a:spcBef>
              <a:buFontTx/>
              <a:buChar char="-"/>
            </a:pPr>
            <a:r>
              <a:rPr lang="it-CH" altLang="it-CH"/>
              <a:t> dominava ideologicamente (possiede e dirige stazioni radio e TV, giornali ecc. per cui può formare/influenzare l’opinione dei suoi concittadini) </a:t>
            </a:r>
          </a:p>
          <a:p>
            <a:pPr eaLnBrk="1" hangingPunct="1">
              <a:spcBef>
                <a:spcPct val="0"/>
              </a:spcBef>
              <a:buFontTx/>
              <a:buChar char="-"/>
            </a:pPr>
            <a:endParaRPr lang="it-CH" altLang="it-CH"/>
          </a:p>
          <a:p>
            <a:pPr eaLnBrk="1" hangingPunct="1">
              <a:spcBef>
                <a:spcPct val="0"/>
              </a:spcBef>
              <a:buFontTx/>
              <a:buChar char="-"/>
            </a:pPr>
            <a:r>
              <a:rPr lang="it-CH" altLang="it-CH"/>
              <a:t> A confronto Benito Mussolini possedeva solo il potere politico e ideologico.  Persi quelli ha perso tutto, persino la vita.</a:t>
            </a:r>
          </a:p>
          <a:p>
            <a:pPr eaLnBrk="1" hangingPunct="1">
              <a:spcBef>
                <a:spcPct val="0"/>
              </a:spcBef>
              <a:buFontTx/>
              <a:buChar char="-"/>
            </a:pPr>
            <a:endParaRPr lang="it-CH" altLang="it-CH"/>
          </a:p>
          <a:p>
            <a:pPr eaLnBrk="1" hangingPunct="1">
              <a:spcBef>
                <a:spcPct val="0"/>
              </a:spcBef>
            </a:pPr>
            <a:r>
              <a:rPr lang="it-CH" altLang="it-CH"/>
              <a:t>http://en.wikipedia.org/wiki/Bourgeoisie</a:t>
            </a:r>
          </a:p>
          <a:p>
            <a:pPr eaLnBrk="1" hangingPunct="1">
              <a:spcBef>
                <a:spcPct val="0"/>
              </a:spcBef>
            </a:pPr>
            <a:r>
              <a:rPr lang="it-CH" altLang="it-CH"/>
              <a:t>https://it.wikipedia.org/wiki/Borghesia</a:t>
            </a:r>
          </a:p>
          <a:p>
            <a:pPr eaLnBrk="1" hangingPunct="1">
              <a:spcBef>
                <a:spcPct val="0"/>
              </a:spcBef>
            </a:pPr>
            <a:r>
              <a:rPr lang="it-CH" altLang="it-CH"/>
              <a:t>http://en.wikipedia.org/wiki/Ideology</a:t>
            </a:r>
          </a:p>
          <a:p>
            <a:pPr eaLnBrk="1" hangingPunct="1">
              <a:spcBef>
                <a:spcPct val="0"/>
              </a:spcBef>
            </a:pPr>
            <a:r>
              <a:rPr lang="it-CH" altLang="it-CH"/>
              <a:t>https://it.wikipedia.org/wiki/Ideologia</a:t>
            </a:r>
          </a:p>
          <a:p>
            <a:pPr eaLnBrk="1" hangingPunct="1">
              <a:spcBef>
                <a:spcPct val="0"/>
              </a:spcBef>
            </a:pPr>
            <a:r>
              <a:rPr lang="it-CH" altLang="it-CH"/>
              <a:t>http://en.wikipedia.org/wiki/False_consciousness</a:t>
            </a:r>
          </a:p>
          <a:p>
            <a:pPr eaLnBrk="1" hangingPunct="1">
              <a:spcBef>
                <a:spcPct val="0"/>
              </a:spcBef>
            </a:pPr>
            <a:r>
              <a:rPr lang="it-CH" altLang="it-CH"/>
              <a:t>https://fr.wikipedia.org/wiki/Id%C3%A9ologie_dominante</a:t>
            </a:r>
          </a:p>
          <a:p>
            <a:pPr eaLnBrk="1" hangingPunct="1">
              <a:spcBef>
                <a:spcPct val="0"/>
              </a:spcBef>
            </a:pPr>
            <a:r>
              <a:rPr lang="it-CH" altLang="it-CH"/>
              <a:t>https://fr.wikipedia.org/wiki/Classe_dominante</a:t>
            </a:r>
          </a:p>
          <a:p>
            <a:pPr eaLnBrk="1" hangingPunct="1">
              <a:spcBef>
                <a:spcPct val="0"/>
              </a:spcBef>
              <a:buFontTx/>
              <a:buChar char="-"/>
            </a:pPr>
            <a:endParaRPr lang="it-CH" altLang="it-CH"/>
          </a:p>
          <a:p>
            <a:pPr eaLnBrk="1" hangingPunct="1">
              <a:spcBef>
                <a:spcPct val="0"/>
              </a:spcBef>
              <a:buFontTx/>
              <a:buChar char="-"/>
            </a:pPr>
            <a:endParaRPr lang="it-CH" altLang="it-CH"/>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Segnaposto immagine diapositiva 1">
            <a:extLst>
              <a:ext uri="{FF2B5EF4-FFF2-40B4-BE49-F238E27FC236}">
                <a16:creationId xmlns:a16="http://schemas.microsoft.com/office/drawing/2014/main" id="{4B0A1A04-FC65-2F3F-C5F2-FEDD05F8E4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03" name="Segnaposto note 2">
            <a:extLst>
              <a:ext uri="{FF2B5EF4-FFF2-40B4-BE49-F238E27FC236}">
                <a16:creationId xmlns:a16="http://schemas.microsoft.com/office/drawing/2014/main" id="{7786D8A1-EADE-21C9-1DF7-2C56770180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Se non sarete attenti, i massmedia vi faranno odiare gli oppressi ed amare gli oppressori (Malcom X) e non è retorica è lo strapotere dei mezzi di propaganda.</a:t>
            </a:r>
          </a:p>
          <a:p>
            <a:endParaRPr lang="it-CH" altLang="it-CH"/>
          </a:p>
          <a:p>
            <a:r>
              <a:rPr lang="it-CH" altLang="it-CH"/>
              <a:t>Effetti evidenti del dominio ideologico sono la dominante influenza della cultura anglosassone (lingua, cinema, arte, musica, economia e finanza, ricerca, ecc.), la moda, gli status symbols, gli idoli, i massmedia, i luoghi comuni, ecc. </a:t>
            </a:r>
          </a:p>
          <a:p>
            <a:r>
              <a:rPr lang="it-CH" altLang="it-CH"/>
              <a:t>Il dominio ideologico è una componente del dominio globale del mondo e nell’essere umano può stravolgere la percezione dei valori, in particolare del bene e del male (il successo a tutti i costi, la violenza o l’arricchirsi, persino illegalmente, sono considerati valori positivi).</a:t>
            </a:r>
          </a:p>
          <a:p>
            <a:endParaRPr lang="it-CH" altLang="it-CH"/>
          </a:p>
          <a:p>
            <a:r>
              <a:rPr lang="it-CH" altLang="it-CH"/>
              <a:t>Il dominio ideologico si basa anche sul controllo dell’informazione (le grandi agenzie stampa) e dei mezzi di informazione (i massmedia, Radio-TV, ecc.). In questo modo il pubblico riceve sempre le medesime informazioni filtrate preventivamente. L’opinione del pubblico diventa perciò uniforme: è </a:t>
            </a:r>
            <a:r>
              <a:rPr lang="it-CH" altLang="it-CH" b="1"/>
              <a:t>il pensiero unico </a:t>
            </a:r>
            <a:r>
              <a:rPr lang="it-CH" altLang="it-CH"/>
              <a:t>che serve pure per creare un generico acritico consenso (si arriva all’autocensura) verso il sistema economico attuale e verso i dirigenti. </a:t>
            </a:r>
          </a:p>
          <a:p>
            <a:r>
              <a:rPr lang="it-CH" altLang="it-CH"/>
              <a:t>Non di rado chi non si adegua al pensiero unico appare come «un diverso, un contestatario, una persona inaffidabile che crea disordine…un terrorista…», conseguentemente esiste il pericolo che venga censurato, emarginato o persino perseguitato.</a:t>
            </a:r>
          </a:p>
          <a:p>
            <a:r>
              <a:rPr lang="it-CH" altLang="it-CH"/>
              <a:t>Fondamentalmente il dominio ideologico e il conseguente pensiero unico è una occulta limitazione della libertà individuale e della democrazia.</a:t>
            </a:r>
          </a:p>
          <a:p>
            <a:endParaRPr lang="it-CH" altLang="it-CH"/>
          </a:p>
          <a:p>
            <a:r>
              <a:rPr lang="it-CH" altLang="it-CH"/>
              <a:t>“Anche se noi ci crediamo assolti…” di Enrico Contenti, edizioni Zambon</a:t>
            </a:r>
          </a:p>
          <a:p>
            <a:endParaRPr lang="it-CH" altLang="it-CH"/>
          </a:p>
          <a:p>
            <a:r>
              <a:rPr lang="it-CH" altLang="it-CH"/>
              <a:t>http://en.wikipedia.org/wiki/Brain_washing</a:t>
            </a:r>
          </a:p>
          <a:p>
            <a:r>
              <a:rPr lang="it-CH" altLang="it-CH"/>
              <a:t>https://it.wikipedia.org/wiki/Lavaggio_del_cervello</a:t>
            </a:r>
          </a:p>
          <a:p>
            <a:r>
              <a:rPr lang="it-CH" altLang="it-CH"/>
              <a:t>http://en.wikipedia.org/wiki/False_consciousness</a:t>
            </a:r>
          </a:p>
          <a:p>
            <a:r>
              <a:rPr lang="it-CH" altLang="it-CH"/>
              <a:t>http://en.wikipedia.org/wiki/Single_thought</a:t>
            </a:r>
          </a:p>
          <a:p>
            <a:r>
              <a:rPr lang="it-CH" altLang="it-CH"/>
              <a:t>https://it.wikipedia.org/wiki/Pensiero_unico</a:t>
            </a:r>
          </a:p>
          <a:p>
            <a:endParaRPr lang="it-CH" altLang="it-CH"/>
          </a:p>
          <a:p>
            <a:r>
              <a:rPr lang="it-CH" altLang="it-CH"/>
              <a:t>Edward S. Herman, Noam Chomsky:  “La fabbrica del consenso – La politica economica dei massmedia”</a:t>
            </a:r>
          </a:p>
          <a:p>
            <a:endParaRPr lang="it-CH" altLang="it-CH"/>
          </a:p>
          <a:p>
            <a:r>
              <a:rPr lang="it-CH" altLang="it-CH"/>
              <a:t>Antonio Gramsci: L’egemonia culturale. - https://it.wikipedia.org/wiki/Egemonia_culturale</a:t>
            </a:r>
          </a:p>
          <a:p>
            <a:endParaRPr lang="it-CH" altLang="it-CH"/>
          </a:p>
          <a:p>
            <a:r>
              <a:rPr lang="en-US" altLang="it-CH"/>
              <a:t>William Sargant,</a:t>
            </a:r>
          </a:p>
          <a:p>
            <a:r>
              <a:rPr lang="en-US" altLang="it-CH"/>
              <a:t>Battle of the Mind: a Physiology of Conversion and Brainwashing, Cambridge: Malor Books, 1957, 255 pp.</a:t>
            </a:r>
          </a:p>
          <a:p>
            <a:endParaRPr lang="en-US" altLang="it-CH"/>
          </a:p>
          <a:p>
            <a:r>
              <a:rPr lang="en-US" altLang="it-CH"/>
              <a:t>https://it.wikipedia.org/wiki/Michael_Parenti</a:t>
            </a:r>
          </a:p>
          <a:p>
            <a:endParaRPr lang="en-US" altLang="it-CH"/>
          </a:p>
          <a:p>
            <a:r>
              <a:rPr lang="it-CH" altLang="it-CH"/>
              <a:t>Christian Marazzi, Capitale e linguaggio. Dalla New Economy alla economia di guerra, Derive Approdi, 2002</a:t>
            </a:r>
          </a:p>
          <a:p>
            <a:endParaRPr lang="en-US" altLang="it-CH"/>
          </a:p>
          <a:p>
            <a:r>
              <a:rPr lang="it-CH" altLang="it-CH"/>
              <a:t>Zygmunt Bauman: «Paura liquida»</a:t>
            </a:r>
          </a:p>
          <a:p>
            <a:endParaRPr lang="it-CH" altLang="it-CH"/>
          </a:p>
          <a:p>
            <a:r>
              <a:rPr lang="it-CH" altLang="it-CH"/>
              <a:t>Udo Ulfkotte: Giornalisti comprati - Come i politici, i servizi segreti e l’alta finanza dirigono i mass-media tedeschi</a:t>
            </a:r>
          </a:p>
          <a:p>
            <a:r>
              <a:rPr lang="it-CH" altLang="it-CH"/>
              <a:t>https://en.wikipedia.org/wiki/Udo_Ulfkotte </a:t>
            </a:r>
          </a:p>
          <a:p>
            <a:endParaRPr lang="it-CH" altLang="it-CH"/>
          </a:p>
          <a:p>
            <a:r>
              <a:rPr lang="it-CH" altLang="it-CH"/>
              <a:t>https://www.oltre.tv/lucia-giovannini-ipnosi-di-massa-video/</a:t>
            </a:r>
          </a:p>
          <a:p>
            <a:r>
              <a:rPr lang="it-CH" altLang="it-CH"/>
              <a:t>+++++++++++++++++++++++++++++++++++++++++++++++++++++++++++++++++++</a:t>
            </a:r>
          </a:p>
          <a:p>
            <a:endParaRPr lang="it-CH" altLang="it-CH"/>
          </a:p>
          <a:p>
            <a:r>
              <a:rPr lang="it-CH" altLang="it-CH" b="1"/>
              <a:t>Noam Chomsky, uno dei più importanti intellettuali oggi in vita, ha elaborato la lista delle 10 strategie della manipolazione attraverso i mass media. </a:t>
            </a:r>
          </a:p>
          <a:p>
            <a:endParaRPr lang="it-CH" altLang="it-CH" b="1"/>
          </a:p>
          <a:p>
            <a:r>
              <a:rPr lang="it-CH" altLang="it-CH"/>
              <a:t>1-La strategia della distrazione </a:t>
            </a:r>
          </a:p>
          <a:p>
            <a:r>
              <a:rPr lang="it-CH" altLang="it-CH"/>
              <a:t>L’elemento primordiale del controllo sociale  è la strategia della distrazione che consiste nel deviare l’attenzione del pubblico dai problemi importanti e dei cambiamenti decisi dalle élites politiche ed economiche, attraverso la tecnica del diluvio o inondazioni di continue distrazioni e di informazioni insignificanti. </a:t>
            </a:r>
          </a:p>
          <a:p>
            <a:r>
              <a:rPr lang="it-CH" altLang="it-CH"/>
              <a:t>La strategia della distrazione è anche indispensabile per impedire al pubblico d’interessarsi alle conoscenze essenziali, nell’area della scienza, l’economia, la psicologia, la neurobiologia e la cibernetica. Mantenere l’Attenzione del pubblico deviata dai veri problemi sociali, imprigionata da temi senza vera importanza. </a:t>
            </a:r>
          </a:p>
          <a:p>
            <a:r>
              <a:rPr lang="it-CH" altLang="it-CH"/>
              <a:t>Mantenere il pubblico occupato, occupato, occupato, senza nessun tempo per pensare, di ritorno alla fattoria come gli altri animali (citato nel testo “Armi silenziose per guerre tranquille”).</a:t>
            </a:r>
          </a:p>
          <a:p>
            <a:endParaRPr lang="it-CH" altLang="it-CH"/>
          </a:p>
          <a:p>
            <a:r>
              <a:rPr lang="it-CH" altLang="it-CH"/>
              <a:t>2- Creare problemi e poi offrire le soluzioni. </a:t>
            </a:r>
          </a:p>
          <a:p>
            <a:r>
              <a:rPr lang="it-CH" altLang="it-CH"/>
              <a:t>Questo metodo è anche chiamato “problema- reazione- soluzione”. Si crea un problema, una “situazione” prevista per causare una certa reazione da parte del pubblico, con lo scopo che sia questo il mandante delle misure che si desiderano far accettare. Ad esempio: lasciare che si dilaghi o si intensifichi la violenza urbana, o organizzare attentati sanguinosi, con lo scopo che sia il pubblico che richiede le leggi sulla sicurezza e le politiche a discapito della libertà. O anche: creare una crisi economica per far accettare come un male necessario la retrocessione dei diritti sociali e lo smantellamento dei servizi pubblici.</a:t>
            </a:r>
          </a:p>
          <a:p>
            <a:endParaRPr lang="it-CH" altLang="it-CH"/>
          </a:p>
          <a:p>
            <a:r>
              <a:rPr lang="it-CH" altLang="it-CH"/>
              <a:t>3- La strategia della gradualità. </a:t>
            </a:r>
          </a:p>
          <a:p>
            <a:r>
              <a:rPr lang="it-CH" altLang="it-CH"/>
              <a:t>Per far accettare una misura inaccettabile, basta applicarla gradualmente, a contagocce, per anni consecutivi. E’ in questo modo che condizioni socioeconomiche radicalmente nuove (neoliberismo) furono imposte durante i decenni degli anni ‘80 e ‘90: Stato minimo, privatizzazioni, precarietà, flessibilità, disoccupazione in massa, salari che non garantivano più redditi dignitosi, tanti cambiamenti che avrebbero provocato una rivoluzione se fossero state applicate in una sola volta.</a:t>
            </a:r>
          </a:p>
          <a:p>
            <a:endParaRPr lang="it-CH" altLang="it-CH"/>
          </a:p>
          <a:p>
            <a:r>
              <a:rPr lang="it-CH" altLang="it-CH"/>
              <a:t>4- La strategia del differire. </a:t>
            </a:r>
          </a:p>
          <a:p>
            <a:r>
              <a:rPr lang="it-CH" altLang="it-CH"/>
              <a:t>Un altro modo per far accettare una decisione impopolare è quella di presentarla come “dolorosa e necessaria”, ottenendo l’accettazione pubblica, nel momento, per un’applicazione futura. E’ più facile accettare un sacrificio futuro che un sacrificio immediato. Prima, perché lo sforzo non è quello impiegato immediatamente. Secondo, perché il pubblico, la massa, ha sempre la tendenza a sperare ingenuamente che “tutto andrà meglio domani” e che il sacrificio richiesto potrebbe essere evitato. Questo dà più tempo al pubblico per abituarsi all’idea del cambiamento e di accettarlo rassegnato quando arriva il momento.</a:t>
            </a:r>
          </a:p>
          <a:p>
            <a:endParaRPr lang="it-CH" altLang="it-CH"/>
          </a:p>
          <a:p>
            <a:r>
              <a:rPr lang="it-CH" altLang="it-CH"/>
              <a:t>5- Rivolgersi al pubblico come ai bambini. </a:t>
            </a:r>
          </a:p>
          <a:p>
            <a:r>
              <a:rPr lang="it-CH" altLang="it-CH"/>
              <a:t>La maggior parte della pubblicità diretta al gran pubblico, usa discorsi, argomenti, personaggi e una intonazione particolarmente infantile, molte volte vicino alla debolezza, come se lo spettatore fosse una creatura di pochi anni o un deficiente mentale. Quando più si cerca di ingannare lo spettatore più si tende ad usare un tono infantile. Perché? “Se qualcuno si rivolge ad una persona come se avesse 12 anni o meno, allora, in base alla suggestionabilità, lei tenderà, con certa probabilità, ad una risposta o reazione anche sprovvista di senso critico come quella di una persona di 12 anni o meno” (vedere “Armi silenziosi per guerre tranquille”).</a:t>
            </a:r>
          </a:p>
          <a:p>
            <a:endParaRPr lang="it-CH" altLang="it-CH"/>
          </a:p>
          <a:p>
            <a:r>
              <a:rPr lang="it-CH" altLang="it-CH"/>
              <a:t>6- Usare l’aspetto emotivo molto più della riflessione. </a:t>
            </a:r>
          </a:p>
          <a:p>
            <a:r>
              <a:rPr lang="it-CH" altLang="it-CH"/>
              <a:t>Sfruttate l'emozione è una tecnica classica per provocare un corto circuito su un'analisi razionale e, infine, il senso critico dell'individuo. Inoltre, l'uso del registro emotivo permette aprire la porta d’accesso all’inconscio per impiantare o iniettare idee, desideri, paure e timori, compulsioni, o indurre comportamenti.</a:t>
            </a:r>
          </a:p>
          <a:p>
            <a:endParaRPr lang="it-CH" altLang="it-CH"/>
          </a:p>
          <a:p>
            <a:r>
              <a:rPr lang="it-CH" altLang="it-CH"/>
              <a:t>7- Mantenere il pubblico nell’ignoranza e nella mediocrità. </a:t>
            </a:r>
          </a:p>
          <a:p>
            <a:r>
              <a:rPr lang="it-CH" altLang="it-CH"/>
              <a:t>Far si che il pubblico sia incapace di comprendere le tecnologie ed i metodi usati per il suo controllo e la sua schiavitù. </a:t>
            </a:r>
          </a:p>
          <a:p>
            <a:r>
              <a:rPr lang="it-CH" altLang="it-CH"/>
              <a:t>“La qualità dell’educazione data alle classi sociali inferiori deve essere la più povera e mediocre possibile, in modo che la distanza dell’ignoranza che pianifica tra le classi inferiori e le classi superiori sia e rimanga impossibile da colmare dalle classi inferiori".</a:t>
            </a:r>
          </a:p>
          <a:p>
            <a:endParaRPr lang="it-CH" altLang="it-CH"/>
          </a:p>
          <a:p>
            <a:r>
              <a:rPr lang="it-CH" altLang="it-CH"/>
              <a:t>8- Stimolare il pubblico ad essere compiacente con la mediocrità. </a:t>
            </a:r>
          </a:p>
          <a:p>
            <a:r>
              <a:rPr lang="it-CH" altLang="it-CH"/>
              <a:t>Spingere il pubblico a ritenere che è di moda essere stupidi, volgari e ignoranti...</a:t>
            </a:r>
          </a:p>
          <a:p>
            <a:endParaRPr lang="it-CH" altLang="it-CH"/>
          </a:p>
          <a:p>
            <a:r>
              <a:rPr lang="it-CH" altLang="it-CH"/>
              <a:t>9- Rafforzare l’auto-colpevolezza.</a:t>
            </a:r>
          </a:p>
          <a:p>
            <a:r>
              <a:rPr lang="it-CH" altLang="it-CH"/>
              <a:t>Far credere all’individuo che è soltanto lui il colpevole della sua disgrazia, per causa della sua insufficiente intelligenza, delle sue capacità o dei suoi sforzi. Così, invece di ribellarsi contro il sistema economico, l’individuo si auto svaluta e s'incolpa, cosa che crea a sua volta uno stato depressivo, uno dei cui effetti  è l’inibizione della sua azione. E senza azione non c’è rivoluzione!</a:t>
            </a:r>
          </a:p>
          <a:p>
            <a:endParaRPr lang="it-CH" altLang="it-CH"/>
          </a:p>
          <a:p>
            <a:r>
              <a:rPr lang="it-CH" altLang="it-CH"/>
              <a:t>10- Conoscere gli individui meglio di quanto loro stessi si conoscono. </a:t>
            </a:r>
          </a:p>
          <a:p>
            <a:r>
              <a:rPr lang="it-CH" altLang="it-CH"/>
              <a:t>Negli ultimi 50 anni, i rapidi progressi della scienza hanno generato un divario crescente tra le conoscenze del pubblico e quelle possedute e utilizzate dalle élites dominanti. Grazie alla biologia, la neurobiologia, e la psicologia applicata, il “sistema” ha goduto di una conoscenza avanzata dell’essere umano, sia nella sua forma fisica che psichica. Il sistema è riuscito a conoscere meglio l’individuo comune di quanto egli stesso si conosca. Questo significa che, nella maggior parte dei casi, il sistema esercita un controllo maggiore ed un gran potere sugli individui, maggiore di quello che lo stesso individuo esercita su sé stesso.</a:t>
            </a:r>
          </a:p>
          <a:p>
            <a:r>
              <a:rPr lang="it-CH" altLang="it-CH"/>
              <a:t>+++++++++++++++++++++++++</a:t>
            </a:r>
          </a:p>
          <a:p>
            <a:endParaRPr lang="it-CH" altLang="it-CH"/>
          </a:p>
          <a:p>
            <a:r>
              <a:rPr lang="it-CH" altLang="it-CH"/>
              <a:t>I mass-media sono l'entità più potente del mondo. Hanno il potere di rendere colpevole l'innocente e di rendere innocente il colpevole, e questo è potere. Perché controllano le menti delle masse. (Malcom x; 1925 - 1965)</a:t>
            </a:r>
          </a:p>
          <a:p>
            <a:endParaRPr lang="it-CH" altLang="it-CH"/>
          </a:p>
          <a:p>
            <a:endParaRPr lang="it-CH" altLang="it-CH"/>
          </a:p>
          <a:p>
            <a:endParaRPr lang="it-CH" altLang="it-CH"/>
          </a:p>
          <a:p>
            <a:endParaRPr lang="it-CH" altLang="it-CH"/>
          </a:p>
        </p:txBody>
      </p:sp>
      <p:sp>
        <p:nvSpPr>
          <p:cNvPr id="512004" name="Segnaposto numero diapositiva 3">
            <a:extLst>
              <a:ext uri="{FF2B5EF4-FFF2-40B4-BE49-F238E27FC236}">
                <a16:creationId xmlns:a16="http://schemas.microsoft.com/office/drawing/2014/main" id="{7362C316-2815-A401-42B6-0F418531CB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02668B-6881-4391-93B6-067C4D816624}" type="slidenum">
              <a:rPr lang="it-CH" altLang="en-US" sz="1300" smtClean="0"/>
              <a:pPr>
                <a:spcBef>
                  <a:spcPct val="0"/>
                </a:spcBef>
              </a:pPr>
              <a:t>190</a:t>
            </a:fld>
            <a:endParaRPr lang="it-CH" altLang="en-US" sz="130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a:extLst>
              <a:ext uri="{FF2B5EF4-FFF2-40B4-BE49-F238E27FC236}">
                <a16:creationId xmlns:a16="http://schemas.microsoft.com/office/drawing/2014/main" id="{EB724A42-6D05-737A-F6AE-EBB07BF0D2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6B68611-B6FB-44D2-B494-FBAC871BABEB}" type="slidenum">
              <a:rPr lang="it-IT" altLang="en-US" sz="1300" smtClean="0">
                <a:solidFill>
                  <a:srgbClr val="000000"/>
                </a:solidFill>
                <a:latin typeface="Arial" panose="020B0604020202020204" pitchFamily="34" charset="0"/>
              </a:rPr>
              <a:pPr>
                <a:spcBef>
                  <a:spcPct val="0"/>
                </a:spcBef>
              </a:pPr>
              <a:t>191</a:t>
            </a:fld>
            <a:endParaRPr lang="it-IT" altLang="en-US" sz="1300">
              <a:solidFill>
                <a:srgbClr val="000000"/>
              </a:solidFill>
              <a:latin typeface="Arial" panose="020B0604020202020204" pitchFamily="34" charset="0"/>
            </a:endParaRPr>
          </a:p>
        </p:txBody>
      </p:sp>
      <p:sp>
        <p:nvSpPr>
          <p:cNvPr id="514051" name="Rectangle 2">
            <a:extLst>
              <a:ext uri="{FF2B5EF4-FFF2-40B4-BE49-F238E27FC236}">
                <a16:creationId xmlns:a16="http://schemas.microsoft.com/office/drawing/2014/main" id="{D9AC0A46-9C2E-D9CD-4A77-66F8A1D309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4052" name="Rectangle 3">
            <a:extLst>
              <a:ext uri="{FF2B5EF4-FFF2-40B4-BE49-F238E27FC236}">
                <a16:creationId xmlns:a16="http://schemas.microsoft.com/office/drawing/2014/main" id="{97B257E5-C7D5-3734-BD45-057F0B05C5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http://en.wikipedia.org/wiki/Excomunication</a:t>
            </a:r>
          </a:p>
          <a:p>
            <a:pPr eaLnBrk="1" hangingPunct="1">
              <a:spcBef>
                <a:spcPct val="0"/>
              </a:spcBef>
            </a:pPr>
            <a:r>
              <a:rPr lang="it-CH" altLang="it-CH"/>
              <a:t>http://en.wikipedia.org/wiki/False_consciousness</a:t>
            </a:r>
          </a:p>
          <a:p>
            <a:pPr eaLnBrk="1" hangingPunct="1">
              <a:spcBef>
                <a:spcPct val="0"/>
              </a:spcBef>
            </a:pPr>
            <a:r>
              <a:rPr lang="it-CH" altLang="it-CH"/>
              <a:t>https://it.wikipedia.org/wiki/Scomunica_ai_comunisti</a:t>
            </a:r>
          </a:p>
          <a:p>
            <a:pPr eaLnBrk="1" hangingPunct="1">
              <a:spcBef>
                <a:spcPct val="0"/>
              </a:spcBef>
            </a:pPr>
            <a:endParaRPr lang="it-CH" altLang="it-CH"/>
          </a:p>
          <a:p>
            <a:pPr eaLnBrk="1" hangingPunct="1">
              <a:spcBef>
                <a:spcPct val="0"/>
              </a:spcBef>
            </a:pPr>
            <a:endParaRPr lang="it-CH" altLang="it-CH"/>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Segnaposto immagine diapositiva 1">
            <a:extLst>
              <a:ext uri="{FF2B5EF4-FFF2-40B4-BE49-F238E27FC236}">
                <a16:creationId xmlns:a16="http://schemas.microsoft.com/office/drawing/2014/main" id="{7DF3C8E6-E7A9-858C-CF1E-CA4DD0D128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7123" name="Segnaposto note 2">
            <a:extLst>
              <a:ext uri="{FF2B5EF4-FFF2-40B4-BE49-F238E27FC236}">
                <a16:creationId xmlns:a16="http://schemas.microsoft.com/office/drawing/2014/main" id="{D96A49ED-B565-46B0-86F0-9D21FFDFCC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Il pensiero unico:</a:t>
            </a:r>
          </a:p>
          <a:p>
            <a:r>
              <a:rPr lang="it-CH" altLang="it-CH"/>
              <a:t>È la corrente di pensiero neoliberista oggi dominante che, in nome di libertà e progresso, vuol far credere che «privato» è meglio, più efficiente ecc. del «pubblico», da cui «la necessità» di privatizzare i beni e le attività statali. Si promuove così il primato del singolo, del privato, della libertà individuale sul collettivo, da cui un abbandono della solidarietà, socialità e del servizio pubblico e loro sostituzione con ideologie e attività il cui fine ultimo è il potere e il profitto a vantaggio del singolo e in particolare di pochi privilegiati, condizione contraria alla democrazia e alla giustizia sociale. </a:t>
            </a:r>
          </a:p>
          <a:p>
            <a:endParaRPr lang="it-CH" altLang="it-CH"/>
          </a:p>
          <a:p>
            <a:r>
              <a:rPr lang="it-CH" altLang="it-CH"/>
              <a:t>Esercizio «Il dominio ideologico»:</a:t>
            </a:r>
          </a:p>
          <a:p>
            <a:r>
              <a:rPr lang="it-CH" altLang="it-CH"/>
              <a:t>A un gruppo di studenti si consegna un giornale quotidiano e si assegna il compito di stabilire dei criteri per cercare la notizia più importante di questo giornale. Dopo mezz’ora si esaminano assieme i criteri definiti dagli studenti però si continua la ricerca della notizia più importante con i criteri esposti nella diapositiva (tanto meglio se questi e altri criteri sono stati individuati anche dagli studenti). Dopo un certo tempo si verificano le notizie scelte e gli studenti devono giustificarne la scelta e classificarle.</a:t>
            </a:r>
          </a:p>
          <a:p>
            <a:endParaRPr lang="it-CH" altLang="it-CH"/>
          </a:p>
          <a:p>
            <a:r>
              <a:rPr lang="it-CH" altLang="it-CH"/>
              <a:t>http://en.wikipedia.org/wiki/Deaf_News</a:t>
            </a:r>
          </a:p>
          <a:p>
            <a:r>
              <a:rPr lang="it-CH" altLang="it-CH"/>
              <a:t>http://en.wikipedia.org/wiki/Breaking_news</a:t>
            </a:r>
          </a:p>
          <a:p>
            <a:r>
              <a:rPr lang="it-CH" altLang="it-CH"/>
              <a:t>https://it.wikipedia.org/wiki/Pensiero_unico</a:t>
            </a:r>
          </a:p>
          <a:p>
            <a:endParaRPr lang="it-CH" altLang="it-CH"/>
          </a:p>
          <a:p>
            <a:r>
              <a:rPr lang="it-CH" altLang="it-CH">
                <a:solidFill>
                  <a:srgbClr val="000000"/>
                </a:solidFill>
              </a:rPr>
              <a:t>Graziano Pestoni, 2013: «Privatizzazioni»</a:t>
            </a:r>
          </a:p>
          <a:p>
            <a:endParaRPr lang="it-CH" altLang="it-CH">
              <a:solidFill>
                <a:srgbClr val="000000"/>
              </a:solidFill>
            </a:endParaRPr>
          </a:p>
          <a:p>
            <a:r>
              <a:rPr lang="en-US" altLang="it-CH">
                <a:solidFill>
                  <a:srgbClr val="000000"/>
                </a:solidFill>
              </a:rPr>
              <a:t>Simon Head, 2014:   “Mindless: Why Smarter Machines are Making Dumber Humans” (perchè macchine sempre più intelligenti creano esseri umani sempre più stupidi)</a:t>
            </a:r>
          </a:p>
          <a:p>
            <a:endParaRPr lang="it-CH" altLang="it-CH"/>
          </a:p>
          <a:p>
            <a:endParaRPr lang="it-CH" altLang="it-CH"/>
          </a:p>
          <a:p>
            <a:endParaRPr lang="it-CH" altLang="it-CH"/>
          </a:p>
        </p:txBody>
      </p:sp>
      <p:sp>
        <p:nvSpPr>
          <p:cNvPr id="517124" name="Segnaposto numero diapositiva 3">
            <a:extLst>
              <a:ext uri="{FF2B5EF4-FFF2-40B4-BE49-F238E27FC236}">
                <a16:creationId xmlns:a16="http://schemas.microsoft.com/office/drawing/2014/main" id="{9BFC45EC-38E1-F121-4449-6FAABFDB94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3E6D0F-D961-4DEA-933A-7F584F4A110C}" type="slidenum">
              <a:rPr lang="it-CH" altLang="en-US" sz="1300" smtClean="0"/>
              <a:pPr>
                <a:spcBef>
                  <a:spcPct val="0"/>
                </a:spcBef>
              </a:pPr>
              <a:t>193</a:t>
            </a:fld>
            <a:endParaRPr lang="it-CH" altLang="en-US" sz="130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a:extLst>
              <a:ext uri="{FF2B5EF4-FFF2-40B4-BE49-F238E27FC236}">
                <a16:creationId xmlns:a16="http://schemas.microsoft.com/office/drawing/2014/main" id="{E1710D3E-5D8C-5997-3257-0704328139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639880-68EA-40FF-98CC-8D6A0569BD3F}" type="slidenum">
              <a:rPr lang="it-IT" altLang="en-US" sz="1300" smtClean="0">
                <a:solidFill>
                  <a:srgbClr val="000000"/>
                </a:solidFill>
                <a:latin typeface="Arial" panose="020B0604020202020204" pitchFamily="34" charset="0"/>
              </a:rPr>
              <a:pPr>
                <a:spcBef>
                  <a:spcPct val="0"/>
                </a:spcBef>
              </a:pPr>
              <a:t>194</a:t>
            </a:fld>
            <a:endParaRPr lang="it-IT" altLang="en-US" sz="1300">
              <a:solidFill>
                <a:srgbClr val="000000"/>
              </a:solidFill>
              <a:latin typeface="Arial" panose="020B0604020202020204" pitchFamily="34" charset="0"/>
            </a:endParaRPr>
          </a:p>
        </p:txBody>
      </p:sp>
      <p:sp>
        <p:nvSpPr>
          <p:cNvPr id="519171" name="Rectangle 2">
            <a:extLst>
              <a:ext uri="{FF2B5EF4-FFF2-40B4-BE49-F238E27FC236}">
                <a16:creationId xmlns:a16="http://schemas.microsoft.com/office/drawing/2014/main" id="{DDB794FC-675B-CA41-CA3B-AA4BC6D15C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9172" name="Rectangle 3">
            <a:extLst>
              <a:ext uri="{FF2B5EF4-FFF2-40B4-BE49-F238E27FC236}">
                <a16:creationId xmlns:a16="http://schemas.microsoft.com/office/drawing/2014/main" id="{12BDF4B4-64B1-DDB6-534D-28280AC590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differenza tra ricchi e poveri è sempre maggiore. I ricchi difendono i loro privilegi in ogni modo possibile.</a:t>
            </a:r>
          </a:p>
          <a:p>
            <a:pPr eaLnBrk="1" hangingPunct="1">
              <a:spcBef>
                <a:spcPct val="0"/>
              </a:spcBef>
            </a:pPr>
            <a:r>
              <a:rPr lang="fr-CH" altLang="it-CH"/>
              <a:t>Di che sicurezza parla il signore della vignetta?</a:t>
            </a:r>
          </a:p>
          <a:p>
            <a:pPr eaLnBrk="1" hangingPunct="1">
              <a:spcBef>
                <a:spcPct val="0"/>
              </a:spcBef>
            </a:pPr>
            <a:endParaRPr lang="fr-CH" altLang="it-CH"/>
          </a:p>
          <a:p>
            <a:pPr eaLnBrk="1" hangingPunct="1">
              <a:spcBef>
                <a:spcPct val="0"/>
              </a:spcBef>
            </a:pPr>
            <a:r>
              <a:rPr lang="fr-FR" altLang="it-CH">
                <a:solidFill>
                  <a:srgbClr val="000000"/>
                </a:solidFill>
              </a:rPr>
              <a:t>https://fr.wikipedia.org/wiki/%C3%89cart_entre_les_riches_et_les_pauvres</a:t>
            </a:r>
          </a:p>
          <a:p>
            <a:pPr eaLnBrk="1" hangingPunct="1">
              <a:spcBef>
                <a:spcPct val="0"/>
              </a:spcBef>
            </a:pPr>
            <a:r>
              <a:rPr lang="it-IT" altLang="it-CH"/>
              <a:t>http://it.wikipedia.org/wiki/Stratificazione_sociale</a:t>
            </a:r>
          </a:p>
          <a:p>
            <a:pPr eaLnBrk="1" hangingPunct="1">
              <a:spcBef>
                <a:spcPct val="0"/>
              </a:spcBef>
            </a:pPr>
            <a:endParaRPr lang="it-IT" altLang="it-CH"/>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87CFC50E-65EE-D12B-CB5E-BFC41EC3B5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552D46A-33C3-40C1-B2E8-45D2DE2E95FB}" type="slidenum">
              <a:rPr lang="it-IT" altLang="en-US" sz="1300" smtClean="0">
                <a:solidFill>
                  <a:srgbClr val="000000"/>
                </a:solidFill>
                <a:latin typeface="Arial" panose="020B0604020202020204" pitchFamily="34" charset="0"/>
              </a:rPr>
              <a:pPr>
                <a:spcBef>
                  <a:spcPct val="0"/>
                </a:spcBef>
              </a:pPr>
              <a:t>20</a:t>
            </a:fld>
            <a:endParaRPr lang="it-IT" altLang="en-US" sz="1300">
              <a:solidFill>
                <a:srgbClr val="000000"/>
              </a:solidFill>
              <a:latin typeface="Arial" panose="020B0604020202020204" pitchFamily="34" charset="0"/>
            </a:endParaRPr>
          </a:p>
        </p:txBody>
      </p:sp>
      <p:sp>
        <p:nvSpPr>
          <p:cNvPr id="167939" name="Rectangle 2">
            <a:extLst>
              <a:ext uri="{FF2B5EF4-FFF2-40B4-BE49-F238E27FC236}">
                <a16:creationId xmlns:a16="http://schemas.microsoft.com/office/drawing/2014/main" id="{663FDEC5-E1CB-12AE-133E-94033B9407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40" name="Rectangle 3">
            <a:extLst>
              <a:ext uri="{FF2B5EF4-FFF2-40B4-BE49-F238E27FC236}">
                <a16:creationId xmlns:a16="http://schemas.microsoft.com/office/drawing/2014/main" id="{1C947244-58F6-1D3F-D61B-DCCAA62FA3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Inizialmente l’ambiente di lavoro è famigliare e umano.</a:t>
            </a:r>
          </a:p>
          <a:p>
            <a:pPr eaLnBrk="1" hangingPunct="1">
              <a:spcBef>
                <a:spcPct val="0"/>
              </a:spcBef>
            </a:pPr>
            <a:r>
              <a:rPr lang="fr-CH" altLang="it-CH"/>
              <a:t>Gli addetti sono dei polimeccanici che si occupano un pò di tutto.</a:t>
            </a:r>
          </a:p>
          <a:p>
            <a:pPr eaLnBrk="1" hangingPunct="1">
              <a:spcBef>
                <a:spcPct val="0"/>
              </a:spcBef>
            </a:pPr>
            <a:endParaRPr lang="fr-CH" altLang="it-CH"/>
          </a:p>
          <a:p>
            <a:pPr eaLnBrk="1" hangingPunct="1">
              <a:spcBef>
                <a:spcPct val="0"/>
              </a:spcBef>
            </a:pPr>
            <a:r>
              <a:rPr lang="it-IT" altLang="it-CH"/>
              <a:t>http://en.wikipedia.org/wiki/Bufori</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a:extLst>
              <a:ext uri="{FF2B5EF4-FFF2-40B4-BE49-F238E27FC236}">
                <a16:creationId xmlns:a16="http://schemas.microsoft.com/office/drawing/2014/main" id="{428EA119-1B4B-3938-79CF-EBE84B5766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246CC5-62D8-4AB5-97E9-E6E2D47F08DB}" type="slidenum">
              <a:rPr lang="it-IT" altLang="en-US" sz="1300" smtClean="0">
                <a:solidFill>
                  <a:srgbClr val="000000"/>
                </a:solidFill>
                <a:latin typeface="Arial" panose="020B0604020202020204" pitchFamily="34" charset="0"/>
              </a:rPr>
              <a:pPr>
                <a:spcBef>
                  <a:spcPct val="0"/>
                </a:spcBef>
              </a:pPr>
              <a:t>195</a:t>
            </a:fld>
            <a:endParaRPr lang="it-IT" altLang="en-US" sz="1300">
              <a:solidFill>
                <a:srgbClr val="000000"/>
              </a:solidFill>
              <a:latin typeface="Arial" panose="020B0604020202020204" pitchFamily="34" charset="0"/>
            </a:endParaRPr>
          </a:p>
        </p:txBody>
      </p:sp>
      <p:sp>
        <p:nvSpPr>
          <p:cNvPr id="521219" name="Rectangle 2">
            <a:extLst>
              <a:ext uri="{FF2B5EF4-FFF2-40B4-BE49-F238E27FC236}">
                <a16:creationId xmlns:a16="http://schemas.microsoft.com/office/drawing/2014/main" id="{F3F5455A-65AC-D195-4DD4-5E67BF7165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1220" name="Rectangle 3">
            <a:extLst>
              <a:ext uri="{FF2B5EF4-FFF2-40B4-BE49-F238E27FC236}">
                <a16:creationId xmlns:a16="http://schemas.microsoft.com/office/drawing/2014/main" id="{49834A2C-235C-0488-E461-1FD1022DB6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a:t>
            </a: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a:extLst>
              <a:ext uri="{FF2B5EF4-FFF2-40B4-BE49-F238E27FC236}">
                <a16:creationId xmlns:a16="http://schemas.microsoft.com/office/drawing/2014/main" id="{644A5F34-D55B-B1B8-E916-70BA2C13CD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1A8ADD-6CA5-4117-8EB7-C1C3EF3D4F5F}" type="slidenum">
              <a:rPr lang="it-IT" altLang="en-US" sz="1300" smtClean="0">
                <a:solidFill>
                  <a:srgbClr val="000000"/>
                </a:solidFill>
                <a:latin typeface="Arial" panose="020B0604020202020204" pitchFamily="34" charset="0"/>
              </a:rPr>
              <a:pPr>
                <a:spcBef>
                  <a:spcPct val="0"/>
                </a:spcBef>
              </a:pPr>
              <a:t>196</a:t>
            </a:fld>
            <a:endParaRPr lang="it-IT" altLang="en-US" sz="1300">
              <a:solidFill>
                <a:srgbClr val="000000"/>
              </a:solidFill>
              <a:latin typeface="Arial" panose="020B0604020202020204" pitchFamily="34" charset="0"/>
            </a:endParaRPr>
          </a:p>
        </p:txBody>
      </p:sp>
      <p:sp>
        <p:nvSpPr>
          <p:cNvPr id="523267" name="Rectangle 2">
            <a:extLst>
              <a:ext uri="{FF2B5EF4-FFF2-40B4-BE49-F238E27FC236}">
                <a16:creationId xmlns:a16="http://schemas.microsoft.com/office/drawing/2014/main" id="{C3D86158-1443-A30A-5EB8-73A6E5A3A0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3268" name="Rectangle 3">
            <a:extLst>
              <a:ext uri="{FF2B5EF4-FFF2-40B4-BE49-F238E27FC236}">
                <a16:creationId xmlns:a16="http://schemas.microsoft.com/office/drawing/2014/main" id="{983668F4-C2DC-5BC3-B21D-5DA8E0D34F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http://en.wikipedia.org/wiki/Nicolas_Appert</a:t>
            </a: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a:extLst>
              <a:ext uri="{FF2B5EF4-FFF2-40B4-BE49-F238E27FC236}">
                <a16:creationId xmlns:a16="http://schemas.microsoft.com/office/drawing/2014/main" id="{D42DE308-DF82-8ED7-64E2-5593744965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AB54D7-F0E3-41BC-A570-2A9C577CAACC}" type="slidenum">
              <a:rPr lang="it-IT" altLang="en-US" sz="1300" smtClean="0">
                <a:solidFill>
                  <a:srgbClr val="000000"/>
                </a:solidFill>
                <a:latin typeface="Arial" panose="020B0604020202020204" pitchFamily="34" charset="0"/>
              </a:rPr>
              <a:pPr>
                <a:spcBef>
                  <a:spcPct val="0"/>
                </a:spcBef>
              </a:pPr>
              <a:t>197</a:t>
            </a:fld>
            <a:endParaRPr lang="it-IT" altLang="en-US" sz="1300">
              <a:solidFill>
                <a:srgbClr val="000000"/>
              </a:solidFill>
              <a:latin typeface="Arial" panose="020B0604020202020204" pitchFamily="34" charset="0"/>
            </a:endParaRPr>
          </a:p>
        </p:txBody>
      </p:sp>
      <p:sp>
        <p:nvSpPr>
          <p:cNvPr id="525315" name="Rectangle 2">
            <a:extLst>
              <a:ext uri="{FF2B5EF4-FFF2-40B4-BE49-F238E27FC236}">
                <a16:creationId xmlns:a16="http://schemas.microsoft.com/office/drawing/2014/main" id="{B0E69DD2-0029-74D3-4A29-B52801445F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5316" name="Rectangle 3">
            <a:extLst>
              <a:ext uri="{FF2B5EF4-FFF2-40B4-BE49-F238E27FC236}">
                <a16:creationId xmlns:a16="http://schemas.microsoft.com/office/drawing/2014/main" id="{F68BC5FD-ACE2-A6CF-B532-0FD9E2FE84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Come successo per la fabbrica di automobili anche nell’industria alimentare si giunge presto a una concorrenza sfrenata e alla sovrapproduzione e relative chiusure di stabilimenti e licenziamenti</a:t>
            </a:r>
            <a:endParaRPr lang="it-IT" altLang="it-CH"/>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a:extLst>
              <a:ext uri="{FF2B5EF4-FFF2-40B4-BE49-F238E27FC236}">
                <a16:creationId xmlns:a16="http://schemas.microsoft.com/office/drawing/2014/main" id="{2F7F6257-0482-C585-7D11-1BC8C10729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187E34-4A7D-4A2C-A38B-11E6F87BE82B}" type="slidenum">
              <a:rPr lang="it-IT" altLang="en-US" sz="1300" smtClean="0">
                <a:solidFill>
                  <a:srgbClr val="000000"/>
                </a:solidFill>
                <a:latin typeface="Arial" panose="020B0604020202020204" pitchFamily="34" charset="0"/>
              </a:rPr>
              <a:pPr>
                <a:spcBef>
                  <a:spcPct val="0"/>
                </a:spcBef>
              </a:pPr>
              <a:t>198</a:t>
            </a:fld>
            <a:endParaRPr lang="it-IT" altLang="en-US" sz="1300">
              <a:solidFill>
                <a:srgbClr val="000000"/>
              </a:solidFill>
              <a:latin typeface="Arial" panose="020B0604020202020204" pitchFamily="34" charset="0"/>
            </a:endParaRPr>
          </a:p>
        </p:txBody>
      </p:sp>
      <p:sp>
        <p:nvSpPr>
          <p:cNvPr id="527363" name="Rectangle 2">
            <a:extLst>
              <a:ext uri="{FF2B5EF4-FFF2-40B4-BE49-F238E27FC236}">
                <a16:creationId xmlns:a16="http://schemas.microsoft.com/office/drawing/2014/main" id="{C0393097-E3CF-F9DB-6E74-43108F56FC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7364" name="Rectangle 3">
            <a:extLst>
              <a:ext uri="{FF2B5EF4-FFF2-40B4-BE49-F238E27FC236}">
                <a16:creationId xmlns:a16="http://schemas.microsoft.com/office/drawing/2014/main" id="{CB549ED8-4C0B-6855-6605-44C0C824E8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All’inizio la produzione è manuale.</a:t>
            </a:r>
          </a:p>
          <a:p>
            <a:pPr eaLnBrk="1" hangingPunct="1">
              <a:spcBef>
                <a:spcPct val="0"/>
              </a:spcBef>
            </a:pPr>
            <a:endParaRPr lang="fr-CH" altLang="it-CH"/>
          </a:p>
          <a:p>
            <a:pPr eaLnBrk="1" hangingPunct="1">
              <a:spcBef>
                <a:spcPct val="0"/>
              </a:spcBef>
            </a:pPr>
            <a:r>
              <a:rPr lang="it-IT" altLang="it-CH"/>
              <a:t>http://en.wikipedia.org/wiki/Ravioli</a:t>
            </a: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a:extLst>
              <a:ext uri="{FF2B5EF4-FFF2-40B4-BE49-F238E27FC236}">
                <a16:creationId xmlns:a16="http://schemas.microsoft.com/office/drawing/2014/main" id="{6A8BF02C-56EB-3D92-7750-9585658541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6B277A-6E4A-4C1B-93C6-E68CBA7E3635}" type="slidenum">
              <a:rPr lang="it-IT" altLang="en-US" sz="1300" smtClean="0">
                <a:solidFill>
                  <a:srgbClr val="000000"/>
                </a:solidFill>
                <a:latin typeface="Arial" panose="020B0604020202020204" pitchFamily="34" charset="0"/>
              </a:rPr>
              <a:pPr>
                <a:spcBef>
                  <a:spcPct val="0"/>
                </a:spcBef>
              </a:pPr>
              <a:t>199</a:t>
            </a:fld>
            <a:endParaRPr lang="it-IT" altLang="en-US" sz="1300">
              <a:solidFill>
                <a:srgbClr val="000000"/>
              </a:solidFill>
              <a:latin typeface="Arial" panose="020B0604020202020204" pitchFamily="34" charset="0"/>
            </a:endParaRPr>
          </a:p>
        </p:txBody>
      </p:sp>
      <p:sp>
        <p:nvSpPr>
          <p:cNvPr id="529411" name="Rectangle 2">
            <a:extLst>
              <a:ext uri="{FF2B5EF4-FFF2-40B4-BE49-F238E27FC236}">
                <a16:creationId xmlns:a16="http://schemas.microsoft.com/office/drawing/2014/main" id="{202E8814-42E8-4DA8-4A13-6F34B80E21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9412" name="Rectangle 3">
            <a:extLst>
              <a:ext uri="{FF2B5EF4-FFF2-40B4-BE49-F238E27FC236}">
                <a16:creationId xmlns:a16="http://schemas.microsoft.com/office/drawing/2014/main" id="{65A98F46-B3DF-4D86-3DD5-C05DC245E0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produzione meccanizzata della pasta alimentare</a:t>
            </a:r>
          </a:p>
          <a:p>
            <a:pPr eaLnBrk="1" hangingPunct="1">
              <a:spcBef>
                <a:spcPct val="0"/>
              </a:spcBef>
            </a:pPr>
            <a:endParaRPr lang="fr-CH" altLang="it-CH"/>
          </a:p>
          <a:p>
            <a:pPr eaLnBrk="1" hangingPunct="1">
              <a:spcBef>
                <a:spcPct val="0"/>
              </a:spcBef>
            </a:pPr>
            <a:r>
              <a:rPr lang="it-IT" altLang="it-CH"/>
              <a:t>http://en.wikipedia.org/wiki/Pasta</a:t>
            </a:r>
          </a:p>
          <a:p>
            <a:pPr eaLnBrk="1" hangingPunct="1">
              <a:spcBef>
                <a:spcPct val="0"/>
              </a:spcBef>
            </a:pPr>
            <a:r>
              <a:rPr lang="it-IT" altLang="it-CH"/>
              <a:t>https://it.wikipedia.org/wiki/Pasta</a:t>
            </a:r>
          </a:p>
          <a:p>
            <a:pPr eaLnBrk="1" hangingPunct="1">
              <a:spcBef>
                <a:spcPct val="0"/>
              </a:spcBef>
            </a:pPr>
            <a:r>
              <a:rPr lang="it-IT" altLang="it-CH"/>
              <a:t>http://en.wikipedia.org/wiki/List_of_pasta</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a:extLst>
              <a:ext uri="{FF2B5EF4-FFF2-40B4-BE49-F238E27FC236}">
                <a16:creationId xmlns:a16="http://schemas.microsoft.com/office/drawing/2014/main" id="{D7FD958D-3F4A-D916-7B40-6EAE4A15E7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BCE2B71-A5F4-431C-AD5C-30450F06A3C1}" type="slidenum">
              <a:rPr lang="it-IT" altLang="en-US" sz="1300" smtClean="0">
                <a:solidFill>
                  <a:srgbClr val="000000"/>
                </a:solidFill>
                <a:latin typeface="Arial" panose="020B0604020202020204" pitchFamily="34" charset="0"/>
              </a:rPr>
              <a:pPr>
                <a:spcBef>
                  <a:spcPct val="0"/>
                </a:spcBef>
              </a:pPr>
              <a:t>200</a:t>
            </a:fld>
            <a:endParaRPr lang="it-IT" altLang="en-US" sz="1300">
              <a:solidFill>
                <a:srgbClr val="000000"/>
              </a:solidFill>
              <a:latin typeface="Arial" panose="020B0604020202020204" pitchFamily="34" charset="0"/>
            </a:endParaRPr>
          </a:p>
        </p:txBody>
      </p:sp>
      <p:sp>
        <p:nvSpPr>
          <p:cNvPr id="531459" name="Rectangle 2">
            <a:extLst>
              <a:ext uri="{FF2B5EF4-FFF2-40B4-BE49-F238E27FC236}">
                <a16:creationId xmlns:a16="http://schemas.microsoft.com/office/drawing/2014/main" id="{5B946D77-3A09-04AD-4356-4716648E93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1460" name="Rectangle 3">
            <a:extLst>
              <a:ext uri="{FF2B5EF4-FFF2-40B4-BE49-F238E27FC236}">
                <a16:creationId xmlns:a16="http://schemas.microsoft.com/office/drawing/2014/main" id="{40B6B73B-9EF1-8CDA-C37A-8536669056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L’automazione nell’industria alimentare è sempre più spinta</a:t>
            </a:r>
          </a:p>
          <a:p>
            <a:pPr eaLnBrk="1" hangingPunct="1">
              <a:spcBef>
                <a:spcPct val="0"/>
              </a:spcBef>
            </a:pPr>
            <a:endParaRPr lang="fr-CH" altLang="it-CH"/>
          </a:p>
          <a:p>
            <a:pPr eaLnBrk="1" hangingPunct="1">
              <a:spcBef>
                <a:spcPct val="0"/>
              </a:spcBef>
            </a:pPr>
            <a:r>
              <a:rPr lang="it-IT" altLang="it-CH"/>
              <a:t>http://laucke.com.au/baker-s-corner/bread-making-process/</a:t>
            </a:r>
          </a:p>
          <a:p>
            <a:pPr eaLnBrk="1" hangingPunct="1">
              <a:spcBef>
                <a:spcPct val="0"/>
              </a:spcBef>
            </a:pPr>
            <a:r>
              <a:rPr lang="it-IT" altLang="it-CH"/>
              <a:t>http://en.wikipedia.org/wiki/Bread_making</a:t>
            </a:r>
          </a:p>
          <a:p>
            <a:pPr eaLnBrk="1" hangingPunct="1">
              <a:spcBef>
                <a:spcPct val="0"/>
              </a:spcBef>
            </a:pPr>
            <a:r>
              <a:rPr lang="it-IT" altLang="it-CH"/>
              <a:t>http://www.bakersfederation.org.uk/the-bread-industry/how-bread-is-made.html</a:t>
            </a:r>
          </a:p>
          <a:p>
            <a:pPr eaLnBrk="1" hangingPunct="1">
              <a:spcBef>
                <a:spcPct val="0"/>
              </a:spcBef>
            </a:pPr>
            <a:r>
              <a:rPr lang="it-IT" altLang="it-CH"/>
              <a:t>http://www.britannica.com/EBchecked/media/169/Essential-steps-in-four-commercial-bread-making-processes</a:t>
            </a:r>
          </a:p>
          <a:p>
            <a:pPr eaLnBrk="1" hangingPunct="1">
              <a:spcBef>
                <a:spcPct val="0"/>
              </a:spcBef>
            </a:pPr>
            <a:endParaRPr lang="it-IT" altLang="it-CH"/>
          </a:p>
          <a:p>
            <a:pPr eaLnBrk="1" hangingPunct="1">
              <a:spcBef>
                <a:spcPct val="0"/>
              </a:spcBef>
            </a:pPr>
            <a:endParaRPr lang="it-IT" altLang="it-CH"/>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a:extLst>
              <a:ext uri="{FF2B5EF4-FFF2-40B4-BE49-F238E27FC236}">
                <a16:creationId xmlns:a16="http://schemas.microsoft.com/office/drawing/2014/main" id="{77C42814-874E-EC21-38EC-CDCD840387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28D8EE-287F-4A6C-A517-F0D61A39B9E9}" type="slidenum">
              <a:rPr lang="it-IT" altLang="en-US" sz="1300" smtClean="0">
                <a:solidFill>
                  <a:srgbClr val="000000"/>
                </a:solidFill>
                <a:latin typeface="Arial" panose="020B0604020202020204" pitchFamily="34" charset="0"/>
              </a:rPr>
              <a:pPr>
                <a:spcBef>
                  <a:spcPct val="0"/>
                </a:spcBef>
              </a:pPr>
              <a:t>201</a:t>
            </a:fld>
            <a:endParaRPr lang="it-IT" altLang="en-US" sz="1300">
              <a:solidFill>
                <a:srgbClr val="000000"/>
              </a:solidFill>
              <a:latin typeface="Arial" panose="020B0604020202020204" pitchFamily="34" charset="0"/>
            </a:endParaRPr>
          </a:p>
        </p:txBody>
      </p:sp>
      <p:sp>
        <p:nvSpPr>
          <p:cNvPr id="533507" name="Rectangle 2">
            <a:extLst>
              <a:ext uri="{FF2B5EF4-FFF2-40B4-BE49-F238E27FC236}">
                <a16:creationId xmlns:a16="http://schemas.microsoft.com/office/drawing/2014/main" id="{3F59E7A1-2832-9EFA-600C-EFC2B3E9EA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3508" name="Rectangle 3">
            <a:extLst>
              <a:ext uri="{FF2B5EF4-FFF2-40B4-BE49-F238E27FC236}">
                <a16:creationId xmlns:a16="http://schemas.microsoft.com/office/drawing/2014/main" id="{4C99784F-45C9-C97A-8B48-14DF067AA1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Nell’industria alimentare si produce solo con le macchine</a:t>
            </a:r>
            <a:endParaRPr lang="it-IT" altLang="it-CH"/>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a:extLst>
              <a:ext uri="{FF2B5EF4-FFF2-40B4-BE49-F238E27FC236}">
                <a16:creationId xmlns:a16="http://schemas.microsoft.com/office/drawing/2014/main" id="{32B10F86-B9F5-7D8C-C677-C369ABF88A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A4E0F5-CF64-431A-A703-D76A2EE70987}" type="slidenum">
              <a:rPr lang="it-IT" altLang="en-US" sz="1300" smtClean="0">
                <a:solidFill>
                  <a:srgbClr val="000000"/>
                </a:solidFill>
                <a:latin typeface="Arial" panose="020B0604020202020204" pitchFamily="34" charset="0"/>
              </a:rPr>
              <a:pPr>
                <a:spcBef>
                  <a:spcPct val="0"/>
                </a:spcBef>
              </a:pPr>
              <a:t>202</a:t>
            </a:fld>
            <a:endParaRPr lang="it-IT" altLang="en-US" sz="1300">
              <a:solidFill>
                <a:srgbClr val="000000"/>
              </a:solidFill>
              <a:latin typeface="Arial" panose="020B0604020202020204" pitchFamily="34" charset="0"/>
            </a:endParaRPr>
          </a:p>
        </p:txBody>
      </p:sp>
      <p:sp>
        <p:nvSpPr>
          <p:cNvPr id="535555" name="Rectangle 2">
            <a:extLst>
              <a:ext uri="{FF2B5EF4-FFF2-40B4-BE49-F238E27FC236}">
                <a16:creationId xmlns:a16="http://schemas.microsoft.com/office/drawing/2014/main" id="{B2F92F31-1AF1-DA2F-0B17-2B6B790DBB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5556" name="Rectangle 3">
            <a:extLst>
              <a:ext uri="{FF2B5EF4-FFF2-40B4-BE49-F238E27FC236}">
                <a16:creationId xmlns:a16="http://schemas.microsoft.com/office/drawing/2014/main" id="{F5183BB8-98C7-4C4E-E899-664050B979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 macchine sostituscono i lavoratori.</a:t>
            </a:r>
            <a:endParaRPr lang="it-IT" altLang="it-CH"/>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a:extLst>
              <a:ext uri="{FF2B5EF4-FFF2-40B4-BE49-F238E27FC236}">
                <a16:creationId xmlns:a16="http://schemas.microsoft.com/office/drawing/2014/main" id="{7CFF1EFD-E477-C4E0-D492-A6F3651703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ACFF49-0197-46F4-B5A9-E82DE7D49DAA}" type="slidenum">
              <a:rPr lang="it-IT" altLang="en-US" sz="1300" smtClean="0">
                <a:solidFill>
                  <a:srgbClr val="000000"/>
                </a:solidFill>
                <a:latin typeface="Arial" panose="020B0604020202020204" pitchFamily="34" charset="0"/>
              </a:rPr>
              <a:pPr>
                <a:spcBef>
                  <a:spcPct val="0"/>
                </a:spcBef>
              </a:pPr>
              <a:t>203</a:t>
            </a:fld>
            <a:endParaRPr lang="it-IT" altLang="en-US" sz="1300">
              <a:solidFill>
                <a:srgbClr val="000000"/>
              </a:solidFill>
              <a:latin typeface="Arial" panose="020B0604020202020204" pitchFamily="34" charset="0"/>
            </a:endParaRPr>
          </a:p>
        </p:txBody>
      </p:sp>
      <p:sp>
        <p:nvSpPr>
          <p:cNvPr id="537603" name="Rectangle 2">
            <a:extLst>
              <a:ext uri="{FF2B5EF4-FFF2-40B4-BE49-F238E27FC236}">
                <a16:creationId xmlns:a16="http://schemas.microsoft.com/office/drawing/2014/main" id="{B3A884B1-A6F6-381C-4D22-9B3FD8B657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7604" name="Rectangle 3">
            <a:extLst>
              <a:ext uri="{FF2B5EF4-FFF2-40B4-BE49-F238E27FC236}">
                <a16:creationId xmlns:a16="http://schemas.microsoft.com/office/drawing/2014/main" id="{687ABDEA-8C0D-45A8-FFE6-E881DC4383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Nell’industria alimentare gli impianti automatici diventano sempre più grandi. Le industrie non necessitano più di mano d’opera a buon mercato per cui può riposizionare la produzione nei paesi industrializzati dove si produce quasi solo meccanicamente. Per esempio molte industrie che erano andate a cercare la mano d’opera a buon mercato nel Sud Est asiatico ora riportano la produzione (nel frattempo automatizzata) in Europa e in America.</a:t>
            </a:r>
          </a:p>
          <a:p>
            <a:pPr eaLnBrk="1" hangingPunct="1">
              <a:spcBef>
                <a:spcPct val="0"/>
              </a:spcBef>
            </a:pPr>
            <a:endParaRPr lang="fr-CH" altLang="it-CH"/>
          </a:p>
          <a:p>
            <a:pPr eaLnBrk="1" hangingPunct="1">
              <a:spcBef>
                <a:spcPct val="0"/>
              </a:spcBef>
            </a:pPr>
            <a:r>
              <a:rPr lang="it-IT" altLang="it-CH"/>
              <a:t>http://it.wikipedia.org/wiki/Industria_alimentare</a:t>
            </a: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a:extLst>
              <a:ext uri="{FF2B5EF4-FFF2-40B4-BE49-F238E27FC236}">
                <a16:creationId xmlns:a16="http://schemas.microsoft.com/office/drawing/2014/main" id="{D37EE577-5EFB-C9E4-6995-06FF103C1E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FB0C10-3D87-4BFD-BEAB-6F1CC1FE2D3C}" type="slidenum">
              <a:rPr lang="it-IT" altLang="en-US" sz="1300" smtClean="0">
                <a:solidFill>
                  <a:srgbClr val="000000"/>
                </a:solidFill>
                <a:latin typeface="Arial" panose="020B0604020202020204" pitchFamily="34" charset="0"/>
              </a:rPr>
              <a:pPr>
                <a:spcBef>
                  <a:spcPct val="0"/>
                </a:spcBef>
              </a:pPr>
              <a:t>204</a:t>
            </a:fld>
            <a:endParaRPr lang="it-IT" altLang="en-US" sz="1300">
              <a:solidFill>
                <a:srgbClr val="000000"/>
              </a:solidFill>
              <a:latin typeface="Arial" panose="020B0604020202020204" pitchFamily="34" charset="0"/>
            </a:endParaRPr>
          </a:p>
        </p:txBody>
      </p:sp>
      <p:sp>
        <p:nvSpPr>
          <p:cNvPr id="539651" name="Rectangle 2">
            <a:extLst>
              <a:ext uri="{FF2B5EF4-FFF2-40B4-BE49-F238E27FC236}">
                <a16:creationId xmlns:a16="http://schemas.microsoft.com/office/drawing/2014/main" id="{4F38A63D-FFD1-5429-B3F1-40CCA591DC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9652" name="Rectangle 3">
            <a:extLst>
              <a:ext uri="{FF2B5EF4-FFF2-40B4-BE49-F238E27FC236}">
                <a16:creationId xmlns:a16="http://schemas.microsoft.com/office/drawing/2014/main" id="{0B001220-6D4E-35C8-BF60-A675F39FAF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Tutti i rami dell’industria alimentare sono toccati dall’automazione</a:t>
            </a:r>
            <a:endParaRPr lang="it-IT" altLang="it-CH"/>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13C9AB5B-F14E-67F2-C268-8A7484F730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DD52ED-00FE-41C7-A739-F4D70A6A5B7B}" type="slidenum">
              <a:rPr lang="it-IT" altLang="en-US" sz="1300" smtClean="0">
                <a:solidFill>
                  <a:srgbClr val="000000"/>
                </a:solidFill>
                <a:latin typeface="Arial" panose="020B0604020202020204" pitchFamily="34" charset="0"/>
              </a:rPr>
              <a:pPr>
                <a:spcBef>
                  <a:spcPct val="0"/>
                </a:spcBef>
              </a:pPr>
              <a:t>2</a:t>
            </a:fld>
            <a:endParaRPr lang="it-IT" altLang="en-US" sz="1300">
              <a:solidFill>
                <a:srgbClr val="000000"/>
              </a:solidFill>
              <a:latin typeface="Arial" panose="020B0604020202020204" pitchFamily="34" charset="0"/>
            </a:endParaRPr>
          </a:p>
        </p:txBody>
      </p:sp>
      <p:sp>
        <p:nvSpPr>
          <p:cNvPr id="132099" name="Rectangle 2">
            <a:extLst>
              <a:ext uri="{FF2B5EF4-FFF2-40B4-BE49-F238E27FC236}">
                <a16:creationId xmlns:a16="http://schemas.microsoft.com/office/drawing/2014/main" id="{D412DBF6-DB81-110E-0B7D-062439C914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100" name="Rectangle 3">
            <a:extLst>
              <a:ext uri="{FF2B5EF4-FFF2-40B4-BE49-F238E27FC236}">
                <a16:creationId xmlns:a16="http://schemas.microsoft.com/office/drawing/2014/main" id="{D3A617DC-4CE2-FD16-C7E9-B7C880CED4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Diceva Gandhi:</a:t>
            </a:r>
          </a:p>
          <a:p>
            <a:pPr eaLnBrk="1" hangingPunct="1">
              <a:spcBef>
                <a:spcPct val="0"/>
              </a:spcBef>
            </a:pPr>
            <a:r>
              <a:rPr lang="it-CH" altLang="it-CH"/>
              <a:t>Vivi come se dovessi morire domani. Impara come se dovessi vivere per sempre.</a:t>
            </a:r>
          </a:p>
          <a:p>
            <a:pPr eaLnBrk="1" hangingPunct="1">
              <a:spcBef>
                <a:spcPct val="0"/>
              </a:spcBef>
            </a:pPr>
            <a:r>
              <a:rPr lang="it-CH" altLang="it-CH"/>
              <a:t>Non ho nulla di nuovo da insegnare al mondo. La verità e la nonviolenza sono antiche come le montagne. </a:t>
            </a:r>
          </a:p>
          <a:p>
            <a:pPr eaLnBrk="1" hangingPunct="1">
              <a:spcBef>
                <a:spcPct val="0"/>
              </a:spcBef>
            </a:pPr>
            <a:r>
              <a:rPr lang="it-CH" altLang="it-CH"/>
              <a:t>Non c'è strada che porti alla pace che non sia la pace, l'intelligenza e la verità.</a:t>
            </a:r>
          </a:p>
          <a:p>
            <a:pPr eaLnBrk="1" hangingPunct="1">
              <a:spcBef>
                <a:spcPct val="0"/>
              </a:spcBef>
            </a:pPr>
            <a:r>
              <a:rPr lang="it-CH" altLang="it-CH"/>
              <a:t>Io e te siamo una sola cosa: non posso farti male senza ferirmi.</a:t>
            </a:r>
          </a:p>
          <a:p>
            <a:pPr eaLnBrk="1" hangingPunct="1">
              <a:spcBef>
                <a:spcPct val="0"/>
              </a:spcBef>
            </a:pPr>
            <a:r>
              <a:rPr lang="it-CH" altLang="it-CH"/>
              <a:t>Occhio per occhio... e il mondo diventa cieco.</a:t>
            </a:r>
          </a:p>
          <a:p>
            <a:pPr eaLnBrk="1" hangingPunct="1">
              <a:spcBef>
                <a:spcPct val="0"/>
              </a:spcBef>
            </a:pPr>
            <a:r>
              <a:rPr lang="it-CH" altLang="it-CH"/>
              <a:t>Ci sono cose per cui sono disposto a morire, ma non ce ne è nessuna per cui sarei disposto ad uccidere.</a:t>
            </a:r>
          </a:p>
          <a:p>
            <a:pPr eaLnBrk="1" hangingPunct="1">
              <a:spcBef>
                <a:spcPct val="0"/>
              </a:spcBef>
            </a:pPr>
            <a:r>
              <a:rPr lang="it-CH" altLang="it-CH"/>
              <a:t>Per praticare la nonviolenza, bisogna essere intrepidi e avere un coraggio a tutta prova.</a:t>
            </a:r>
          </a:p>
          <a:p>
            <a:pPr eaLnBrk="1" hangingPunct="1">
              <a:spcBef>
                <a:spcPct val="0"/>
              </a:spcBef>
            </a:pPr>
            <a:r>
              <a:rPr lang="it-CH" altLang="it-CH"/>
              <a:t>Nessun uomo può essere attivamente non-violento e non ribellarsi contro l'ingiustizia dovunque essa si verifichi.</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C3272996-D3E1-815A-5104-8CEE88DDC1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2952C7-30A7-4786-B188-7308E77C0F03}" type="slidenum">
              <a:rPr lang="it-IT" altLang="en-US" sz="1300" smtClean="0">
                <a:solidFill>
                  <a:srgbClr val="000000"/>
                </a:solidFill>
                <a:latin typeface="Arial" panose="020B0604020202020204" pitchFamily="34" charset="0"/>
              </a:rPr>
              <a:pPr>
                <a:spcBef>
                  <a:spcPct val="0"/>
                </a:spcBef>
              </a:pPr>
              <a:t>21</a:t>
            </a:fld>
            <a:endParaRPr lang="it-IT" altLang="en-US" sz="1300">
              <a:solidFill>
                <a:srgbClr val="000000"/>
              </a:solidFill>
              <a:latin typeface="Arial" panose="020B0604020202020204" pitchFamily="34" charset="0"/>
            </a:endParaRPr>
          </a:p>
        </p:txBody>
      </p:sp>
      <p:sp>
        <p:nvSpPr>
          <p:cNvPr id="169987" name="Rectangle 2">
            <a:extLst>
              <a:ext uri="{FF2B5EF4-FFF2-40B4-BE49-F238E27FC236}">
                <a16:creationId xmlns:a16="http://schemas.microsoft.com/office/drawing/2014/main" id="{3C3DE494-954A-7478-27F1-F391035398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8" name="Rectangle 3">
            <a:extLst>
              <a:ext uri="{FF2B5EF4-FFF2-40B4-BE49-F238E27FC236}">
                <a16:creationId xmlns:a16="http://schemas.microsoft.com/office/drawing/2014/main" id="{2B5C6748-F0BE-59A4-3DAB-557FB39CEB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20’000.- fr. è il prezzo di vendita di un’automobile.</a:t>
            </a:r>
          </a:p>
          <a:p>
            <a:pPr eaLnBrk="1" hangingPunct="1">
              <a:spcBef>
                <a:spcPct val="0"/>
              </a:spcBef>
            </a:pPr>
            <a:r>
              <a:rPr lang="it-CH" altLang="it-CH"/>
              <a:t>Per il capitalista anche la posizione “Mano d’opera” è semplicemente un costo (le risorse umane) da ridurre il più possibile per poter aumentare al massimo la posizione “Guadagno”.</a:t>
            </a:r>
          </a:p>
          <a:p>
            <a:pPr eaLnBrk="1" hangingPunct="1">
              <a:spcBef>
                <a:spcPct val="0"/>
              </a:spcBef>
            </a:pPr>
            <a:endParaRPr lang="it-CH" altLang="it-CH"/>
          </a:p>
          <a:p>
            <a:pPr eaLnBrk="1" hangingPunct="1">
              <a:spcBef>
                <a:spcPct val="0"/>
              </a:spcBef>
            </a:pPr>
            <a:r>
              <a:rPr lang="it-CH" altLang="it-CH"/>
              <a:t>* Vedi pagina successiva</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7">
            <a:extLst>
              <a:ext uri="{FF2B5EF4-FFF2-40B4-BE49-F238E27FC236}">
                <a16:creationId xmlns:a16="http://schemas.microsoft.com/office/drawing/2014/main" id="{F953328C-3FEC-6C0A-F46A-B049D5150A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435FE4-F7AE-48D4-8361-3BDC4DC5F145}" type="slidenum">
              <a:rPr lang="it-IT" altLang="en-US" sz="1300" smtClean="0">
                <a:solidFill>
                  <a:srgbClr val="000000"/>
                </a:solidFill>
                <a:latin typeface="Arial" panose="020B0604020202020204" pitchFamily="34" charset="0"/>
              </a:rPr>
              <a:pPr>
                <a:spcBef>
                  <a:spcPct val="0"/>
                </a:spcBef>
              </a:pPr>
              <a:t>205</a:t>
            </a:fld>
            <a:endParaRPr lang="it-IT" altLang="en-US" sz="1300">
              <a:solidFill>
                <a:srgbClr val="000000"/>
              </a:solidFill>
              <a:latin typeface="Arial" panose="020B0604020202020204" pitchFamily="34" charset="0"/>
            </a:endParaRPr>
          </a:p>
        </p:txBody>
      </p:sp>
      <p:sp>
        <p:nvSpPr>
          <p:cNvPr id="541699" name="Rectangle 2">
            <a:extLst>
              <a:ext uri="{FF2B5EF4-FFF2-40B4-BE49-F238E27FC236}">
                <a16:creationId xmlns:a16="http://schemas.microsoft.com/office/drawing/2014/main" id="{AA6C1F9C-0193-29D4-F413-5086776F8B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1700" name="Rectangle 3">
            <a:extLst>
              <a:ext uri="{FF2B5EF4-FFF2-40B4-BE49-F238E27FC236}">
                <a16:creationId xmlns:a16="http://schemas.microsoft.com/office/drawing/2014/main" id="{117B2378-061C-08B4-1227-0B21F33164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Anche la fabbrica di ravioli ha la sua catena di produzione automatizzata.</a:t>
            </a:r>
          </a:p>
          <a:p>
            <a:pPr eaLnBrk="1" hangingPunct="1">
              <a:spcBef>
                <a:spcPct val="0"/>
              </a:spcBef>
            </a:pPr>
            <a:r>
              <a:rPr lang="fr-CH" altLang="it-CH"/>
              <a:t>La produzione è enorme e ben presto supera la domanda. Il mercato è saturo.</a:t>
            </a:r>
          </a:p>
          <a:p>
            <a:pPr eaLnBrk="1" hangingPunct="1">
              <a:spcBef>
                <a:spcPct val="0"/>
              </a:spcBef>
            </a:pPr>
            <a:r>
              <a:rPr lang="fr-CH" altLang="it-CH"/>
              <a:t>I ravioli in eccesso sono immagazzinati.</a:t>
            </a:r>
          </a:p>
          <a:p>
            <a:pPr eaLnBrk="1" hangingPunct="1">
              <a:spcBef>
                <a:spcPct val="0"/>
              </a:spcBef>
            </a:pPr>
            <a:endParaRPr lang="fr-CH" altLang="it-CH"/>
          </a:p>
          <a:p>
            <a:pPr eaLnBrk="1" hangingPunct="1">
              <a:spcBef>
                <a:spcPct val="0"/>
              </a:spcBef>
            </a:pPr>
            <a:r>
              <a:rPr lang="es-ES" altLang="it-CH"/>
              <a:t>1978 Lo scandalo dei ravioli: Roco e Hero sono implicati.</a:t>
            </a:r>
          </a:p>
          <a:p>
            <a:pPr eaLnBrk="1" hangingPunct="1">
              <a:spcBef>
                <a:spcPct val="0"/>
              </a:spcBef>
            </a:pPr>
            <a:r>
              <a:rPr lang="it-IT" altLang="it-CH"/>
              <a:t>http://www.weltwoche.ch/ausgaben/2006-31/artikel-2006-31-der-ravioli-krie.html</a:t>
            </a:r>
          </a:p>
          <a:p>
            <a:pPr eaLnBrk="1" hangingPunct="1">
              <a:spcBef>
                <a:spcPct val="0"/>
              </a:spcBef>
            </a:pPr>
            <a:r>
              <a:rPr lang="it-IT" altLang="it-CH"/>
              <a:t>http://en.wikipedia.org/wiki/Canned_meat</a:t>
            </a:r>
          </a:p>
          <a:p>
            <a:pPr eaLnBrk="1" hangingPunct="1">
              <a:spcBef>
                <a:spcPct val="0"/>
              </a:spcBef>
            </a:pPr>
            <a:r>
              <a:rPr lang="it-IT" altLang="it-CH"/>
              <a:t>http://en.wikipedia.org/wiki/Canned_food</a:t>
            </a:r>
          </a:p>
          <a:p>
            <a:pPr eaLnBrk="1" hangingPunct="1">
              <a:spcBef>
                <a:spcPct val="0"/>
              </a:spcBef>
            </a:pPr>
            <a:endParaRPr lang="it-IT" altLang="it-CH"/>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Segnaposto immagine diapositiva 1">
            <a:extLst>
              <a:ext uri="{FF2B5EF4-FFF2-40B4-BE49-F238E27FC236}">
                <a16:creationId xmlns:a16="http://schemas.microsoft.com/office/drawing/2014/main" id="{64F0F020-2F17-7DCC-CEB3-797FABA610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3747" name="Segnaposto note 2">
            <a:extLst>
              <a:ext uri="{FF2B5EF4-FFF2-40B4-BE49-F238E27FC236}">
                <a16:creationId xmlns:a16="http://schemas.microsoft.com/office/drawing/2014/main" id="{4E486950-AD0E-ECC0-37B1-EC0BBC1742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CH"/>
              <a:t>In Svizzera ogni anno si distruggono 250’000 tonnellate di cibarie in eccesso o scadute.</a:t>
            </a:r>
          </a:p>
          <a:p>
            <a:pPr eaLnBrk="1" hangingPunct="1">
              <a:spcBef>
                <a:spcPct val="0"/>
              </a:spcBef>
            </a:pPr>
            <a:endParaRPr lang="it-IT" altLang="it-CH"/>
          </a:p>
          <a:p>
            <a:pPr eaLnBrk="1" hangingPunct="1">
              <a:spcBef>
                <a:spcPct val="0"/>
              </a:spcBef>
            </a:pPr>
            <a:r>
              <a:rPr lang="it-CH" altLang="it-CH"/>
              <a:t>In Svizzera: </a:t>
            </a:r>
          </a:p>
          <a:p>
            <a:pPr eaLnBrk="1" hangingPunct="1">
              <a:spcBef>
                <a:spcPct val="0"/>
              </a:spcBef>
            </a:pPr>
            <a:r>
              <a:rPr lang="it-CH" altLang="it-CH"/>
              <a:t>Grandi eccedenze di latte  -  contingentamento della produzione</a:t>
            </a:r>
          </a:p>
          <a:p>
            <a:pPr eaLnBrk="1" hangingPunct="1">
              <a:spcBef>
                <a:spcPct val="0"/>
              </a:spcBef>
            </a:pPr>
            <a:r>
              <a:rPr lang="it-CH" altLang="it-CH"/>
              <a:t>Eccedenze di burro – sussidio alla trasformazione in grasso</a:t>
            </a:r>
          </a:p>
          <a:p>
            <a:pPr eaLnBrk="1" hangingPunct="1">
              <a:spcBef>
                <a:spcPct val="0"/>
              </a:spcBef>
            </a:pPr>
            <a:r>
              <a:rPr lang="it-CH" altLang="it-CH"/>
              <a:t>Eccedenze di formaggio – sussidio all’esportazione</a:t>
            </a:r>
          </a:p>
          <a:p>
            <a:pPr eaLnBrk="1" hangingPunct="1">
              <a:spcBef>
                <a:spcPct val="0"/>
              </a:spcBef>
            </a:pPr>
            <a:r>
              <a:rPr lang="it-CH" altLang="it-CH"/>
              <a:t>Eccedenze di carne – sussidio alla distruzione e regalo alla Corea del Nord</a:t>
            </a:r>
          </a:p>
          <a:p>
            <a:pPr eaLnBrk="1" hangingPunct="1">
              <a:spcBef>
                <a:spcPct val="0"/>
              </a:spcBef>
            </a:pPr>
            <a:r>
              <a:rPr lang="it-CH" altLang="it-CH"/>
              <a:t>Eccedenze di albicocche del Vallese – compostaggio</a:t>
            </a:r>
          </a:p>
          <a:p>
            <a:pPr eaLnBrk="1" hangingPunct="1">
              <a:spcBef>
                <a:spcPct val="0"/>
              </a:spcBef>
            </a:pPr>
            <a:r>
              <a:rPr lang="it-CH" altLang="it-CH"/>
              <a:t>Eccedenza di ortaggi ticinesi se in ritardo – compostaggio</a:t>
            </a:r>
          </a:p>
          <a:p>
            <a:pPr eaLnBrk="1" hangingPunct="1">
              <a:spcBef>
                <a:spcPct val="0"/>
              </a:spcBef>
            </a:pPr>
            <a:r>
              <a:rPr lang="it-CH" altLang="it-CH"/>
              <a:t>Ecc.</a:t>
            </a:r>
          </a:p>
          <a:p>
            <a:pPr eaLnBrk="1" hangingPunct="1">
              <a:spcBef>
                <a:spcPct val="0"/>
              </a:spcBef>
            </a:pPr>
            <a:endParaRPr lang="it-IT" altLang="it-CH"/>
          </a:p>
          <a:p>
            <a:pPr eaLnBrk="1" hangingPunct="1">
              <a:spcBef>
                <a:spcPct val="0"/>
              </a:spcBef>
            </a:pPr>
            <a:r>
              <a:rPr lang="it-IT" altLang="it-CH"/>
              <a:t>http://www.srk-gr.ch/tischleindeckdich.html</a:t>
            </a:r>
          </a:p>
          <a:p>
            <a:pPr eaLnBrk="1" hangingPunct="1">
              <a:spcBef>
                <a:spcPct val="0"/>
              </a:spcBef>
            </a:pPr>
            <a:r>
              <a:rPr lang="it-IT" altLang="it-CH"/>
              <a:t>http://shifz.org/puzzle/landw.html</a:t>
            </a:r>
          </a:p>
        </p:txBody>
      </p:sp>
      <p:sp>
        <p:nvSpPr>
          <p:cNvPr id="543748" name="Segnaposto numero diapositiva 3">
            <a:extLst>
              <a:ext uri="{FF2B5EF4-FFF2-40B4-BE49-F238E27FC236}">
                <a16:creationId xmlns:a16="http://schemas.microsoft.com/office/drawing/2014/main" id="{F9C18F0E-4DD1-88E5-31BF-646FBBE440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75579C-CE9D-48A6-80BD-A653653B4CA4}" type="slidenum">
              <a:rPr lang="it-IT" altLang="en-US" sz="1300" smtClean="0">
                <a:solidFill>
                  <a:srgbClr val="000000"/>
                </a:solidFill>
                <a:latin typeface="Arial" panose="020B0604020202020204" pitchFamily="34" charset="0"/>
              </a:rPr>
              <a:pPr>
                <a:spcBef>
                  <a:spcPct val="0"/>
                </a:spcBef>
              </a:pPr>
              <a:t>206</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Segnaposto immagine diapositiva 1">
            <a:extLst>
              <a:ext uri="{FF2B5EF4-FFF2-40B4-BE49-F238E27FC236}">
                <a16:creationId xmlns:a16="http://schemas.microsoft.com/office/drawing/2014/main" id="{0FD3B451-FA6B-2BDD-C265-31A22160FE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5795" name="Segnaposto note 2">
            <a:extLst>
              <a:ext uri="{FF2B5EF4-FFF2-40B4-BE49-F238E27FC236}">
                <a16:creationId xmlns:a16="http://schemas.microsoft.com/office/drawing/2014/main" id="{53CD5DF5-8ECE-970F-9219-69148B3E42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45796" name="Segnaposto numero diapositiva 3">
            <a:extLst>
              <a:ext uri="{FF2B5EF4-FFF2-40B4-BE49-F238E27FC236}">
                <a16:creationId xmlns:a16="http://schemas.microsoft.com/office/drawing/2014/main" id="{CCC13622-5708-B967-22BB-2F37DED7EA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2BE3DF-F44E-49B3-92FF-A969E6ED52AA}" type="slidenum">
              <a:rPr lang="it-CH" altLang="en-US" sz="1300" smtClean="0"/>
              <a:pPr>
                <a:spcBef>
                  <a:spcPct val="0"/>
                </a:spcBef>
              </a:pPr>
              <a:t>207</a:t>
            </a:fld>
            <a:endParaRPr lang="it-CH" altLang="en-US" sz="130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Slide Image Placeholder 1">
            <a:extLst>
              <a:ext uri="{FF2B5EF4-FFF2-40B4-BE49-F238E27FC236}">
                <a16:creationId xmlns:a16="http://schemas.microsoft.com/office/drawing/2014/main" id="{CB4CA953-B906-C708-5521-E393A8CA29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7843" name="Notes Placeholder 2">
            <a:extLst>
              <a:ext uri="{FF2B5EF4-FFF2-40B4-BE49-F238E27FC236}">
                <a16:creationId xmlns:a16="http://schemas.microsoft.com/office/drawing/2014/main" id="{35199215-78B7-219F-A2E1-3792EBF8A7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Come nel caso della fabbrica di automobili, la sovrapproduzione a portato alla saturazione del mercato e ora i magazzini sono pieni di ravioli invenduti.</a:t>
            </a:r>
          </a:p>
          <a:p>
            <a:pPr eaLnBrk="1" hangingPunct="1">
              <a:spcBef>
                <a:spcPct val="0"/>
              </a:spcBef>
            </a:pPr>
            <a:r>
              <a:rPr lang="it-CH" altLang="it-CH"/>
              <a:t>Per vendere i ravioli è inutile ridurre il prezzo di vendita: i potenziali acquirenti sono disoccupati e non hanno il denaro necessario per comperare i ravioli.</a:t>
            </a:r>
          </a:p>
          <a:p>
            <a:pPr eaLnBrk="1" hangingPunct="1">
              <a:spcBef>
                <a:spcPct val="0"/>
              </a:spcBef>
            </a:pPr>
            <a:endParaRPr lang="it-CH" altLang="it-CH"/>
          </a:p>
          <a:p>
            <a:pPr eaLnBrk="1" hangingPunct="1">
              <a:spcBef>
                <a:spcPct val="0"/>
              </a:spcBef>
            </a:pPr>
            <a:r>
              <a:rPr lang="fr-CH" altLang="it-CH"/>
              <a:t>Scadenza:</a:t>
            </a:r>
          </a:p>
          <a:p>
            <a:pPr eaLnBrk="1" hangingPunct="1">
              <a:spcBef>
                <a:spcPct val="0"/>
              </a:spcBef>
            </a:pPr>
            <a:r>
              <a:rPr lang="fr-CH" altLang="it-CH"/>
              <a:t>Un computer non ha scadenza ma diviene obsoleto (dopo circa 5 anni)</a:t>
            </a:r>
          </a:p>
          <a:p>
            <a:pPr eaLnBrk="1" hangingPunct="1">
              <a:spcBef>
                <a:spcPct val="0"/>
              </a:spcBef>
            </a:pPr>
            <a:r>
              <a:rPr lang="fr-CH" altLang="it-CH"/>
              <a:t>Un edificio ha un periodo di ammortamento (contabile) di 50 anni dopodichè generalmente deve essere ricostruito o ristrutturato pena la revoca del permesso di abitabilità che ne determina la scadenza effettiva.</a:t>
            </a:r>
          </a:p>
          <a:p>
            <a:pPr eaLnBrk="1" hangingPunct="1">
              <a:spcBef>
                <a:spcPct val="0"/>
              </a:spcBef>
            </a:pPr>
            <a:endParaRPr lang="fr-CH" altLang="it-CH"/>
          </a:p>
          <a:p>
            <a:pPr eaLnBrk="1" hangingPunct="1">
              <a:spcBef>
                <a:spcPct val="0"/>
              </a:spcBef>
            </a:pPr>
            <a:r>
              <a:rPr lang="it-CH" altLang="it-CH"/>
              <a:t>Per incrementare i consumi e la crescita l’economia capitalista ha inventato l’obsolescenza programmata: i prodotti vengono progettati/fabbricati in modo che la loro durata sia limitata. Caso classico: le lampadine elettriche programmate affinché durino solo 1000 ore. Conseguentemente si producono montagne di rifiuti, un enorme sovrasfruttamento delle risorse del pianeta e un continuo dissanguamento dei consumatori.</a:t>
            </a:r>
          </a:p>
          <a:p>
            <a:pPr eaLnBrk="1" hangingPunct="1">
              <a:spcBef>
                <a:spcPct val="0"/>
              </a:spcBef>
            </a:pPr>
            <a:endParaRPr lang="it-CH" altLang="it-CH"/>
          </a:p>
          <a:p>
            <a:pPr eaLnBrk="1" hangingPunct="1">
              <a:spcBef>
                <a:spcPct val="0"/>
              </a:spcBef>
            </a:pPr>
            <a:r>
              <a:rPr lang="it-CH" altLang="it-CH"/>
              <a:t>http://en.wikipedia.org/wiki/Expiry_date</a:t>
            </a:r>
          </a:p>
          <a:p>
            <a:pPr eaLnBrk="1" hangingPunct="1">
              <a:spcBef>
                <a:spcPct val="0"/>
              </a:spcBef>
            </a:pPr>
            <a:r>
              <a:rPr lang="it-CH" altLang="it-CH"/>
              <a:t>https://it.wikipedia.org/wiki/Data_di_scadenza</a:t>
            </a:r>
          </a:p>
          <a:p>
            <a:pPr eaLnBrk="1" hangingPunct="1">
              <a:spcBef>
                <a:spcPct val="0"/>
              </a:spcBef>
            </a:pPr>
            <a:r>
              <a:rPr lang="it-CH" altLang="it-CH"/>
              <a:t>http://en.wikipedia.org/wiki/Shelf_life</a:t>
            </a:r>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IT" altLang="it-CH"/>
          </a:p>
          <a:p>
            <a:pPr eaLnBrk="1" hangingPunct="1">
              <a:spcBef>
                <a:spcPct val="0"/>
              </a:spcBef>
            </a:pPr>
            <a:endParaRPr lang="it-IT" altLang="it-CH"/>
          </a:p>
        </p:txBody>
      </p:sp>
      <p:sp>
        <p:nvSpPr>
          <p:cNvPr id="547844" name="Slide Number Placeholder 3">
            <a:extLst>
              <a:ext uri="{FF2B5EF4-FFF2-40B4-BE49-F238E27FC236}">
                <a16:creationId xmlns:a16="http://schemas.microsoft.com/office/drawing/2014/main" id="{62AB2CC0-FCEF-D001-1AD4-9A58468BE3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E6FC69-0F5E-4AC1-BCCD-AC6C927B5BD6}" type="slidenum">
              <a:rPr lang="it-IT" altLang="en-US" sz="1300" smtClean="0">
                <a:solidFill>
                  <a:srgbClr val="000000"/>
                </a:solidFill>
                <a:latin typeface="Arial" panose="020B0604020202020204" pitchFamily="34" charset="0"/>
              </a:rPr>
              <a:pPr>
                <a:spcBef>
                  <a:spcPct val="0"/>
                </a:spcBef>
              </a:pPr>
              <a:t>208</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egnaposto immagine diapositiva 1">
            <a:extLst>
              <a:ext uri="{FF2B5EF4-FFF2-40B4-BE49-F238E27FC236}">
                <a16:creationId xmlns:a16="http://schemas.microsoft.com/office/drawing/2014/main" id="{9CB8A0D4-30DA-4916-DFA3-C12F7D792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9891" name="Segnaposto note 2">
            <a:extLst>
              <a:ext uri="{FF2B5EF4-FFF2-40B4-BE49-F238E27FC236}">
                <a16:creationId xmlns:a16="http://schemas.microsoft.com/office/drawing/2014/main" id="{6B424116-08D9-1D53-3D69-7DC1831DC8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49892" name="Segnaposto numero diapositiva 3">
            <a:extLst>
              <a:ext uri="{FF2B5EF4-FFF2-40B4-BE49-F238E27FC236}">
                <a16:creationId xmlns:a16="http://schemas.microsoft.com/office/drawing/2014/main" id="{D02DEA7E-E5EB-6FAC-1E03-B5652D5EC1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881DE0-6902-4F6D-92E3-0E93E4F1AA70}" type="slidenum">
              <a:rPr lang="it-CH" altLang="en-US" sz="1300" smtClean="0">
                <a:solidFill>
                  <a:srgbClr val="000000"/>
                </a:solidFill>
              </a:rPr>
              <a:pPr>
                <a:spcBef>
                  <a:spcPct val="0"/>
                </a:spcBef>
              </a:pPr>
              <a:t>209</a:t>
            </a:fld>
            <a:endParaRPr lang="it-CH" altLang="en-US" sz="1300">
              <a:solidFill>
                <a:srgbClr val="000000"/>
              </a:solidFill>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7">
            <a:extLst>
              <a:ext uri="{FF2B5EF4-FFF2-40B4-BE49-F238E27FC236}">
                <a16:creationId xmlns:a16="http://schemas.microsoft.com/office/drawing/2014/main" id="{15AAF936-89AC-DD99-D66C-F3419E8EE5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AE1452-F638-4E20-9713-D7DC95478D12}" type="slidenum">
              <a:rPr lang="it-IT" altLang="en-US" sz="1300" smtClean="0">
                <a:solidFill>
                  <a:srgbClr val="000000"/>
                </a:solidFill>
                <a:latin typeface="Arial" panose="020B0604020202020204" pitchFamily="34" charset="0"/>
              </a:rPr>
              <a:pPr>
                <a:spcBef>
                  <a:spcPct val="0"/>
                </a:spcBef>
              </a:pPr>
              <a:t>210</a:t>
            </a:fld>
            <a:endParaRPr lang="it-IT" altLang="en-US" sz="1300">
              <a:solidFill>
                <a:srgbClr val="000000"/>
              </a:solidFill>
              <a:latin typeface="Arial" panose="020B0604020202020204" pitchFamily="34" charset="0"/>
            </a:endParaRPr>
          </a:p>
        </p:txBody>
      </p:sp>
      <p:sp>
        <p:nvSpPr>
          <p:cNvPr id="551939" name="Rectangle 2">
            <a:extLst>
              <a:ext uri="{FF2B5EF4-FFF2-40B4-BE49-F238E27FC236}">
                <a16:creationId xmlns:a16="http://schemas.microsoft.com/office/drawing/2014/main" id="{93FEC939-8A0D-3565-7257-72339AC9BF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1940" name="Rectangle 3">
            <a:extLst>
              <a:ext uri="{FF2B5EF4-FFF2-40B4-BE49-F238E27FC236}">
                <a16:creationId xmlns:a16="http://schemas.microsoft.com/office/drawing/2014/main" id="{9C654042-7A02-02CE-E814-7103A8B7D8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 disoccupati però necessitano i ravioli perchè loro e le loro famiglie devono mangiare.</a:t>
            </a:r>
          </a:p>
          <a:p>
            <a:pPr eaLnBrk="1" hangingPunct="1">
              <a:spcBef>
                <a:spcPct val="0"/>
              </a:spcBef>
            </a:pPr>
            <a:endParaRPr lang="fr-CH" altLang="it-CH"/>
          </a:p>
          <a:p>
            <a:pPr eaLnBrk="1" hangingPunct="1">
              <a:spcBef>
                <a:spcPct val="0"/>
              </a:spcBef>
            </a:pPr>
            <a:r>
              <a:rPr lang="fr-CH" altLang="it-CH"/>
              <a:t>Usualmente il concetto di « LAVORO » è automaticamente abbinato al concetto di « RETRIBUZIONE », ovvero si ritiene che ogni lavoro debba essere retribuito, ma questo non è evidente nè scontato anche se la legge prescrive una retribuzione adeguata.</a:t>
            </a:r>
          </a:p>
          <a:p>
            <a:pPr eaLnBrk="1" hangingPunct="1">
              <a:spcBef>
                <a:spcPct val="0"/>
              </a:spcBef>
            </a:pPr>
            <a:r>
              <a:rPr lang="fr-CH" altLang="it-CH"/>
              <a:t>Oggi esiste il volontariato, inoltre molti lavoratori accettano un periodo di prova «stage» non retribuito o un apprendistato poco retribuito. Nel passato gli schiavi dovevano lavorare senza retribuzione (con il solo vitto e alloggio).</a:t>
            </a:r>
          </a:p>
          <a:p>
            <a:pPr eaLnBrk="1" hangingPunct="1">
              <a:spcBef>
                <a:spcPct val="0"/>
              </a:spcBef>
            </a:pPr>
            <a:endParaRPr lang="fr-CH" altLang="it-CH"/>
          </a:p>
          <a:p>
            <a:pPr eaLnBrk="1" hangingPunct="1">
              <a:spcBef>
                <a:spcPct val="0"/>
              </a:spcBef>
            </a:pPr>
            <a:r>
              <a:rPr lang="it-IT" altLang="it-CH"/>
              <a:t>https://en.wikipedia.org/wiki/Working_poor</a:t>
            </a:r>
          </a:p>
          <a:p>
            <a:pPr eaLnBrk="1" hangingPunct="1">
              <a:spcBef>
                <a:spcPct val="0"/>
              </a:spcBef>
            </a:pPr>
            <a:r>
              <a:rPr lang="it-IT" altLang="it-CH"/>
              <a:t>https://en.wikipedia.org/wiki/Voluntary_work</a:t>
            </a:r>
          </a:p>
          <a:p>
            <a:pPr eaLnBrk="1" hangingPunct="1">
              <a:spcBef>
                <a:spcPct val="0"/>
              </a:spcBef>
            </a:pPr>
            <a:endParaRPr lang="it-IT" altLang="it-CH"/>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Segnaposto immagine diapositiva 1">
            <a:extLst>
              <a:ext uri="{FF2B5EF4-FFF2-40B4-BE49-F238E27FC236}">
                <a16:creationId xmlns:a16="http://schemas.microsoft.com/office/drawing/2014/main" id="{68FC8EFA-E6C1-4A89-5392-714044550F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987" name="Segnaposto note 2">
            <a:extLst>
              <a:ext uri="{FF2B5EF4-FFF2-40B4-BE49-F238E27FC236}">
                <a16:creationId xmlns:a16="http://schemas.microsoft.com/office/drawing/2014/main" id="{833277F4-428E-C6C3-9871-DF86BA7D24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Lo sconto è un incentivo a pagare prima  (esempio: 5 % sconto per pagamento a 10 giorni, 2 % sconto a 30 giorni, netto a 3 mesi. Dopo tale termine verranno fatturati gli interessi e i costi per l’incasso)</a:t>
            </a:r>
          </a:p>
          <a:p>
            <a:r>
              <a:rPr lang="it-CH" altLang="it-CH"/>
              <a:t>Il ribasso è un incentivo comperare di più (esempio: 1 pezzo costa 10 Euro, 10 pezzi costano 8 Euro/pz, 100 pezzi costano 5 Euro/pz, ecc.; far lavare 1 paio di pantaloni costa 10 euro, far lavare 3 paia di pantaloni costa 20 euro; dopo 10 pizze se ne riceve una gratis, ecc.). </a:t>
            </a:r>
          </a:p>
          <a:p>
            <a:endParaRPr lang="it-CH" altLang="it-CH"/>
          </a:p>
          <a:p>
            <a:r>
              <a:rPr lang="it-CH" altLang="it-CH"/>
              <a:t>http://en.wikipedia.org/wiki/Discounts_and_allowances</a:t>
            </a:r>
          </a:p>
          <a:p>
            <a:r>
              <a:rPr lang="it-CH" altLang="it-CH"/>
              <a:t>https://it.wikipedia.org/wiki/Sconto</a:t>
            </a:r>
          </a:p>
        </p:txBody>
      </p:sp>
      <p:sp>
        <p:nvSpPr>
          <p:cNvPr id="553988" name="Segnaposto numero diapositiva 3">
            <a:extLst>
              <a:ext uri="{FF2B5EF4-FFF2-40B4-BE49-F238E27FC236}">
                <a16:creationId xmlns:a16="http://schemas.microsoft.com/office/drawing/2014/main" id="{E6C9E614-85E5-6729-C54B-36524AFEEB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B82822-AFDA-4B64-98D4-F3116D3769A4}" type="slidenum">
              <a:rPr lang="it-CH" altLang="en-US" sz="1300" smtClean="0"/>
              <a:pPr>
                <a:spcBef>
                  <a:spcPct val="0"/>
                </a:spcBef>
              </a:pPr>
              <a:t>211</a:t>
            </a:fld>
            <a:endParaRPr lang="it-CH" altLang="en-US" sz="130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a:extLst>
              <a:ext uri="{FF2B5EF4-FFF2-40B4-BE49-F238E27FC236}">
                <a16:creationId xmlns:a16="http://schemas.microsoft.com/office/drawing/2014/main" id="{2B7BF26A-CDD0-F697-28FC-0B882B2939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205B3E-507A-42DA-8CA7-FB07EC7B45E2}" type="slidenum">
              <a:rPr lang="it-IT" altLang="en-US" sz="1300" smtClean="0">
                <a:solidFill>
                  <a:srgbClr val="000000"/>
                </a:solidFill>
                <a:latin typeface="Arial" panose="020B0604020202020204" pitchFamily="34" charset="0"/>
              </a:rPr>
              <a:pPr>
                <a:spcBef>
                  <a:spcPct val="0"/>
                </a:spcBef>
              </a:pPr>
              <a:t>212</a:t>
            </a:fld>
            <a:endParaRPr lang="it-IT" altLang="en-US" sz="1300">
              <a:solidFill>
                <a:srgbClr val="000000"/>
              </a:solidFill>
              <a:latin typeface="Arial" panose="020B0604020202020204" pitchFamily="34" charset="0"/>
            </a:endParaRPr>
          </a:p>
        </p:txBody>
      </p:sp>
      <p:sp>
        <p:nvSpPr>
          <p:cNvPr id="556035" name="Rectangle 2">
            <a:extLst>
              <a:ext uri="{FF2B5EF4-FFF2-40B4-BE49-F238E27FC236}">
                <a16:creationId xmlns:a16="http://schemas.microsoft.com/office/drawing/2014/main" id="{762C6A8E-B7B9-DF8F-DADB-9BB5A6B9E6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6036" name="Rectangle 3">
            <a:extLst>
              <a:ext uri="{FF2B5EF4-FFF2-40B4-BE49-F238E27FC236}">
                <a16:creationId xmlns:a16="http://schemas.microsoft.com/office/drawing/2014/main" id="{40CF0947-3005-7064-FE9B-054B6121F6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Il proprietario ha chiuso la fabbrica e sta davanti al magazzini stracolmo di ravioli invenduti.</a:t>
            </a:r>
          </a:p>
          <a:p>
            <a:pPr eaLnBrk="1" hangingPunct="1">
              <a:spcBef>
                <a:spcPct val="0"/>
              </a:spcBef>
            </a:pPr>
            <a:r>
              <a:rPr lang="fr-CH" altLang="it-CH"/>
              <a:t>Il suo massimo desiderio è di vendere i ravioli </a:t>
            </a:r>
            <a:r>
              <a:rPr lang="fr-CH" altLang="it-CH" b="1" u="sng"/>
              <a:t>prima della loro scadenza</a:t>
            </a:r>
            <a:r>
              <a:rPr lang="fr-CH" altLang="it-CH"/>
              <a:t>. In caso contrario i ravioli (e tutto il suo capitale) sarebbero persi.</a:t>
            </a:r>
          </a:p>
          <a:p>
            <a:pPr eaLnBrk="1" hangingPunct="1">
              <a:spcBef>
                <a:spcPct val="0"/>
              </a:spcBef>
            </a:pPr>
            <a:r>
              <a:rPr lang="fr-CH" altLang="it-CH"/>
              <a:t>I disoccupati nullatenenti chiedono al proprietario di dare loro un pò di ravioli per le loro famiglie affamate. I proprietario esige però di essere pagato. </a:t>
            </a:r>
          </a:p>
          <a:p>
            <a:pPr eaLnBrk="1" hangingPunct="1">
              <a:spcBef>
                <a:spcPct val="0"/>
              </a:spcBef>
            </a:pPr>
            <a:r>
              <a:rPr lang="fr-CH" altLang="it-CH"/>
              <a:t>I disoccupati scacciano il proprietario e prendono i ravioli. Il proprietario chiama la polizia.</a:t>
            </a:r>
          </a:p>
          <a:p>
            <a:pPr eaLnBrk="1" hangingPunct="1">
              <a:spcBef>
                <a:spcPct val="0"/>
              </a:spcBef>
            </a:pPr>
            <a:endParaRPr lang="fr-CH" altLang="it-CH"/>
          </a:p>
          <a:p>
            <a:pPr eaLnBrk="1" hangingPunct="1">
              <a:spcBef>
                <a:spcPct val="0"/>
              </a:spcBef>
            </a:pPr>
            <a:r>
              <a:rPr lang="fr-CH" altLang="it-CH"/>
              <a:t>Si ricorda il saccheggio del panificio di Milano descritto da Manzoni in «I promessi sposi».</a:t>
            </a:r>
          </a:p>
          <a:p>
            <a:pPr eaLnBrk="1" hangingPunct="1">
              <a:spcBef>
                <a:spcPct val="0"/>
              </a:spcBef>
            </a:pPr>
            <a:r>
              <a:rPr lang="fr-CH" altLang="it-CH"/>
              <a:t>Si ricorda i furti di ortaggi nelle serre del piano di Magadino.</a:t>
            </a:r>
          </a:p>
          <a:p>
            <a:pPr eaLnBrk="1" hangingPunct="1">
              <a:spcBef>
                <a:spcPct val="0"/>
              </a:spcBef>
            </a:pPr>
            <a:endParaRPr lang="fr-CH" altLang="it-CH"/>
          </a:p>
          <a:p>
            <a:pPr eaLnBrk="1" hangingPunct="1">
              <a:spcBef>
                <a:spcPct val="0"/>
              </a:spcBef>
            </a:pPr>
            <a:r>
              <a:rPr lang="fr-CH" altLang="it-CH"/>
              <a:t>http://en.wikipedia.org/wiki/Looting</a:t>
            </a:r>
          </a:p>
          <a:p>
            <a:pPr eaLnBrk="1" hangingPunct="1">
              <a:spcBef>
                <a:spcPct val="0"/>
              </a:spcBef>
            </a:pPr>
            <a:r>
              <a:rPr lang="fr-CH" altLang="it-CH"/>
              <a:t>https://it.wikipedia.org/wiki/Saccheggio</a:t>
            </a:r>
          </a:p>
          <a:p>
            <a:pPr eaLnBrk="1" hangingPunct="1">
              <a:spcBef>
                <a:spcPct val="0"/>
              </a:spcBef>
            </a:pPr>
            <a:endParaRPr lang="fr-CH" altLang="it-CH"/>
          </a:p>
          <a:p>
            <a:pPr eaLnBrk="1" hangingPunct="1">
              <a:spcBef>
                <a:spcPct val="0"/>
              </a:spcBef>
            </a:pPr>
            <a:endParaRPr lang="fr-CH" altLang="it-CH"/>
          </a:p>
          <a:p>
            <a:pPr eaLnBrk="1" hangingPunct="1">
              <a:spcBef>
                <a:spcPct val="0"/>
              </a:spcBef>
            </a:pPr>
            <a:endParaRPr lang="fr-CH" altLang="it-CH"/>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a:extLst>
              <a:ext uri="{FF2B5EF4-FFF2-40B4-BE49-F238E27FC236}">
                <a16:creationId xmlns:a16="http://schemas.microsoft.com/office/drawing/2014/main" id="{CC06DE4B-05E9-550A-5B70-72B179A7CF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5CF029E-7245-4ED2-B8F1-BCD4505E2F1B}" type="slidenum">
              <a:rPr lang="it-IT" altLang="en-US" sz="1300" smtClean="0">
                <a:solidFill>
                  <a:srgbClr val="000000"/>
                </a:solidFill>
                <a:latin typeface="Arial" panose="020B0604020202020204" pitchFamily="34" charset="0"/>
              </a:rPr>
              <a:pPr>
                <a:spcBef>
                  <a:spcPct val="0"/>
                </a:spcBef>
              </a:pPr>
              <a:t>213</a:t>
            </a:fld>
            <a:endParaRPr lang="it-IT" altLang="en-US" sz="1300">
              <a:solidFill>
                <a:srgbClr val="000000"/>
              </a:solidFill>
              <a:latin typeface="Arial" panose="020B0604020202020204" pitchFamily="34" charset="0"/>
            </a:endParaRPr>
          </a:p>
        </p:txBody>
      </p:sp>
      <p:sp>
        <p:nvSpPr>
          <p:cNvPr id="558083" name="Rectangle 2">
            <a:extLst>
              <a:ext uri="{FF2B5EF4-FFF2-40B4-BE49-F238E27FC236}">
                <a16:creationId xmlns:a16="http://schemas.microsoft.com/office/drawing/2014/main" id="{B15E9AE7-9F63-3A13-E263-199035CA02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8084" name="Rectangle 3">
            <a:extLst>
              <a:ext uri="{FF2B5EF4-FFF2-40B4-BE49-F238E27FC236}">
                <a16:creationId xmlns:a16="http://schemas.microsoft.com/office/drawing/2014/main" id="{40D45607-3D3D-7BBF-49B4-8B1A1DAF89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Arriva la polizia e scaccia i disoccupati che saccheggiano il magazzino dei ravioli. </a:t>
            </a:r>
          </a:p>
          <a:p>
            <a:pPr eaLnBrk="1" hangingPunct="1">
              <a:spcBef>
                <a:spcPct val="0"/>
              </a:spcBef>
            </a:pPr>
            <a:endParaRPr lang="fr-CH" altLang="it-CH"/>
          </a:p>
          <a:p>
            <a:pPr eaLnBrk="1" hangingPunct="1">
              <a:spcBef>
                <a:spcPct val="0"/>
              </a:spcBef>
            </a:pPr>
            <a:endParaRPr lang="it-CH" altLang="it-CH"/>
          </a:p>
          <a:p>
            <a:pPr eaLnBrk="1" hangingPunct="1">
              <a:spcBef>
                <a:spcPct val="0"/>
              </a:spcBef>
            </a:pPr>
            <a:endParaRPr lang="it-IT" altLang="it-CH"/>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7">
            <a:extLst>
              <a:ext uri="{FF2B5EF4-FFF2-40B4-BE49-F238E27FC236}">
                <a16:creationId xmlns:a16="http://schemas.microsoft.com/office/drawing/2014/main" id="{9489B444-0F5E-DEAF-DA22-50AB28B302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0E5F22-6C63-4BF5-93AF-F2D1BBC986F4}" type="slidenum">
              <a:rPr lang="it-IT" altLang="en-US" sz="1300" smtClean="0">
                <a:solidFill>
                  <a:srgbClr val="000000"/>
                </a:solidFill>
                <a:latin typeface="Arial" panose="020B0604020202020204" pitchFamily="34" charset="0"/>
              </a:rPr>
              <a:pPr>
                <a:spcBef>
                  <a:spcPct val="0"/>
                </a:spcBef>
              </a:pPr>
              <a:t>214</a:t>
            </a:fld>
            <a:endParaRPr lang="it-IT" altLang="en-US" sz="1300">
              <a:solidFill>
                <a:srgbClr val="000000"/>
              </a:solidFill>
              <a:latin typeface="Arial" panose="020B0604020202020204" pitchFamily="34" charset="0"/>
            </a:endParaRPr>
          </a:p>
        </p:txBody>
      </p:sp>
      <p:sp>
        <p:nvSpPr>
          <p:cNvPr id="560131" name="Rectangle 2">
            <a:extLst>
              <a:ext uri="{FF2B5EF4-FFF2-40B4-BE49-F238E27FC236}">
                <a16:creationId xmlns:a16="http://schemas.microsoft.com/office/drawing/2014/main" id="{4964AF23-EF6D-F54C-3CCF-F99881810D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0132" name="Rectangle 3">
            <a:extLst>
              <a:ext uri="{FF2B5EF4-FFF2-40B4-BE49-F238E27FC236}">
                <a16:creationId xmlns:a16="http://schemas.microsoft.com/office/drawing/2014/main" id="{EF5FF112-69D8-DA68-87DA-CB73436BE3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Alcuni disoccupati vengono arrestati ma poi rilasciati perchè hanno agito spinti dalla fame e dalla disperazione.</a:t>
            </a:r>
            <a:endParaRPr lang="it-IT" altLang="it-CH"/>
          </a:p>
          <a:p>
            <a:pPr eaLnBrk="1" hangingPunct="1">
              <a:spcBef>
                <a:spcPct val="0"/>
              </a:spcBef>
            </a:pPr>
            <a:endParaRPr lang="it-IT" altLang="it-CH"/>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C6E39A87-3EA3-B3D8-3099-6BAC395280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219072-020A-4352-B101-BCB710B661CC}" type="slidenum">
              <a:rPr lang="it-IT" altLang="en-US" sz="1300" smtClean="0">
                <a:solidFill>
                  <a:srgbClr val="000000"/>
                </a:solidFill>
                <a:latin typeface="Arial" panose="020B0604020202020204" pitchFamily="34" charset="0"/>
              </a:rPr>
              <a:pPr>
                <a:spcBef>
                  <a:spcPct val="0"/>
                </a:spcBef>
              </a:pPr>
              <a:t>22</a:t>
            </a:fld>
            <a:endParaRPr lang="it-IT" altLang="en-US" sz="1300">
              <a:solidFill>
                <a:srgbClr val="000000"/>
              </a:solidFill>
              <a:latin typeface="Arial" panose="020B0604020202020204" pitchFamily="34" charset="0"/>
            </a:endParaRPr>
          </a:p>
        </p:txBody>
      </p:sp>
      <p:sp>
        <p:nvSpPr>
          <p:cNvPr id="172035" name="Rectangle 2">
            <a:extLst>
              <a:ext uri="{FF2B5EF4-FFF2-40B4-BE49-F238E27FC236}">
                <a16:creationId xmlns:a16="http://schemas.microsoft.com/office/drawing/2014/main" id="{73958882-88E5-5963-9FE6-45FE66B10A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6" name="Rectangle 3">
            <a:extLst>
              <a:ext uri="{FF2B5EF4-FFF2-40B4-BE49-F238E27FC236}">
                <a16:creationId xmlns:a16="http://schemas.microsoft.com/office/drawing/2014/main" id="{046FB836-AD30-5BCE-811D-EE9E5D8EE5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Profitto: in realtà è l’aumento di valore che il lavoro degli operai conferisce al materiale semilavorato trasformandolo in prodotto finito e vendibile, le automobili appunto. In realtà questo aumento del valore creato dagli operai apparterrebbe agli operai stessi. Ma nel sistema economico capitalista questo aumento di valore è  chiamato “profitto” e il capitalista se ne appropria (legalmente).</a:t>
            </a:r>
          </a:p>
          <a:p>
            <a:pPr eaLnBrk="1" hangingPunct="1">
              <a:spcBef>
                <a:spcPct val="0"/>
              </a:spcBef>
            </a:pPr>
            <a:endParaRPr lang="it-CH" altLang="it-CH"/>
          </a:p>
          <a:p>
            <a:pPr eaLnBrk="1" hangingPunct="1">
              <a:spcBef>
                <a:spcPct val="0"/>
              </a:spcBef>
            </a:pPr>
            <a:r>
              <a:rPr lang="it-CH" altLang="it-CH"/>
              <a:t>http://en.wikipedia.org/wiki/Added_value</a:t>
            </a:r>
          </a:p>
          <a:p>
            <a:pPr eaLnBrk="1" hangingPunct="1">
              <a:spcBef>
                <a:spcPct val="0"/>
              </a:spcBef>
            </a:pPr>
            <a:r>
              <a:rPr lang="it-CH" altLang="it-CH"/>
              <a:t>http://en.wikipedia.org/wiki/Theories_of_Surplus_Value</a:t>
            </a:r>
          </a:p>
          <a:p>
            <a:pPr eaLnBrk="1" hangingPunct="1">
              <a:spcBef>
                <a:spcPct val="0"/>
              </a:spcBef>
            </a:pPr>
            <a:r>
              <a:rPr lang="it-CH" altLang="it-CH"/>
              <a:t>https://it.wikipedia.org/wiki/Plusvalore</a:t>
            </a:r>
          </a:p>
          <a:p>
            <a:pPr eaLnBrk="1" hangingPunct="1">
              <a:spcBef>
                <a:spcPct val="0"/>
              </a:spcBef>
            </a:pPr>
            <a:r>
              <a:rPr lang="it-CH" altLang="it-CH"/>
              <a:t>https://en.wikipedia.org/wiki/Profit_(economics)</a:t>
            </a:r>
          </a:p>
          <a:p>
            <a:pPr eaLnBrk="1" hangingPunct="1">
              <a:spcBef>
                <a:spcPct val="0"/>
              </a:spcBef>
            </a:pPr>
            <a:endParaRPr lang="it-CH" altLang="it-CH"/>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a:extLst>
              <a:ext uri="{FF2B5EF4-FFF2-40B4-BE49-F238E27FC236}">
                <a16:creationId xmlns:a16="http://schemas.microsoft.com/office/drawing/2014/main" id="{50456A3B-9DAF-7E38-0E6C-D3518C008B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6F049B0-8E82-49CF-9480-376181E435CA}" type="slidenum">
              <a:rPr lang="it-IT" altLang="en-US" sz="1300" smtClean="0">
                <a:solidFill>
                  <a:srgbClr val="000000"/>
                </a:solidFill>
                <a:latin typeface="Arial" panose="020B0604020202020204" pitchFamily="34" charset="0"/>
              </a:rPr>
              <a:pPr>
                <a:spcBef>
                  <a:spcPct val="0"/>
                </a:spcBef>
              </a:pPr>
              <a:t>215</a:t>
            </a:fld>
            <a:endParaRPr lang="it-IT" altLang="en-US" sz="1300">
              <a:solidFill>
                <a:srgbClr val="000000"/>
              </a:solidFill>
              <a:latin typeface="Arial" panose="020B0604020202020204" pitchFamily="34" charset="0"/>
            </a:endParaRPr>
          </a:p>
        </p:txBody>
      </p:sp>
      <p:sp>
        <p:nvSpPr>
          <p:cNvPr id="562179" name="Rectangle 2">
            <a:extLst>
              <a:ext uri="{FF2B5EF4-FFF2-40B4-BE49-F238E27FC236}">
                <a16:creationId xmlns:a16="http://schemas.microsoft.com/office/drawing/2014/main" id="{AC8102BB-5BDB-56BB-4B79-BC6929CD2E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2180" name="Rectangle 3">
            <a:extLst>
              <a:ext uri="{FF2B5EF4-FFF2-40B4-BE49-F238E27FC236}">
                <a16:creationId xmlns:a16="http://schemas.microsoft.com/office/drawing/2014/main" id="{B55826A5-6A41-C7EC-1693-A7E6BB7CFA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Il potere interviene in forze e ripristina l’ordine costituito (come avvenuto in Cile nel 1973)</a:t>
            </a:r>
          </a:p>
          <a:p>
            <a:pPr eaLnBrk="1" hangingPunct="1">
              <a:spcBef>
                <a:spcPct val="0"/>
              </a:spcBef>
            </a:pPr>
            <a:endParaRPr lang="fr-CH" altLang="it-CH"/>
          </a:p>
          <a:p>
            <a:pPr eaLnBrk="1" hangingPunct="1">
              <a:spcBef>
                <a:spcPct val="0"/>
              </a:spcBef>
            </a:pPr>
            <a:r>
              <a:rPr lang="it-IT" altLang="it-CH"/>
              <a:t>http://en.wikipedia.org/wiki/1973_Chilean_coup_d%27%C3%A9tat</a:t>
            </a:r>
          </a:p>
          <a:p>
            <a:pPr eaLnBrk="1" hangingPunct="1">
              <a:spcBef>
                <a:spcPct val="0"/>
              </a:spcBef>
            </a:pPr>
            <a:r>
              <a:rPr lang="it-IT" altLang="it-CH"/>
              <a:t>https://it.wikipedia.org/wiki/Golpe_cileno_del_1973</a:t>
            </a:r>
          </a:p>
          <a:p>
            <a:pPr eaLnBrk="1" hangingPunct="1">
              <a:spcBef>
                <a:spcPct val="0"/>
              </a:spcBef>
            </a:pPr>
            <a:endParaRPr lang="it-IT" altLang="it-CH"/>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7">
            <a:extLst>
              <a:ext uri="{FF2B5EF4-FFF2-40B4-BE49-F238E27FC236}">
                <a16:creationId xmlns:a16="http://schemas.microsoft.com/office/drawing/2014/main" id="{2FEF7AF4-501F-7883-AF57-4B8F9F50EB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7A7C3B-58B9-42D3-9952-F8C41DC5BB0F}" type="slidenum">
              <a:rPr lang="it-IT" altLang="en-US" sz="1300" smtClean="0">
                <a:solidFill>
                  <a:srgbClr val="000000"/>
                </a:solidFill>
                <a:latin typeface="Arial" panose="020B0604020202020204" pitchFamily="34" charset="0"/>
              </a:rPr>
              <a:pPr>
                <a:spcBef>
                  <a:spcPct val="0"/>
                </a:spcBef>
              </a:pPr>
              <a:t>216</a:t>
            </a:fld>
            <a:endParaRPr lang="it-IT" altLang="en-US" sz="1300">
              <a:solidFill>
                <a:srgbClr val="000000"/>
              </a:solidFill>
              <a:latin typeface="Arial" panose="020B0604020202020204" pitchFamily="34" charset="0"/>
            </a:endParaRPr>
          </a:p>
        </p:txBody>
      </p:sp>
      <p:sp>
        <p:nvSpPr>
          <p:cNvPr id="564227" name="Rectangle 2">
            <a:extLst>
              <a:ext uri="{FF2B5EF4-FFF2-40B4-BE49-F238E27FC236}">
                <a16:creationId xmlns:a16="http://schemas.microsoft.com/office/drawing/2014/main" id="{9526D5D9-8407-43B1-6AAE-DDF3264FA2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4228" name="Rectangle 3">
            <a:extLst>
              <a:ext uri="{FF2B5EF4-FFF2-40B4-BE49-F238E27FC236}">
                <a16:creationId xmlns:a16="http://schemas.microsoft.com/office/drawing/2014/main" id="{AC21496D-A2E0-43FB-84C4-87F8F3A4CB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polizia presidia il magazzino dei ravioli. È tutto bloccato.</a:t>
            </a:r>
          </a:p>
          <a:p>
            <a:pPr eaLnBrk="1" hangingPunct="1">
              <a:spcBef>
                <a:spcPct val="0"/>
              </a:spcBef>
            </a:pPr>
            <a:r>
              <a:rPr lang="fr-CH" altLang="it-CH"/>
              <a:t>Il proprietario dei ravioli non riesce a vendere i suoi ravioli (perchè i disoccupati non hanno i soldi per comperare i ravioli). Anche la sua fabbrica è chiusa.</a:t>
            </a:r>
          </a:p>
          <a:p>
            <a:pPr eaLnBrk="1" hangingPunct="1">
              <a:spcBef>
                <a:spcPct val="0"/>
              </a:spcBef>
            </a:pPr>
            <a:r>
              <a:rPr lang="fr-CH" altLang="it-CH"/>
              <a:t>I disoccupati non possono comperare i ravioli (perchè non hanno i soldi) e hanno fame. Dato che la fabbrica è chiusa non hanno lavoro e dunque non sono pagati.</a:t>
            </a:r>
          </a:p>
          <a:p>
            <a:pPr eaLnBrk="1" hangingPunct="1">
              <a:spcBef>
                <a:spcPct val="0"/>
              </a:spcBef>
            </a:pPr>
            <a:r>
              <a:rPr lang="fr-CH" altLang="it-CH"/>
              <a:t>È tutto fermo. Chi può sbloccare la situazione?</a:t>
            </a:r>
            <a:endParaRPr lang="it-IT" altLang="it-CH"/>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7">
            <a:extLst>
              <a:ext uri="{FF2B5EF4-FFF2-40B4-BE49-F238E27FC236}">
                <a16:creationId xmlns:a16="http://schemas.microsoft.com/office/drawing/2014/main" id="{84FFF254-6737-01BC-EDF9-4441A12F3B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F4DF5F-DB46-4AFB-9723-2AEE7126E744}" type="slidenum">
              <a:rPr lang="it-IT" altLang="en-US" sz="1300" smtClean="0">
                <a:solidFill>
                  <a:srgbClr val="000000"/>
                </a:solidFill>
                <a:latin typeface="Arial" panose="020B0604020202020204" pitchFamily="34" charset="0"/>
              </a:rPr>
              <a:pPr>
                <a:spcBef>
                  <a:spcPct val="0"/>
                </a:spcBef>
              </a:pPr>
              <a:t>217</a:t>
            </a:fld>
            <a:endParaRPr lang="it-IT" altLang="en-US" sz="1300">
              <a:solidFill>
                <a:srgbClr val="000000"/>
              </a:solidFill>
              <a:latin typeface="Arial" panose="020B0604020202020204" pitchFamily="34" charset="0"/>
            </a:endParaRPr>
          </a:p>
        </p:txBody>
      </p:sp>
      <p:sp>
        <p:nvSpPr>
          <p:cNvPr id="566275" name="Rectangle 2">
            <a:extLst>
              <a:ext uri="{FF2B5EF4-FFF2-40B4-BE49-F238E27FC236}">
                <a16:creationId xmlns:a16="http://schemas.microsoft.com/office/drawing/2014/main" id="{3E066381-C001-4122-648E-04E1E62288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6276" name="Rectangle 3">
            <a:extLst>
              <a:ext uri="{FF2B5EF4-FFF2-40B4-BE49-F238E27FC236}">
                <a16:creationId xmlns:a16="http://schemas.microsoft.com/office/drawing/2014/main" id="{2AAD466E-31EA-44AD-0F2B-37A5CFB65D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http://en.wikipedia.org/wiki/Worker%27s_union</a:t>
            </a:r>
          </a:p>
          <a:p>
            <a:pPr eaLnBrk="1" hangingPunct="1">
              <a:spcBef>
                <a:spcPct val="0"/>
              </a:spcBef>
            </a:pPr>
            <a:r>
              <a:rPr lang="it-CH" altLang="it-CH"/>
              <a:t>https://it.wikipedia.org/wiki/Sindacato</a:t>
            </a:r>
          </a:p>
          <a:p>
            <a:pPr eaLnBrk="1" hangingPunct="1">
              <a:spcBef>
                <a:spcPct val="0"/>
              </a:spcBef>
            </a:pPr>
            <a:r>
              <a:rPr lang="it-CH" altLang="it-CH"/>
              <a:t>https://de.wikipedia.org/wiki/Arbeitgeberverband</a:t>
            </a:r>
          </a:p>
          <a:p>
            <a:pPr eaLnBrk="1" hangingPunct="1">
              <a:spcBef>
                <a:spcPct val="0"/>
              </a:spcBef>
            </a:pPr>
            <a:r>
              <a:rPr lang="it-CH" altLang="it-CH"/>
              <a:t>https://it.wikipedia.org/wiki/Confindustria</a:t>
            </a:r>
          </a:p>
          <a:p>
            <a:pPr eaLnBrk="1" hangingPunct="1">
              <a:spcBef>
                <a:spcPct val="0"/>
              </a:spcBef>
            </a:pPr>
            <a:endParaRPr lang="it-CH" altLang="it-CH"/>
          </a:p>
          <a:p>
            <a:pPr eaLnBrk="1" hangingPunct="1">
              <a:spcBef>
                <a:spcPct val="0"/>
              </a:spcBef>
            </a:pPr>
            <a:r>
              <a:rPr lang="it-CH" altLang="it-CH"/>
              <a:t>Stato e rivoluzione - Lenin (Autore) - Christian Kolbe (Traduttore) - Edizioni Clandestine</a:t>
            </a:r>
          </a:p>
          <a:p>
            <a:pPr eaLnBrk="1" hangingPunct="1">
              <a:spcBef>
                <a:spcPct val="0"/>
              </a:spcBef>
            </a:pPr>
            <a:endParaRPr lang="it-CH" altLang="it-CH"/>
          </a:p>
          <a:p>
            <a:pPr eaLnBrk="1" hangingPunct="1">
              <a:spcBef>
                <a:spcPct val="0"/>
              </a:spcBef>
            </a:pPr>
            <a:r>
              <a:rPr lang="it-CH" altLang="it-CH"/>
              <a:t>https://it.wikipedia.org/wiki/Stato_e_rivoluzione</a:t>
            </a:r>
          </a:p>
          <a:p>
            <a:pPr eaLnBrk="1" hangingPunct="1">
              <a:spcBef>
                <a:spcPct val="0"/>
              </a:spcBef>
            </a:pPr>
            <a:endParaRPr lang="it-CH" altLang="it-CH"/>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7">
            <a:extLst>
              <a:ext uri="{FF2B5EF4-FFF2-40B4-BE49-F238E27FC236}">
                <a16:creationId xmlns:a16="http://schemas.microsoft.com/office/drawing/2014/main" id="{4534F1C3-F3C2-9D5B-1D1B-0AA3E2CF39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99EC12-2A4C-411C-AC6F-4B4C05AD3ABC}" type="slidenum">
              <a:rPr lang="it-IT" altLang="en-US" sz="1300" smtClean="0">
                <a:solidFill>
                  <a:srgbClr val="000000"/>
                </a:solidFill>
                <a:latin typeface="Arial" panose="020B0604020202020204" pitchFamily="34" charset="0"/>
              </a:rPr>
              <a:pPr>
                <a:spcBef>
                  <a:spcPct val="0"/>
                </a:spcBef>
              </a:pPr>
              <a:t>218</a:t>
            </a:fld>
            <a:endParaRPr lang="it-IT" altLang="en-US" sz="1300">
              <a:solidFill>
                <a:srgbClr val="000000"/>
              </a:solidFill>
              <a:latin typeface="Arial" panose="020B0604020202020204" pitchFamily="34" charset="0"/>
            </a:endParaRPr>
          </a:p>
        </p:txBody>
      </p:sp>
      <p:sp>
        <p:nvSpPr>
          <p:cNvPr id="568323" name="Rectangle 2">
            <a:extLst>
              <a:ext uri="{FF2B5EF4-FFF2-40B4-BE49-F238E27FC236}">
                <a16:creationId xmlns:a16="http://schemas.microsoft.com/office/drawing/2014/main" id="{F230F34B-6737-BE2E-857E-C38AF807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8324" name="Rectangle 3">
            <a:extLst>
              <a:ext uri="{FF2B5EF4-FFF2-40B4-BE49-F238E27FC236}">
                <a16:creationId xmlns:a16="http://schemas.microsoft.com/office/drawing/2014/main" id="{BAF3EE32-B243-1716-57CB-BD7FB279CB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Lo Stato garantisce la proprietà privata mediante vari strumenti tra cui i registri fondiari, i piani catastali, il registro di commercio, la proprietà intellettuale, il registro dei veicoli, il registro degli animali, il registro delle armi, ecc. ecc. E persino il registro degli essseri umani (anagrafe) che serve per esempio per stabilire a chi appartengono i minori.</a:t>
            </a:r>
          </a:p>
          <a:p>
            <a:pPr eaLnBrk="1" hangingPunct="1">
              <a:spcBef>
                <a:spcPct val="0"/>
              </a:spcBef>
            </a:pPr>
            <a:r>
              <a:rPr lang="fr-CH" altLang="it-CH"/>
              <a:t>L’Europa Unita è un modo per garantire la libera circolazione delle persone, dei beni, dei servizi, dei capitali e delle idee.</a:t>
            </a:r>
          </a:p>
          <a:p>
            <a:pPr eaLnBrk="1" hangingPunct="1">
              <a:spcBef>
                <a:spcPct val="0"/>
              </a:spcBef>
            </a:pPr>
            <a:endParaRPr lang="fr-CH" altLang="it-CH"/>
          </a:p>
          <a:p>
            <a:pPr eaLnBrk="1" hangingPunct="1">
              <a:spcBef>
                <a:spcPct val="0"/>
              </a:spcBef>
            </a:pPr>
            <a:r>
              <a:rPr lang="it-IT" altLang="it-CH"/>
              <a:t>https://it.wikipedia.org/wiki/Stato</a:t>
            </a:r>
          </a:p>
          <a:p>
            <a:pPr eaLnBrk="1" hangingPunct="1">
              <a:spcBef>
                <a:spcPct val="0"/>
              </a:spcBef>
            </a:pPr>
            <a:r>
              <a:rPr lang="it-IT" altLang="it-CH"/>
              <a:t>http://en.wikipedia.org/wiki/State_(polity)</a:t>
            </a:r>
          </a:p>
          <a:p>
            <a:pPr eaLnBrk="1" hangingPunct="1">
              <a:spcBef>
                <a:spcPct val="0"/>
              </a:spcBef>
            </a:pPr>
            <a:r>
              <a:rPr lang="it-IT" altLang="it-CH"/>
              <a:t>https://fr.wikipedia.org/wiki/L%27%C3%A9tat</a:t>
            </a:r>
          </a:p>
          <a:p>
            <a:pPr eaLnBrk="1" hangingPunct="1">
              <a:spcBef>
                <a:spcPct val="0"/>
              </a:spcBef>
            </a:pPr>
            <a:endParaRPr lang="it-IT" altLang="it-CH"/>
          </a:p>
          <a:p>
            <a:pPr eaLnBrk="1" hangingPunct="1">
              <a:spcBef>
                <a:spcPct val="0"/>
              </a:spcBef>
            </a:pPr>
            <a:r>
              <a:rPr lang="it-CH" altLang="it-CH"/>
              <a:t>Mariana Mazzucato: “Lo Stato innovatore” –  Editori Laterza</a:t>
            </a:r>
          </a:p>
          <a:p>
            <a:pPr eaLnBrk="1" hangingPunct="1">
              <a:spcBef>
                <a:spcPct val="0"/>
              </a:spcBef>
            </a:pPr>
            <a:endParaRPr lang="it-CH" altLang="it-CH"/>
          </a:p>
          <a:p>
            <a:pPr eaLnBrk="1" hangingPunct="1">
              <a:spcBef>
                <a:spcPct val="0"/>
              </a:spcBef>
            </a:pPr>
            <a:endParaRPr lang="it-IT" altLang="it-CH"/>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7">
            <a:extLst>
              <a:ext uri="{FF2B5EF4-FFF2-40B4-BE49-F238E27FC236}">
                <a16:creationId xmlns:a16="http://schemas.microsoft.com/office/drawing/2014/main" id="{EFC5A499-7A35-F1A1-5BE8-E208A4FBC0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54D504-36D4-41E3-ACA1-FD923F2816B8}" type="slidenum">
              <a:rPr lang="it-IT" altLang="en-US" sz="1300" smtClean="0">
                <a:solidFill>
                  <a:srgbClr val="000000"/>
                </a:solidFill>
                <a:latin typeface="Arial" panose="020B0604020202020204" pitchFamily="34" charset="0"/>
              </a:rPr>
              <a:pPr>
                <a:spcBef>
                  <a:spcPct val="0"/>
                </a:spcBef>
              </a:pPr>
              <a:t>219</a:t>
            </a:fld>
            <a:endParaRPr lang="it-IT" altLang="en-US" sz="1300">
              <a:solidFill>
                <a:srgbClr val="000000"/>
              </a:solidFill>
              <a:latin typeface="Arial" panose="020B0604020202020204" pitchFamily="34" charset="0"/>
            </a:endParaRPr>
          </a:p>
        </p:txBody>
      </p:sp>
      <p:sp>
        <p:nvSpPr>
          <p:cNvPr id="570371" name="Rectangle 2">
            <a:extLst>
              <a:ext uri="{FF2B5EF4-FFF2-40B4-BE49-F238E27FC236}">
                <a16:creationId xmlns:a16="http://schemas.microsoft.com/office/drawing/2014/main" id="{B5DFD185-08E1-23B6-0536-3F888CDB88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0372" name="Rectangle 3">
            <a:extLst>
              <a:ext uri="{FF2B5EF4-FFF2-40B4-BE49-F238E27FC236}">
                <a16:creationId xmlns:a16="http://schemas.microsoft.com/office/drawing/2014/main" id="{FB924AF1-C81E-E03B-8004-DE16A2AA6C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Per svolgere i suoi compiti e per imporre la sua volontà ai cittadini, lo Stato dispone di un apparato amministrativo e di un braccio armato (polizia, esercito, servizi segreti, ecc.) che se necessario fa rispettare con la forza le decisioni dello Stato.</a:t>
            </a:r>
          </a:p>
          <a:p>
            <a:pPr eaLnBrk="1" hangingPunct="1">
              <a:spcBef>
                <a:spcPct val="0"/>
              </a:spcBef>
            </a:pPr>
            <a:endParaRPr lang="fr-CH" altLang="it-CH"/>
          </a:p>
          <a:p>
            <a:pPr eaLnBrk="1" hangingPunct="1">
              <a:spcBef>
                <a:spcPct val="0"/>
              </a:spcBef>
            </a:pPr>
            <a:endParaRPr lang="fr-CH" altLang="it-CH"/>
          </a:p>
          <a:p>
            <a:pPr eaLnBrk="1" hangingPunct="1">
              <a:spcBef>
                <a:spcPct val="0"/>
              </a:spcBef>
            </a:pPr>
            <a:endParaRPr lang="it-IT" altLang="it-CH"/>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a:extLst>
              <a:ext uri="{FF2B5EF4-FFF2-40B4-BE49-F238E27FC236}">
                <a16:creationId xmlns:a16="http://schemas.microsoft.com/office/drawing/2014/main" id="{BBC6E18D-7D77-047E-D246-D0505DA376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8B699D-24FE-4458-B758-113D4F67C236}" type="slidenum">
              <a:rPr lang="it-IT" altLang="en-US" sz="1300" smtClean="0">
                <a:solidFill>
                  <a:srgbClr val="000000"/>
                </a:solidFill>
                <a:latin typeface="Arial" panose="020B0604020202020204" pitchFamily="34" charset="0"/>
              </a:rPr>
              <a:pPr>
                <a:spcBef>
                  <a:spcPct val="0"/>
                </a:spcBef>
              </a:pPr>
              <a:t>220</a:t>
            </a:fld>
            <a:endParaRPr lang="it-IT" altLang="en-US" sz="1300">
              <a:solidFill>
                <a:srgbClr val="000000"/>
              </a:solidFill>
              <a:latin typeface="Arial" panose="020B0604020202020204" pitchFamily="34" charset="0"/>
            </a:endParaRPr>
          </a:p>
        </p:txBody>
      </p:sp>
      <p:sp>
        <p:nvSpPr>
          <p:cNvPr id="572419" name="Rectangle 2">
            <a:extLst>
              <a:ext uri="{FF2B5EF4-FFF2-40B4-BE49-F238E27FC236}">
                <a16:creationId xmlns:a16="http://schemas.microsoft.com/office/drawing/2014/main" id="{CAC7865F-67A2-793B-5DBC-00C7875649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2420" name="Rectangle 3">
            <a:extLst>
              <a:ext uri="{FF2B5EF4-FFF2-40B4-BE49-F238E27FC236}">
                <a16:creationId xmlns:a16="http://schemas.microsoft.com/office/drawing/2014/main" id="{0348BC42-3F03-231D-FFDF-7C333616E2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Per svolgere i suoi compiti e per imporre la sua volontà ai cittadini, lo Stato dispone di un apparato amministrativo e di un braccio armato (polizia, esercito, servizi segreti, ecc.) che se necessario fa rispettare con la forza le decisioni dello Stato.</a:t>
            </a:r>
          </a:p>
          <a:p>
            <a:pPr eaLnBrk="1" hangingPunct="1">
              <a:spcBef>
                <a:spcPct val="0"/>
              </a:spcBef>
            </a:pPr>
            <a:r>
              <a:rPr lang="fr-CH" altLang="it-CH"/>
              <a:t>Da notare il ricavo (signoraggio) dall’emissione di mezzi di pagamento (monete e banconote).</a:t>
            </a:r>
          </a:p>
          <a:p>
            <a:pPr eaLnBrk="1" hangingPunct="1">
              <a:spcBef>
                <a:spcPct val="0"/>
              </a:spcBef>
            </a:pPr>
            <a:endParaRPr lang="fr-CH" altLang="it-CH"/>
          </a:p>
          <a:p>
            <a:pPr eaLnBrk="1" hangingPunct="1">
              <a:spcBef>
                <a:spcPct val="0"/>
              </a:spcBef>
            </a:pPr>
            <a:r>
              <a:rPr lang="it-IT" altLang="it-CH"/>
              <a:t>https://it.wikipedia.org/wiki/Signoraggio</a:t>
            </a:r>
          </a:p>
          <a:p>
            <a:pPr eaLnBrk="1" hangingPunct="1">
              <a:spcBef>
                <a:spcPct val="0"/>
              </a:spcBef>
            </a:pPr>
            <a:r>
              <a:rPr lang="it-IT" altLang="it-CH"/>
              <a:t>https://it.wikipedia.org/wiki/Moneta#L.27emissione_di_moneta</a:t>
            </a:r>
          </a:p>
          <a:p>
            <a:pPr eaLnBrk="1" hangingPunct="1">
              <a:spcBef>
                <a:spcPct val="0"/>
              </a:spcBef>
            </a:pPr>
            <a:r>
              <a:rPr lang="it-IT" altLang="it-CH"/>
              <a:t>https://it.wikipedia.org/wiki/Riserva_frazionaria</a:t>
            </a:r>
          </a:p>
          <a:p>
            <a:pPr eaLnBrk="1" hangingPunct="1">
              <a:spcBef>
                <a:spcPct val="0"/>
              </a:spcBef>
            </a:pPr>
            <a:endParaRPr lang="it-IT" altLang="it-CH"/>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7">
            <a:extLst>
              <a:ext uri="{FF2B5EF4-FFF2-40B4-BE49-F238E27FC236}">
                <a16:creationId xmlns:a16="http://schemas.microsoft.com/office/drawing/2014/main" id="{37FC693C-40FF-E9EA-5157-8B25D98DEA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B771F8-4DB0-4720-8181-018C647AC9DB}" type="slidenum">
              <a:rPr lang="it-IT" altLang="en-US" sz="1300" smtClean="0">
                <a:solidFill>
                  <a:srgbClr val="000000"/>
                </a:solidFill>
                <a:latin typeface="Arial" panose="020B0604020202020204" pitchFamily="34" charset="0"/>
              </a:rPr>
              <a:pPr>
                <a:spcBef>
                  <a:spcPct val="0"/>
                </a:spcBef>
              </a:pPr>
              <a:t>221</a:t>
            </a:fld>
            <a:endParaRPr lang="it-IT" altLang="en-US" sz="1300">
              <a:solidFill>
                <a:srgbClr val="000000"/>
              </a:solidFill>
              <a:latin typeface="Arial" panose="020B0604020202020204" pitchFamily="34" charset="0"/>
            </a:endParaRPr>
          </a:p>
        </p:txBody>
      </p:sp>
      <p:sp>
        <p:nvSpPr>
          <p:cNvPr id="574467" name="Rectangle 2">
            <a:extLst>
              <a:ext uri="{FF2B5EF4-FFF2-40B4-BE49-F238E27FC236}">
                <a16:creationId xmlns:a16="http://schemas.microsoft.com/office/drawing/2014/main" id="{3BD75836-1879-10FF-F1AF-E2E2C6C2BE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4468" name="Rectangle 3">
            <a:extLst>
              <a:ext uri="{FF2B5EF4-FFF2-40B4-BE49-F238E27FC236}">
                <a16:creationId xmlns:a16="http://schemas.microsoft.com/office/drawing/2014/main" id="{7959DE0A-190E-7F6E-B368-420451FC0A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20’000.- fr. è il prezzo di vendita di un’automobile.</a:t>
            </a:r>
          </a:p>
          <a:p>
            <a:pPr eaLnBrk="1" hangingPunct="1">
              <a:spcBef>
                <a:spcPct val="0"/>
              </a:spcBef>
            </a:pPr>
            <a:r>
              <a:rPr lang="it-CH" altLang="it-CH"/>
              <a:t>Per il capitalista anche la posizione “Mano d’opera” è semplicemente un costo (le risorse umane) da ridurre il più possibile per poter aumentare al massimo la posizione “Guadagno”</a:t>
            </a:r>
          </a:p>
          <a:p>
            <a:pPr eaLnBrk="1" hangingPunct="1">
              <a:spcBef>
                <a:spcPct val="0"/>
              </a:spcBef>
            </a:pPr>
            <a:endParaRPr lang="it-CH" altLang="it-CH"/>
          </a:p>
          <a:p>
            <a:pPr eaLnBrk="1" hangingPunct="1">
              <a:spcBef>
                <a:spcPct val="0"/>
              </a:spcBef>
            </a:pPr>
            <a:r>
              <a:rPr lang="it-CH" altLang="it-CH"/>
              <a:t>http://en.wikipedia.org/wiki/Value-added_tax</a:t>
            </a: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Segnaposto immagine diapositiva 1">
            <a:extLst>
              <a:ext uri="{FF2B5EF4-FFF2-40B4-BE49-F238E27FC236}">
                <a16:creationId xmlns:a16="http://schemas.microsoft.com/office/drawing/2014/main" id="{9F0E359A-B875-B182-3AFF-D9529C8829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6515" name="Segnaposto note 2">
            <a:extLst>
              <a:ext uri="{FF2B5EF4-FFF2-40B4-BE49-F238E27FC236}">
                <a16:creationId xmlns:a16="http://schemas.microsoft.com/office/drawing/2014/main" id="{4B0FB007-8A1E-33D9-C24B-058A18F9DE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Piani catastali – catasto (estratto dal piano catastale per stabilire l’ubicazione e il numero del fondo) , registro fondiario (estratto dal registro fondiario per stabilire il nome del proprietario del fondo, i diritti e le servitù, ecc.), </a:t>
            </a:r>
          </a:p>
          <a:p>
            <a:r>
              <a:rPr lang="it-CH" altLang="it-CH"/>
              <a:t>registro di commercio, registro dei veicoli, ecc.</a:t>
            </a:r>
          </a:p>
          <a:p>
            <a:r>
              <a:rPr lang="it-CH" altLang="it-CH"/>
              <a:t>Proprietà intellettuale: invenzioni (dispositivo, procedimento, prodotto), disegni/modelli, marchi, diritti d’autore. In Svizzera : Ufficio federale della proprietà intellettuale. </a:t>
            </a:r>
          </a:p>
          <a:p>
            <a:endParaRPr lang="it-CH" altLang="it-CH"/>
          </a:p>
          <a:p>
            <a:r>
              <a:rPr lang="it-CH" altLang="it-CH"/>
              <a:t>http://en.wikipedia.org/wiki/Intellectual_property</a:t>
            </a:r>
          </a:p>
          <a:p>
            <a:r>
              <a:rPr lang="it-CH" altLang="it-CH"/>
              <a:t>https://it.wikipedia.org/wiki/Propriet%C3%A0_intellettuale</a:t>
            </a:r>
          </a:p>
          <a:p>
            <a:r>
              <a:rPr lang="it-CH" altLang="it-CH"/>
              <a:t>https://www.ige.ch/en.html</a:t>
            </a:r>
          </a:p>
          <a:p>
            <a:endParaRPr lang="it-CH" altLang="it-CH"/>
          </a:p>
          <a:p>
            <a:endParaRPr lang="it-CH" altLang="it-CH"/>
          </a:p>
        </p:txBody>
      </p:sp>
      <p:sp>
        <p:nvSpPr>
          <p:cNvPr id="576516" name="Segnaposto numero diapositiva 3">
            <a:extLst>
              <a:ext uri="{FF2B5EF4-FFF2-40B4-BE49-F238E27FC236}">
                <a16:creationId xmlns:a16="http://schemas.microsoft.com/office/drawing/2014/main" id="{583B6E3A-D38E-07BE-E6C6-D40DB1438E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0AB8A3-7A3A-4E40-AA1C-F6950BCD7D8F}" type="slidenum">
              <a:rPr lang="it-CH" altLang="en-US" sz="1300" smtClean="0"/>
              <a:pPr>
                <a:spcBef>
                  <a:spcPct val="0"/>
                </a:spcBef>
              </a:pPr>
              <a:t>222</a:t>
            </a:fld>
            <a:endParaRPr lang="it-CH" altLang="en-US" sz="130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Segnaposto immagine diapositiva 1">
            <a:extLst>
              <a:ext uri="{FF2B5EF4-FFF2-40B4-BE49-F238E27FC236}">
                <a16:creationId xmlns:a16="http://schemas.microsoft.com/office/drawing/2014/main" id="{96DD32D5-C675-0D48-5ADB-662D330661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8563" name="Segnaposto note 2">
            <a:extLst>
              <a:ext uri="{FF2B5EF4-FFF2-40B4-BE49-F238E27FC236}">
                <a16:creationId xmlns:a16="http://schemas.microsoft.com/office/drawing/2014/main" id="{DC51ECCC-325B-07C9-8464-E5D5258620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Graziano Pestoni: «Privatizzazioni»; settembre 2013.</a:t>
            </a:r>
          </a:p>
          <a:p>
            <a:endParaRPr lang="it-CH" altLang="it-CH"/>
          </a:p>
          <a:p>
            <a:r>
              <a:rPr lang="it-CH" altLang="it-CH"/>
              <a:t>Milton Friedman fu il padre del neoliberismo. Seguendo le sue teorie in molti paesi furono privatizzati i beni, le aziende e i servizi statali (per esempio in Cile dopo il golpe del 1973) e le aspirazioni popolari e sindacali furono duramente represse.  </a:t>
            </a:r>
          </a:p>
          <a:p>
            <a:r>
              <a:rPr lang="it-CH" altLang="it-CH"/>
              <a:t>Suoi grandi seguaci furono Margaret Thatcher (primo ministro inglese, 1925 - 2013) e Ronald Reagan (presidente USA, 1911 –2004).</a:t>
            </a:r>
          </a:p>
          <a:p>
            <a:r>
              <a:rPr lang="it-CH" altLang="it-CH"/>
              <a:t>Ancora oggi le teorie di Milton Friedman (privatizzare tutto quanto è dello stato, libertà assoluta di mercato, detassazione delle grandi fortune, primato dell’individuale sul collettivo, deregolamentazione, ecc.) sono reputate una valida ricetta anticrisi. Il risultato è: smantellamento dello stato (ad eccezione dell’apparato militare),  privatizzazione dei profitti e socializzazione dei costi, pochi sempre più ricchi e molti sempre più poveri, democrazia in ribasso, promozione del qualunquismo e del consumismo, ecc.</a:t>
            </a:r>
          </a:p>
          <a:p>
            <a:endParaRPr lang="it-CH" altLang="it-CH"/>
          </a:p>
          <a:p>
            <a:r>
              <a:rPr lang="it-CH" altLang="it-CH"/>
              <a:t>La privatizzazione dei servizi pubblici ribalta la filosofia del lavoro: l’obiettivo non è più la prestazione ottimale del servizio alla popolazione con la sola copertura dei costi, bensì una conduzione di tipo aziendale e il conseguimento del massimo profitto. Per conseguire questo obiettivo vengono aumentate le tariffe agli utenti e peggiorate e/o diminuite le prestazioni.  Contemporaneamente il personale viene ridotto al minimo e quelli che rimangono sono sottoposti a forti pressioni e devono svolgere anche il lavoro di coloro che sono stati licenziati, inoltre si risparmia limitando pericolosamente la manutenzione e le migliorie degli impianti e delle infrastrutture.</a:t>
            </a:r>
          </a:p>
          <a:p>
            <a:r>
              <a:rPr lang="it-CH" altLang="it-CH"/>
              <a:t>In questo modo pochi (gli azionisti e i dirigenti) guadagnano molto ma a discapito dei dipendenti e dell’utenza. Non di rado tocca poi ancora all’ente pubblico (e al contribuente) riparare i guasti (per esempio all’ambiente e mantenere i disoccupati) arrecati dalla conduzione privata mentre i responsabili si defilano.</a:t>
            </a:r>
          </a:p>
          <a:p>
            <a:endParaRPr lang="it-CH" altLang="it-CH"/>
          </a:p>
          <a:p>
            <a:r>
              <a:rPr lang="it-CH" altLang="it-CH"/>
              <a:t>http://en.wikipedia.org/wiki/J._M._Keynes         </a:t>
            </a:r>
          </a:p>
          <a:p>
            <a:r>
              <a:rPr lang="it-CH" altLang="it-CH"/>
              <a:t>https://it.wikipedia.org/wiki/Keynes</a:t>
            </a:r>
          </a:p>
          <a:p>
            <a:r>
              <a:rPr lang="it-CH" altLang="it-CH"/>
              <a:t>http://it.wikipedia.org/wiki/Milton_Friedman      (c’è anche in ingl)</a:t>
            </a:r>
          </a:p>
          <a:p>
            <a:r>
              <a:rPr lang="it-CH" altLang="it-CH"/>
              <a:t>https://it.wikipedia.org/wiki/Neoliberismo</a:t>
            </a:r>
          </a:p>
          <a:p>
            <a:endParaRPr lang="it-CH" altLang="it-CH"/>
          </a:p>
          <a:p>
            <a:r>
              <a:rPr lang="fr-FR" altLang="it-CH"/>
              <a:t>M.Husson (2015) «Les limites du keynésianisme», A l’encontre, 15 janvier</a:t>
            </a:r>
            <a:endParaRPr lang="it-CH" altLang="it-CH"/>
          </a:p>
          <a:p>
            <a:endParaRPr lang="it-CH" altLang="it-CH"/>
          </a:p>
        </p:txBody>
      </p:sp>
      <p:sp>
        <p:nvSpPr>
          <p:cNvPr id="578564" name="Segnaposto numero diapositiva 3">
            <a:extLst>
              <a:ext uri="{FF2B5EF4-FFF2-40B4-BE49-F238E27FC236}">
                <a16:creationId xmlns:a16="http://schemas.microsoft.com/office/drawing/2014/main" id="{37981BBF-155A-00D4-FC3C-8D4556085D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BAB104-550F-4CDF-81F5-A2DFB3633385}" type="slidenum">
              <a:rPr lang="it-CH" altLang="en-US" sz="1300" smtClean="0"/>
              <a:pPr>
                <a:spcBef>
                  <a:spcPct val="0"/>
                </a:spcBef>
              </a:pPr>
              <a:t>223</a:t>
            </a:fld>
            <a:endParaRPr lang="it-CH" altLang="en-US" sz="130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Slide Image Placeholder 1">
            <a:extLst>
              <a:ext uri="{FF2B5EF4-FFF2-40B4-BE49-F238E27FC236}">
                <a16:creationId xmlns:a16="http://schemas.microsoft.com/office/drawing/2014/main" id="{F52AE697-A353-45A5-7159-2B53749CC9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0611" name="Notes Placeholder 2">
            <a:extLst>
              <a:ext uri="{FF2B5EF4-FFF2-40B4-BE49-F238E27FC236}">
                <a16:creationId xmlns:a16="http://schemas.microsoft.com/office/drawing/2014/main" id="{08D9D514-A995-B2E6-D1B3-7D6918785D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Lo stato regala soldi ai cittadini?</a:t>
            </a:r>
          </a:p>
          <a:p>
            <a:pPr eaLnBrk="1" hangingPunct="1">
              <a:spcBef>
                <a:spcPct val="0"/>
              </a:spcBef>
            </a:pPr>
            <a:endParaRPr lang="it-CH" altLang="it-CH"/>
          </a:p>
          <a:p>
            <a:pPr eaLnBrk="1" hangingPunct="1">
              <a:spcBef>
                <a:spcPct val="0"/>
              </a:spcBef>
            </a:pPr>
            <a:r>
              <a:rPr lang="it-CH" altLang="it-CH"/>
              <a:t>Sì.</a:t>
            </a:r>
          </a:p>
          <a:p>
            <a:pPr eaLnBrk="1" hangingPunct="1">
              <a:spcBef>
                <a:spcPct val="0"/>
              </a:spcBef>
            </a:pPr>
            <a:r>
              <a:rPr lang="it-CH" altLang="it-CH"/>
              <a:t>Indennità di disoccupazione, indennità di invalidità, sussidi vari, AVS, pensioni, borse di studio, condoni/esenzioni fiscali, sussidi di ogni tipo, ecc.</a:t>
            </a:r>
          </a:p>
          <a:p>
            <a:pPr eaLnBrk="1" hangingPunct="1">
              <a:spcBef>
                <a:spcPct val="0"/>
              </a:spcBef>
            </a:pPr>
            <a:endParaRPr lang="it-CH" altLang="it-CH"/>
          </a:p>
          <a:p>
            <a:pPr eaLnBrk="1" hangingPunct="1">
              <a:spcBef>
                <a:spcPct val="0"/>
              </a:spcBef>
            </a:pPr>
            <a:r>
              <a:rPr lang="it-CH" altLang="it-CH"/>
              <a:t>Tutto si rimette in moto?</a:t>
            </a:r>
          </a:p>
          <a:p>
            <a:pPr eaLnBrk="1" hangingPunct="1">
              <a:spcBef>
                <a:spcPct val="0"/>
              </a:spcBef>
            </a:pPr>
            <a:r>
              <a:rPr lang="it-CH" altLang="it-CH"/>
              <a:t>No! </a:t>
            </a:r>
          </a:p>
          <a:p>
            <a:pPr eaLnBrk="1" hangingPunct="1">
              <a:spcBef>
                <a:spcPct val="0"/>
              </a:spcBef>
            </a:pPr>
            <a:r>
              <a:rPr lang="it-CH" altLang="it-CH"/>
              <a:t>Perchè durante la chiusura delle fabbriche i proprietari hanno automatizzato la produzione e conseguentemente riassumono solo la metà dei lavoratori. Ci sono ancora dei disoccupati.</a:t>
            </a:r>
          </a:p>
          <a:p>
            <a:pPr eaLnBrk="1" hangingPunct="1">
              <a:spcBef>
                <a:spcPct val="0"/>
              </a:spcBef>
            </a:pPr>
            <a:endParaRPr lang="it-CH" altLang="it-CH"/>
          </a:p>
          <a:p>
            <a:pPr eaLnBrk="1" hangingPunct="1">
              <a:spcBef>
                <a:spcPct val="0"/>
              </a:spcBef>
            </a:pPr>
            <a:r>
              <a:rPr lang="it-IT" altLang="it-CH"/>
              <a:t>https://en.wikipedia.org/wiki/Welfare</a:t>
            </a:r>
          </a:p>
        </p:txBody>
      </p:sp>
      <p:sp>
        <p:nvSpPr>
          <p:cNvPr id="580612" name="Slide Number Placeholder 3">
            <a:extLst>
              <a:ext uri="{FF2B5EF4-FFF2-40B4-BE49-F238E27FC236}">
                <a16:creationId xmlns:a16="http://schemas.microsoft.com/office/drawing/2014/main" id="{5B8B1B13-610E-F127-C049-ECCDA90550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6FD75F-C8FE-4B4F-AF1E-F67FB3A9982F}" type="slidenum">
              <a:rPr lang="it-IT" altLang="en-US" sz="1300" smtClean="0">
                <a:solidFill>
                  <a:srgbClr val="000000"/>
                </a:solidFill>
                <a:latin typeface="Arial" panose="020B0604020202020204" pitchFamily="34" charset="0"/>
              </a:rPr>
              <a:pPr>
                <a:spcBef>
                  <a:spcPct val="0"/>
                </a:spcBef>
              </a:pPr>
              <a:t>224</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8DBFB878-EFFC-C7D5-E227-10E5CD0C73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8700C2-1875-47EF-B55D-EB8FA953EAB3}" type="slidenum">
              <a:rPr lang="it-IT" altLang="en-US" sz="1300" smtClean="0">
                <a:solidFill>
                  <a:srgbClr val="000000"/>
                </a:solidFill>
                <a:latin typeface="Arial" panose="020B0604020202020204" pitchFamily="34" charset="0"/>
              </a:rPr>
              <a:pPr>
                <a:spcBef>
                  <a:spcPct val="0"/>
                </a:spcBef>
              </a:pPr>
              <a:t>23</a:t>
            </a:fld>
            <a:endParaRPr lang="it-IT" altLang="en-US" sz="1300">
              <a:solidFill>
                <a:srgbClr val="000000"/>
              </a:solidFill>
              <a:latin typeface="Arial" panose="020B0604020202020204" pitchFamily="34" charset="0"/>
            </a:endParaRPr>
          </a:p>
        </p:txBody>
      </p:sp>
      <p:sp>
        <p:nvSpPr>
          <p:cNvPr id="174083" name="Rectangle 2">
            <a:extLst>
              <a:ext uri="{FF2B5EF4-FFF2-40B4-BE49-F238E27FC236}">
                <a16:creationId xmlns:a16="http://schemas.microsoft.com/office/drawing/2014/main" id="{326C5ECA-F2A8-297C-6D62-A74FFFECF6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4" name="Rectangle 3">
            <a:extLst>
              <a:ext uri="{FF2B5EF4-FFF2-40B4-BE49-F238E27FC236}">
                <a16:creationId xmlns:a16="http://schemas.microsoft.com/office/drawing/2014/main" id="{07E93D41-ACE3-9500-CA1B-5438E448CF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Esempi : </a:t>
            </a:r>
          </a:p>
          <a:p>
            <a:pPr eaLnBrk="1" hangingPunct="1">
              <a:spcBef>
                <a:spcPct val="0"/>
              </a:spcBef>
            </a:pPr>
            <a:r>
              <a:rPr lang="it-CH" altLang="it-CH"/>
              <a:t>Un disoccupato non ha il denaro necessario sebbene necessiti un’auto per cercare lavoro e abbia la volontà di comperarla</a:t>
            </a:r>
          </a:p>
          <a:p>
            <a:pPr eaLnBrk="1" hangingPunct="1">
              <a:spcBef>
                <a:spcPct val="0"/>
              </a:spcBef>
            </a:pPr>
            <a:r>
              <a:rPr lang="it-CH" altLang="it-CH"/>
              <a:t>Un abitante di un villaggio discosto non collegato alla rete stradale, anche se ha il denaro necessario e la volontà di comperare un’auto, non necessita dell’automobile perchè non c’è la strada</a:t>
            </a:r>
          </a:p>
          <a:p>
            <a:pPr eaLnBrk="1" hangingPunct="1">
              <a:spcBef>
                <a:spcPct val="0"/>
              </a:spcBef>
            </a:pPr>
            <a:r>
              <a:rPr lang="it-CH" altLang="it-CH"/>
              <a:t>Un signorotto di campagna fanatico cavallerizzo, sebbene abbia il denaro necessario e l’auto gli farebbe comodo, perchè privilegia i cavalli non vuole saperne di comperare un’automobile.</a:t>
            </a: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7">
            <a:extLst>
              <a:ext uri="{FF2B5EF4-FFF2-40B4-BE49-F238E27FC236}">
                <a16:creationId xmlns:a16="http://schemas.microsoft.com/office/drawing/2014/main" id="{41F956A7-39EA-E92B-989A-E0A5F010B0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CFAAC6-CD11-4C63-84F4-3AFBFC251868}" type="slidenum">
              <a:rPr lang="it-IT" altLang="en-US" sz="1300" smtClean="0">
                <a:solidFill>
                  <a:srgbClr val="000000"/>
                </a:solidFill>
                <a:latin typeface="Arial" panose="020B0604020202020204" pitchFamily="34" charset="0"/>
              </a:rPr>
              <a:pPr>
                <a:spcBef>
                  <a:spcPct val="0"/>
                </a:spcBef>
              </a:pPr>
              <a:t>225</a:t>
            </a:fld>
            <a:endParaRPr lang="it-IT" altLang="en-US" sz="1300">
              <a:solidFill>
                <a:srgbClr val="000000"/>
              </a:solidFill>
              <a:latin typeface="Arial" panose="020B0604020202020204" pitchFamily="34" charset="0"/>
            </a:endParaRPr>
          </a:p>
        </p:txBody>
      </p:sp>
      <p:sp>
        <p:nvSpPr>
          <p:cNvPr id="582659" name="Rectangle 2">
            <a:extLst>
              <a:ext uri="{FF2B5EF4-FFF2-40B4-BE49-F238E27FC236}">
                <a16:creationId xmlns:a16="http://schemas.microsoft.com/office/drawing/2014/main" id="{E97AB9D4-EA28-E95C-0C91-8B2E7FEDC0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2660" name="Rectangle 3">
            <a:extLst>
              <a:ext uri="{FF2B5EF4-FFF2-40B4-BE49-F238E27FC236}">
                <a16:creationId xmlns:a16="http://schemas.microsoft.com/office/drawing/2014/main" id="{2044E66C-DC7C-0732-46EA-230848C9E8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Il centro mondiale del potere (…o perlomeno uno dei maggiori. Altri sono la City di Londra - finanza, il Vaticano – chiesa/religione).</a:t>
            </a:r>
          </a:p>
          <a:p>
            <a:pPr eaLnBrk="1" hangingPunct="1">
              <a:spcBef>
                <a:spcPct val="0"/>
              </a:spcBef>
            </a:pPr>
            <a:r>
              <a:rPr lang="fr-CH" altLang="it-CH"/>
              <a:t>Qui ovviamente si gradisce che lo stato faccia delle belle ordinazioni alle industrie degli armamenti e rafforzi tutto quanto concerne IL MILITARE.</a:t>
            </a:r>
          </a:p>
          <a:p>
            <a:pPr eaLnBrk="1" hangingPunct="1">
              <a:spcBef>
                <a:spcPct val="0"/>
              </a:spcBef>
            </a:pPr>
            <a:endParaRPr lang="fr-CH" altLang="it-CH"/>
          </a:p>
          <a:p>
            <a:pPr eaLnBrk="1" hangingPunct="1">
              <a:spcBef>
                <a:spcPct val="0"/>
              </a:spcBef>
            </a:pPr>
            <a:r>
              <a:rPr lang="fr-CH" altLang="it-CH"/>
              <a:t>Altri centri maggiori di potere mondiale sono:</a:t>
            </a:r>
          </a:p>
          <a:p>
            <a:pPr eaLnBrk="1" hangingPunct="1">
              <a:spcBef>
                <a:spcPct val="0"/>
              </a:spcBef>
            </a:pPr>
            <a:r>
              <a:rPr lang="fr-CH" altLang="it-CH"/>
              <a:t>http://en.wikipedia.org/wiki/City_of_London</a:t>
            </a:r>
          </a:p>
          <a:p>
            <a:pPr eaLnBrk="1" hangingPunct="1">
              <a:spcBef>
                <a:spcPct val="0"/>
              </a:spcBef>
            </a:pPr>
            <a:r>
              <a:rPr lang="fr-CH" altLang="it-CH"/>
              <a:t>http://en.wikipedia.org/wiki/Washington,_D.C.</a:t>
            </a:r>
          </a:p>
          <a:p>
            <a:pPr eaLnBrk="1" hangingPunct="1">
              <a:spcBef>
                <a:spcPct val="0"/>
              </a:spcBef>
            </a:pPr>
            <a:r>
              <a:rPr lang="fr-CH" altLang="it-CH"/>
              <a:t>http://en.wikipedia.org/wiki/Vatican_City</a:t>
            </a:r>
          </a:p>
          <a:p>
            <a:pPr eaLnBrk="1" hangingPunct="1">
              <a:spcBef>
                <a:spcPct val="0"/>
              </a:spcBef>
            </a:pPr>
            <a:r>
              <a:rPr lang="fr-CH" altLang="it-CH"/>
              <a:t>http://en.wikipedia.org/wiki/The_pentagon</a:t>
            </a:r>
          </a:p>
          <a:p>
            <a:pPr eaLnBrk="1" hangingPunct="1">
              <a:spcBef>
                <a:spcPct val="0"/>
              </a:spcBef>
            </a:pPr>
            <a:endParaRPr lang="fr-CH" altLang="it-CH"/>
          </a:p>
          <a:p>
            <a:pPr eaLnBrk="1" hangingPunct="1">
              <a:spcBef>
                <a:spcPct val="0"/>
              </a:spcBef>
            </a:pPr>
            <a:r>
              <a:rPr lang="fr-CH" altLang="it-CH"/>
              <a:t>https://it.wikipedia.org/wiki/Dottrina_Monroe</a:t>
            </a:r>
          </a:p>
          <a:p>
            <a:pPr eaLnBrk="1" hangingPunct="1">
              <a:spcBef>
                <a:spcPct val="0"/>
              </a:spcBef>
            </a:pPr>
            <a:endParaRPr lang="fr-CH" altLang="it-CH"/>
          </a:p>
          <a:p>
            <a:pPr eaLnBrk="1" hangingPunct="1">
              <a:spcBef>
                <a:spcPct val="0"/>
              </a:spcBef>
            </a:pPr>
            <a:r>
              <a:rPr lang="fr-CH" altLang="it-CH"/>
              <a:t>https://it.wikipedia.org/wiki/Defense_Advanced_Research_Projects_Agency</a:t>
            </a:r>
          </a:p>
          <a:p>
            <a:pPr eaLnBrk="1" hangingPunct="1">
              <a:spcBef>
                <a:spcPct val="0"/>
              </a:spcBef>
            </a:pPr>
            <a:endParaRPr lang="fr-CH" altLang="it-CH"/>
          </a:p>
          <a:p>
            <a:pPr eaLnBrk="1" hangingPunct="1">
              <a:spcBef>
                <a:spcPct val="0"/>
              </a:spcBef>
            </a:pPr>
            <a:r>
              <a:rPr lang="fr-CH" altLang="it-CH"/>
              <a:t>http://www.marx21.it/index.php/internazionale/pace-e-guerra/28018-ecco-il-piano-del-pentagono-per-leuropa</a:t>
            </a:r>
          </a:p>
          <a:p>
            <a:pPr eaLnBrk="1" hangingPunct="1">
              <a:spcBef>
                <a:spcPct val="0"/>
              </a:spcBef>
            </a:pPr>
            <a:endParaRPr lang="fr-CH" altLang="it-CH"/>
          </a:p>
          <a:p>
            <a:pPr eaLnBrk="1" hangingPunct="1">
              <a:spcBef>
                <a:spcPct val="0"/>
              </a:spcBef>
            </a:pPr>
            <a:r>
              <a:rPr lang="fr-CH" altLang="it-CH"/>
              <a:t> </a:t>
            </a:r>
            <a:r>
              <a:rPr lang="it-CH" altLang="it-CH"/>
              <a:t>Azioni poste in essere ai danni di governi sovrani attraverso colpi di Stato militari, atti di guerra,</a:t>
            </a:r>
          </a:p>
          <a:p>
            <a:pPr eaLnBrk="1" hangingPunct="1">
              <a:spcBef>
                <a:spcPct val="0"/>
              </a:spcBef>
            </a:pPr>
            <a:r>
              <a:rPr lang="it-CH" altLang="it-CH"/>
              <a:t>'covert ops' e sostegno ad organizzazioni terroristiche (* indica la riuscita deposizione di un governo).</a:t>
            </a:r>
          </a:p>
          <a:p>
            <a:pPr eaLnBrk="1" hangingPunct="1">
              <a:spcBef>
                <a:spcPct val="0"/>
              </a:spcBef>
            </a:pPr>
            <a:endParaRPr lang="it-CH" altLang="it-CH"/>
          </a:p>
          <a:p>
            <a:pPr eaLnBrk="1" hangingPunct="1">
              <a:spcBef>
                <a:spcPct val="0"/>
              </a:spcBef>
            </a:pPr>
            <a:r>
              <a:rPr lang="it-CH" altLang="it-CH"/>
              <a:t>https://www.youtube.com/watch?v=HCwiU19yil0</a:t>
            </a:r>
          </a:p>
          <a:p>
            <a:pPr eaLnBrk="1" hangingPunct="1">
              <a:spcBef>
                <a:spcPct val="0"/>
              </a:spcBef>
            </a:pPr>
            <a:endParaRPr lang="it-CH" altLang="it-CH"/>
          </a:p>
          <a:p>
            <a:pPr eaLnBrk="1" hangingPunct="1">
              <a:spcBef>
                <a:spcPct val="0"/>
              </a:spcBef>
            </a:pPr>
            <a:endParaRPr lang="it-CH" altLang="it-CH"/>
          </a:p>
          <a:p>
            <a:pPr eaLnBrk="1" hangingPunct="1">
              <a:spcBef>
                <a:spcPct val="0"/>
              </a:spcBef>
            </a:pPr>
            <a:r>
              <a:rPr lang="it-CH" altLang="it-CH"/>
              <a:t>Xxxxxxxxxxxxxxxxxxxxxxxxxxxxxxxxxxxxxxxxxxxxxxxxxxxxxxxxxxxxxxxxxxxxxxxxxxxxxxxxxxxxxxxxxxxx</a:t>
            </a:r>
          </a:p>
          <a:p>
            <a:pPr eaLnBrk="1" hangingPunct="1">
              <a:spcBef>
                <a:spcPct val="0"/>
              </a:spcBef>
            </a:pPr>
            <a:endParaRPr lang="it-CH" altLang="it-CH"/>
          </a:p>
          <a:p>
            <a:pPr eaLnBrk="1" hangingPunct="1">
              <a:spcBef>
                <a:spcPct val="0"/>
              </a:spcBef>
            </a:pPr>
            <a:r>
              <a:rPr lang="it-CH" altLang="it-CH"/>
              <a:t>LISTA DEI PAESI IN CUI GLI STATI UNITI HANNO ROVESCIATO O CERCATO DI</a:t>
            </a:r>
          </a:p>
          <a:p>
            <a:pPr eaLnBrk="1" hangingPunct="1">
              <a:spcBef>
                <a:spcPct val="0"/>
              </a:spcBef>
            </a:pPr>
            <a:r>
              <a:rPr lang="it-CH" altLang="it-CH"/>
              <a:t>ROVESCIARE IL GOVERNO DALLA SECONDA GUERRA MONDIALE (dimenticati Grecia e Turchia subito dopo la II. Guerra mondiale)</a:t>
            </a:r>
          </a:p>
          <a:p>
            <a:pPr eaLnBrk="1" hangingPunct="1">
              <a:spcBef>
                <a:spcPct val="0"/>
              </a:spcBef>
            </a:pPr>
            <a:r>
              <a:rPr lang="it-CH" altLang="it-CH"/>
              <a:t>Cina, 1949 fino ai primi anni '60</a:t>
            </a:r>
          </a:p>
          <a:p>
            <a:pPr eaLnBrk="1" hangingPunct="1">
              <a:spcBef>
                <a:spcPct val="0"/>
              </a:spcBef>
            </a:pPr>
            <a:r>
              <a:rPr lang="it-CH" altLang="it-CH"/>
              <a:t>Albania, 1949-53</a:t>
            </a:r>
          </a:p>
          <a:p>
            <a:pPr eaLnBrk="1" hangingPunct="1">
              <a:spcBef>
                <a:spcPct val="0"/>
              </a:spcBef>
            </a:pPr>
            <a:r>
              <a:rPr lang="it-CH" altLang="it-CH"/>
              <a:t>Germania dell'Est, anni '50</a:t>
            </a:r>
          </a:p>
          <a:p>
            <a:pPr eaLnBrk="1" hangingPunct="1">
              <a:spcBef>
                <a:spcPct val="0"/>
              </a:spcBef>
            </a:pPr>
            <a:r>
              <a:rPr lang="it-CH" altLang="it-CH"/>
              <a:t>Iran, 1953 *</a:t>
            </a:r>
          </a:p>
          <a:p>
            <a:pPr eaLnBrk="1" hangingPunct="1">
              <a:spcBef>
                <a:spcPct val="0"/>
              </a:spcBef>
            </a:pPr>
            <a:r>
              <a:rPr lang="it-CH" altLang="it-CH"/>
              <a:t>Guatemala, 1954 *</a:t>
            </a:r>
          </a:p>
          <a:p>
            <a:pPr eaLnBrk="1" hangingPunct="1">
              <a:spcBef>
                <a:spcPct val="0"/>
              </a:spcBef>
            </a:pPr>
            <a:r>
              <a:rPr lang="it-CH" altLang="it-CH"/>
              <a:t>Costa Rica, metà anni '50</a:t>
            </a:r>
          </a:p>
          <a:p>
            <a:pPr eaLnBrk="1" hangingPunct="1">
              <a:spcBef>
                <a:spcPct val="0"/>
              </a:spcBef>
            </a:pPr>
            <a:r>
              <a:rPr lang="it-CH" altLang="it-CH"/>
              <a:t>Siria, 1956-57</a:t>
            </a:r>
          </a:p>
          <a:p>
            <a:pPr eaLnBrk="1" hangingPunct="1">
              <a:spcBef>
                <a:spcPct val="0"/>
              </a:spcBef>
            </a:pPr>
            <a:r>
              <a:rPr lang="it-CH" altLang="it-CH"/>
              <a:t>Egitto, 1957</a:t>
            </a:r>
          </a:p>
          <a:p>
            <a:pPr eaLnBrk="1" hangingPunct="1">
              <a:spcBef>
                <a:spcPct val="0"/>
              </a:spcBef>
            </a:pPr>
            <a:r>
              <a:rPr lang="it-CH" altLang="it-CH"/>
              <a:t>Indonesia, 1957-58 *</a:t>
            </a:r>
          </a:p>
          <a:p>
            <a:pPr eaLnBrk="1" hangingPunct="1">
              <a:spcBef>
                <a:spcPct val="0"/>
              </a:spcBef>
            </a:pPr>
            <a:r>
              <a:rPr lang="it-CH" altLang="it-CH"/>
              <a:t>Guyana britannica, 1953-64 *</a:t>
            </a:r>
          </a:p>
          <a:p>
            <a:pPr eaLnBrk="1" hangingPunct="1">
              <a:spcBef>
                <a:spcPct val="0"/>
              </a:spcBef>
            </a:pPr>
            <a:r>
              <a:rPr lang="it-CH" altLang="it-CH"/>
              <a:t>Iraq, 1963 *</a:t>
            </a:r>
          </a:p>
          <a:p>
            <a:pPr eaLnBrk="1" hangingPunct="1">
              <a:spcBef>
                <a:spcPct val="0"/>
              </a:spcBef>
            </a:pPr>
            <a:r>
              <a:rPr lang="it-CH" altLang="it-CH"/>
              <a:t>Vietnam del Nord, 1945-73</a:t>
            </a:r>
          </a:p>
          <a:p>
            <a:pPr eaLnBrk="1" hangingPunct="1">
              <a:spcBef>
                <a:spcPct val="0"/>
              </a:spcBef>
            </a:pPr>
            <a:r>
              <a:rPr lang="it-CH" altLang="it-CH"/>
              <a:t>Cambogia, 1955-70 *</a:t>
            </a:r>
          </a:p>
          <a:p>
            <a:pPr eaLnBrk="1" hangingPunct="1">
              <a:spcBef>
                <a:spcPct val="0"/>
              </a:spcBef>
            </a:pPr>
            <a:r>
              <a:rPr lang="it-CH" altLang="it-CH"/>
              <a:t>Laos, 1958 *, 1959 *, 1960 *</a:t>
            </a:r>
          </a:p>
          <a:p>
            <a:pPr eaLnBrk="1" hangingPunct="1">
              <a:spcBef>
                <a:spcPct val="0"/>
              </a:spcBef>
            </a:pPr>
            <a:r>
              <a:rPr lang="it-CH" altLang="it-CH"/>
              <a:t>Ecuador, 1960-63 *</a:t>
            </a:r>
          </a:p>
          <a:p>
            <a:pPr eaLnBrk="1" hangingPunct="1">
              <a:spcBef>
                <a:spcPct val="0"/>
              </a:spcBef>
            </a:pPr>
            <a:r>
              <a:rPr lang="it-CH" altLang="it-CH"/>
              <a:t>Congo, 1960 *</a:t>
            </a:r>
          </a:p>
          <a:p>
            <a:pPr eaLnBrk="1" hangingPunct="1">
              <a:spcBef>
                <a:spcPct val="0"/>
              </a:spcBef>
            </a:pPr>
            <a:r>
              <a:rPr lang="it-CH" altLang="it-CH"/>
              <a:t>Francia, 1965</a:t>
            </a:r>
          </a:p>
          <a:p>
            <a:pPr eaLnBrk="1" hangingPunct="1">
              <a:spcBef>
                <a:spcPct val="0"/>
              </a:spcBef>
            </a:pPr>
            <a:r>
              <a:rPr lang="it-CH" altLang="it-CH"/>
              <a:t>Brasile, 1962-64 *</a:t>
            </a:r>
          </a:p>
          <a:p>
            <a:pPr eaLnBrk="1" hangingPunct="1">
              <a:spcBef>
                <a:spcPct val="0"/>
              </a:spcBef>
            </a:pPr>
            <a:r>
              <a:rPr lang="it-CH" altLang="it-CH"/>
              <a:t>Repubblica Dominicana, 1963 *</a:t>
            </a:r>
          </a:p>
          <a:p>
            <a:pPr eaLnBrk="1" hangingPunct="1">
              <a:spcBef>
                <a:spcPct val="0"/>
              </a:spcBef>
            </a:pPr>
            <a:r>
              <a:rPr lang="it-CH" altLang="it-CH"/>
              <a:t>Cuba, 1959 ad oggi</a:t>
            </a:r>
          </a:p>
          <a:p>
            <a:pPr eaLnBrk="1" hangingPunct="1">
              <a:spcBef>
                <a:spcPct val="0"/>
              </a:spcBef>
            </a:pPr>
            <a:r>
              <a:rPr lang="it-CH" altLang="it-CH"/>
              <a:t>Bolivia, 1964 *</a:t>
            </a:r>
          </a:p>
          <a:p>
            <a:pPr eaLnBrk="1" hangingPunct="1">
              <a:spcBef>
                <a:spcPct val="0"/>
              </a:spcBef>
            </a:pPr>
            <a:r>
              <a:rPr lang="it-CH" altLang="it-CH"/>
              <a:t>Indonesia, 1965 *</a:t>
            </a:r>
          </a:p>
          <a:p>
            <a:pPr eaLnBrk="1" hangingPunct="1">
              <a:spcBef>
                <a:spcPct val="0"/>
              </a:spcBef>
            </a:pPr>
            <a:r>
              <a:rPr lang="it-CH" altLang="it-CH"/>
              <a:t>Ghana, 1966 *</a:t>
            </a:r>
          </a:p>
          <a:p>
            <a:pPr eaLnBrk="1" hangingPunct="1">
              <a:spcBef>
                <a:spcPct val="0"/>
              </a:spcBef>
            </a:pPr>
            <a:r>
              <a:rPr lang="it-CH" altLang="it-CH"/>
              <a:t>Cile, 1964-73 *</a:t>
            </a:r>
          </a:p>
          <a:p>
            <a:pPr eaLnBrk="1" hangingPunct="1">
              <a:spcBef>
                <a:spcPct val="0"/>
              </a:spcBef>
            </a:pPr>
            <a:r>
              <a:rPr lang="it-CH" altLang="it-CH"/>
              <a:t>Grecia, 1967 *</a:t>
            </a:r>
          </a:p>
          <a:p>
            <a:pPr eaLnBrk="1" hangingPunct="1">
              <a:spcBef>
                <a:spcPct val="0"/>
              </a:spcBef>
            </a:pPr>
            <a:r>
              <a:rPr lang="it-CH" altLang="it-CH"/>
              <a:t>Costa Rica, 1970-71</a:t>
            </a:r>
          </a:p>
          <a:p>
            <a:pPr eaLnBrk="1" hangingPunct="1">
              <a:spcBef>
                <a:spcPct val="0"/>
              </a:spcBef>
            </a:pPr>
            <a:r>
              <a:rPr lang="it-CH" altLang="it-CH"/>
              <a:t>Bolivia, 1971 *</a:t>
            </a:r>
          </a:p>
          <a:p>
            <a:pPr eaLnBrk="1" hangingPunct="1">
              <a:spcBef>
                <a:spcPct val="0"/>
              </a:spcBef>
            </a:pPr>
            <a:r>
              <a:rPr lang="it-CH" altLang="it-CH"/>
              <a:t>Australia, 1973-75 *</a:t>
            </a:r>
          </a:p>
          <a:p>
            <a:pPr eaLnBrk="1" hangingPunct="1">
              <a:spcBef>
                <a:spcPct val="0"/>
              </a:spcBef>
            </a:pPr>
            <a:r>
              <a:rPr lang="it-CH" altLang="it-CH"/>
              <a:t>Angola 1975, anni '80</a:t>
            </a:r>
          </a:p>
          <a:p>
            <a:pPr eaLnBrk="1" hangingPunct="1">
              <a:spcBef>
                <a:spcPct val="0"/>
              </a:spcBef>
            </a:pPr>
            <a:r>
              <a:rPr lang="it-CH" altLang="it-CH"/>
              <a:t>Zaire 1975</a:t>
            </a:r>
          </a:p>
          <a:p>
            <a:pPr eaLnBrk="1" hangingPunct="1">
              <a:spcBef>
                <a:spcPct val="0"/>
              </a:spcBef>
            </a:pPr>
            <a:r>
              <a:rPr lang="it-CH" altLang="it-CH"/>
              <a:t>Portogallo, 1974-76 *</a:t>
            </a:r>
          </a:p>
          <a:p>
            <a:pPr eaLnBrk="1" hangingPunct="1">
              <a:spcBef>
                <a:spcPct val="0"/>
              </a:spcBef>
            </a:pPr>
            <a:r>
              <a:rPr lang="it-CH" altLang="it-CH"/>
              <a:t>Argentina, 1976 *</a:t>
            </a:r>
          </a:p>
          <a:p>
            <a:pPr eaLnBrk="1" hangingPunct="1">
              <a:spcBef>
                <a:spcPct val="0"/>
              </a:spcBef>
            </a:pPr>
            <a:r>
              <a:rPr lang="it-CH" altLang="it-CH"/>
              <a:t>Giamaica, 1976-80 *</a:t>
            </a:r>
          </a:p>
          <a:p>
            <a:pPr eaLnBrk="1" hangingPunct="1">
              <a:spcBef>
                <a:spcPct val="0"/>
              </a:spcBef>
            </a:pPr>
            <a:r>
              <a:rPr lang="it-CH" altLang="it-CH"/>
              <a:t>Seychelles, 1979-81</a:t>
            </a:r>
          </a:p>
          <a:p>
            <a:pPr eaLnBrk="1" hangingPunct="1">
              <a:spcBef>
                <a:spcPct val="0"/>
              </a:spcBef>
            </a:pPr>
            <a:r>
              <a:rPr lang="it-CH" altLang="it-CH"/>
              <a:t>Ciad, 1981-82 *</a:t>
            </a:r>
          </a:p>
          <a:p>
            <a:pPr eaLnBrk="1" hangingPunct="1">
              <a:spcBef>
                <a:spcPct val="0"/>
              </a:spcBef>
            </a:pPr>
            <a:r>
              <a:rPr lang="it-CH" altLang="it-CH"/>
              <a:t>Grenada, 1983 *</a:t>
            </a:r>
          </a:p>
          <a:p>
            <a:pPr eaLnBrk="1" hangingPunct="1">
              <a:spcBef>
                <a:spcPct val="0"/>
              </a:spcBef>
            </a:pPr>
            <a:r>
              <a:rPr lang="it-CH" altLang="it-CH"/>
              <a:t>Yemen del Sud, 1982-84</a:t>
            </a:r>
          </a:p>
          <a:p>
            <a:pPr eaLnBrk="1" hangingPunct="1">
              <a:spcBef>
                <a:spcPct val="0"/>
              </a:spcBef>
            </a:pPr>
            <a:r>
              <a:rPr lang="it-CH" altLang="it-CH"/>
              <a:t>Suriname, 1982-84</a:t>
            </a:r>
          </a:p>
          <a:p>
            <a:pPr eaLnBrk="1" hangingPunct="1">
              <a:spcBef>
                <a:spcPct val="0"/>
              </a:spcBef>
            </a:pPr>
            <a:r>
              <a:rPr lang="it-CH" altLang="it-CH"/>
              <a:t>Fiji, 1987 *</a:t>
            </a:r>
          </a:p>
          <a:p>
            <a:pPr eaLnBrk="1" hangingPunct="1">
              <a:spcBef>
                <a:spcPct val="0"/>
              </a:spcBef>
            </a:pPr>
            <a:r>
              <a:rPr lang="it-CH" altLang="it-CH"/>
              <a:t>Libia, anni '80</a:t>
            </a:r>
          </a:p>
          <a:p>
            <a:pPr eaLnBrk="1" hangingPunct="1">
              <a:spcBef>
                <a:spcPct val="0"/>
              </a:spcBef>
            </a:pPr>
            <a:r>
              <a:rPr lang="it-CH" altLang="it-CH"/>
              <a:t>Nicaragua, 1981-90 *</a:t>
            </a:r>
          </a:p>
          <a:p>
            <a:pPr eaLnBrk="1" hangingPunct="1">
              <a:spcBef>
                <a:spcPct val="0"/>
              </a:spcBef>
            </a:pPr>
            <a:r>
              <a:rPr lang="it-CH" altLang="it-CH"/>
              <a:t>Panama, 1989 *</a:t>
            </a:r>
          </a:p>
          <a:p>
            <a:pPr eaLnBrk="1" hangingPunct="1">
              <a:spcBef>
                <a:spcPct val="0"/>
              </a:spcBef>
            </a:pPr>
            <a:r>
              <a:rPr lang="it-CH" altLang="it-CH"/>
              <a:t>Bulgaria, 1990 *</a:t>
            </a:r>
          </a:p>
          <a:p>
            <a:pPr eaLnBrk="1" hangingPunct="1">
              <a:spcBef>
                <a:spcPct val="0"/>
              </a:spcBef>
            </a:pPr>
            <a:r>
              <a:rPr lang="it-CH" altLang="it-CH"/>
              <a:t>Albania, 1991 *</a:t>
            </a:r>
          </a:p>
          <a:p>
            <a:pPr eaLnBrk="1" hangingPunct="1">
              <a:spcBef>
                <a:spcPct val="0"/>
              </a:spcBef>
            </a:pPr>
            <a:r>
              <a:rPr lang="it-CH" altLang="it-CH"/>
              <a:t>Iraq, 1991</a:t>
            </a:r>
          </a:p>
          <a:p>
            <a:pPr eaLnBrk="1" hangingPunct="1">
              <a:spcBef>
                <a:spcPct val="0"/>
              </a:spcBef>
            </a:pPr>
            <a:r>
              <a:rPr lang="it-CH" altLang="it-CH"/>
              <a:t>Afghanistan, anni '80 "'</a:t>
            </a:r>
          </a:p>
          <a:p>
            <a:pPr eaLnBrk="1" hangingPunct="1">
              <a:spcBef>
                <a:spcPct val="0"/>
              </a:spcBef>
            </a:pPr>
            <a:r>
              <a:rPr lang="it-CH" altLang="it-CH"/>
              <a:t>Somalia, 1993</a:t>
            </a:r>
          </a:p>
          <a:p>
            <a:pPr eaLnBrk="1" hangingPunct="1">
              <a:spcBef>
                <a:spcPct val="0"/>
              </a:spcBef>
            </a:pPr>
            <a:r>
              <a:rPr lang="it-CH" altLang="it-CH"/>
              <a:t>Jugoslavia, 1999-2000 *</a:t>
            </a:r>
          </a:p>
          <a:p>
            <a:pPr eaLnBrk="1" hangingPunct="1">
              <a:spcBef>
                <a:spcPct val="0"/>
              </a:spcBef>
            </a:pPr>
            <a:r>
              <a:rPr lang="it-CH" altLang="it-CH"/>
              <a:t>Ecuador, 2000 *</a:t>
            </a:r>
          </a:p>
          <a:p>
            <a:pPr eaLnBrk="1" hangingPunct="1">
              <a:spcBef>
                <a:spcPct val="0"/>
              </a:spcBef>
            </a:pPr>
            <a:r>
              <a:rPr lang="it-CH" altLang="it-CH"/>
              <a:t>Afghanistan, 2001 *</a:t>
            </a:r>
          </a:p>
          <a:p>
            <a:pPr eaLnBrk="1" hangingPunct="1">
              <a:spcBef>
                <a:spcPct val="0"/>
              </a:spcBef>
            </a:pPr>
            <a:r>
              <a:rPr lang="it-CH" altLang="it-CH"/>
              <a:t>Venezuela, 2002 *</a:t>
            </a:r>
          </a:p>
          <a:p>
            <a:pPr eaLnBrk="1" hangingPunct="1">
              <a:spcBef>
                <a:spcPct val="0"/>
              </a:spcBef>
            </a:pPr>
            <a:r>
              <a:rPr lang="it-CH" altLang="it-CH"/>
              <a:t>Iraq, 2003 *</a:t>
            </a:r>
          </a:p>
          <a:p>
            <a:pPr eaLnBrk="1" hangingPunct="1">
              <a:spcBef>
                <a:spcPct val="0"/>
              </a:spcBef>
            </a:pPr>
            <a:r>
              <a:rPr lang="it-CH" altLang="it-CH"/>
              <a:t>Haiti, 2004 *</a:t>
            </a:r>
          </a:p>
          <a:p>
            <a:pPr eaLnBrk="1" hangingPunct="1">
              <a:spcBef>
                <a:spcPct val="0"/>
              </a:spcBef>
            </a:pPr>
            <a:r>
              <a:rPr lang="it-CH" altLang="it-CH"/>
              <a:t>Somalia, 2007 ad oggi "</a:t>
            </a:r>
          </a:p>
          <a:p>
            <a:pPr eaLnBrk="1" hangingPunct="1">
              <a:spcBef>
                <a:spcPct val="0"/>
              </a:spcBef>
            </a:pPr>
            <a:r>
              <a:rPr lang="it-CH" altLang="it-CH"/>
              <a:t>Libia, 2011*</a:t>
            </a:r>
          </a:p>
          <a:p>
            <a:pPr eaLnBrk="1" hangingPunct="1">
              <a:spcBef>
                <a:spcPct val="0"/>
              </a:spcBef>
            </a:pPr>
            <a:r>
              <a:rPr lang="it-CH" altLang="it-CH"/>
              <a:t>Siria, 2012 ad oggi</a:t>
            </a:r>
          </a:p>
          <a:p>
            <a:pPr eaLnBrk="1" hangingPunct="1">
              <a:spcBef>
                <a:spcPct val="0"/>
              </a:spcBef>
            </a:pPr>
            <a:r>
              <a:rPr lang="it-CH" altLang="it-CH"/>
              <a:t>Ucraina, 2014 *</a:t>
            </a:r>
          </a:p>
          <a:p>
            <a:pPr eaLnBrk="1" hangingPunct="1">
              <a:spcBef>
                <a:spcPct val="0"/>
              </a:spcBef>
            </a:pPr>
            <a:endParaRPr lang="it-CH" altLang="it-CH"/>
          </a:p>
          <a:p>
            <a:pPr eaLnBrk="1" hangingPunct="1">
              <a:spcBef>
                <a:spcPct val="0"/>
              </a:spcBef>
            </a:pPr>
            <a:r>
              <a:rPr lang="it-CH" altLang="it-CH"/>
              <a:t>Fonte </a:t>
            </a:r>
          </a:p>
          <a:p>
            <a:pPr eaLnBrk="1" hangingPunct="1">
              <a:spcBef>
                <a:spcPct val="0"/>
              </a:spcBef>
            </a:pPr>
            <a:r>
              <a:rPr lang="it-CH" altLang="it-CH"/>
              <a:t>Global Research (Centre for Research on Globalization) Overthrowing </a:t>
            </a:r>
          </a:p>
          <a:p>
            <a:pPr eaLnBrk="1" hangingPunct="1">
              <a:spcBef>
                <a:spcPct val="0"/>
              </a:spcBef>
            </a:pPr>
            <a:r>
              <a:rPr lang="it-CH" altLang="it-CH"/>
              <a:t>Other People's Govemmentst The Master List of U.S. "Regime Changes" </a:t>
            </a:r>
          </a:p>
          <a:p>
            <a:pPr eaLnBrk="1" hangingPunct="1">
              <a:spcBef>
                <a:spcPct val="0"/>
              </a:spcBef>
            </a:pPr>
            <a:endParaRPr lang="it-CH" altLang="it-CH"/>
          </a:p>
          <a:p>
            <a:pPr eaLnBrk="1" hangingPunct="1">
              <a:spcBef>
                <a:spcPct val="0"/>
              </a:spcBef>
            </a:pPr>
            <a:r>
              <a:rPr lang="it-CH" altLang="it-CH"/>
              <a:t>In questo elenco, di per sé inequivocabile sul connubio tra guerra, povertà ed emigrazione, non rientrano le altre modalità di ingerenza in cui sono coinvolti gli Stati Uniti, ad esempio interferendo nei media e nei processi elettorali esteri o con la formazione di attivisti e militanti reazionari. </a:t>
            </a:r>
          </a:p>
          <a:p>
            <a:pPr eaLnBrk="1" hangingPunct="1">
              <a:spcBef>
                <a:spcPct val="0"/>
              </a:spcBef>
            </a:pPr>
            <a:r>
              <a:rPr lang="it-CH" altLang="it-CH"/>
              <a:t>Inoltre, per quanto riguarda gli interventi militari, spesso condotti insieme a Israele, Regno Unito, Francia e UE/NATO (Italia compresa), non è affatto secondario il ruolo del dollaro USA, con la guerra economica imposta tramite le sanzioni o attraverso i prestiti finalizzati all'indebitamento degli Stati "aiutati", come i prestiti elargiti dalla Banca Mondiale e dal Fondo Monetario Internazionale (FMI).</a:t>
            </a:r>
          </a:p>
          <a:p>
            <a:pPr eaLnBrk="1" hangingPunct="1">
              <a:spcBef>
                <a:spcPct val="0"/>
              </a:spcBef>
            </a:pPr>
            <a:r>
              <a:rPr lang="it-CH" altLang="it-CH"/>
              <a:t>Anche la Francia, indignata proprio in questi giorni per il caso Aquarius, è una delle principali cause di emigrazioni "economiche", poiché dal 1945 impone a 14 Paesi africani la propria valuta Franco CFA (in origine Franco delle Colonie Francesi d'Afrlca). Contro questo si batteva, non a caso, la Libia di Gheddafi. </a:t>
            </a:r>
          </a:p>
          <a:p>
            <a:pPr eaLnBrk="1" hangingPunct="1">
              <a:spcBef>
                <a:spcPct val="0"/>
              </a:spcBef>
            </a:pPr>
            <a:endParaRPr lang="it-CH" altLang="it-CH"/>
          </a:p>
          <a:p>
            <a:pPr eaLnBrk="1" hangingPunct="1">
              <a:spcBef>
                <a:spcPct val="0"/>
              </a:spcBef>
            </a:pPr>
            <a:r>
              <a:rPr lang="it-CH" altLang="it-CH"/>
              <a:t>A cura del Comitato Contro La Guerra Milano-  blog: comitatocontrolaguerramilano.wordpress.com - fb: facebook.com/comitato.milano. </a:t>
            </a:r>
            <a:endParaRPr lang="fr-CH" altLang="it-CH"/>
          </a:p>
          <a:p>
            <a:pPr eaLnBrk="1" hangingPunct="1">
              <a:spcBef>
                <a:spcPct val="0"/>
              </a:spcBef>
            </a:pPr>
            <a:endParaRPr lang="fr-CH" altLang="it-CH"/>
          </a:p>
          <a:p>
            <a:pPr eaLnBrk="1" hangingPunct="1">
              <a:spcBef>
                <a:spcPct val="0"/>
              </a:spcBef>
            </a:pPr>
            <a:endParaRPr lang="fr-CH" altLang="it-CH"/>
          </a:p>
          <a:p>
            <a:pPr eaLnBrk="1" hangingPunct="1">
              <a:spcBef>
                <a:spcPct val="0"/>
              </a:spcBef>
            </a:pPr>
            <a:endParaRPr lang="it-IT" altLang="it-CH"/>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Segnaposto immagine diapositiva 1">
            <a:extLst>
              <a:ext uri="{FF2B5EF4-FFF2-40B4-BE49-F238E27FC236}">
                <a16:creationId xmlns:a16="http://schemas.microsoft.com/office/drawing/2014/main" id="{1299EA47-94D4-CE89-F2B6-EDF0B466C3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4707" name="Segnaposto note 2">
            <a:extLst>
              <a:ext uri="{FF2B5EF4-FFF2-40B4-BE49-F238E27FC236}">
                <a16:creationId xmlns:a16="http://schemas.microsoft.com/office/drawing/2014/main" id="{F086D87D-182D-14A6-8FE8-E3494D3A99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84708" name="Segnaposto numero diapositiva 3">
            <a:extLst>
              <a:ext uri="{FF2B5EF4-FFF2-40B4-BE49-F238E27FC236}">
                <a16:creationId xmlns:a16="http://schemas.microsoft.com/office/drawing/2014/main" id="{20C9C969-0C04-243F-5692-EE01A95AE9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04EE44-FB8A-4DC4-AF33-A4D7F6B20A9B}" type="slidenum">
              <a:rPr lang="it-CH" altLang="en-US" sz="1300" smtClean="0"/>
              <a:pPr>
                <a:spcBef>
                  <a:spcPct val="0"/>
                </a:spcBef>
              </a:pPr>
              <a:t>226</a:t>
            </a:fld>
            <a:endParaRPr lang="it-CH" altLang="en-US" sz="130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7">
            <a:extLst>
              <a:ext uri="{FF2B5EF4-FFF2-40B4-BE49-F238E27FC236}">
                <a16:creationId xmlns:a16="http://schemas.microsoft.com/office/drawing/2014/main" id="{1F49EC1D-B306-FB27-1DC6-233E76ECB8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835435-6303-4450-90A0-CF416584543A}" type="slidenum">
              <a:rPr lang="it-IT" altLang="en-US" sz="1300" smtClean="0">
                <a:solidFill>
                  <a:srgbClr val="000000"/>
                </a:solidFill>
                <a:latin typeface="Arial" panose="020B0604020202020204" pitchFamily="34" charset="0"/>
              </a:rPr>
              <a:pPr>
                <a:spcBef>
                  <a:spcPct val="0"/>
                </a:spcBef>
              </a:pPr>
              <a:t>227</a:t>
            </a:fld>
            <a:endParaRPr lang="it-IT" altLang="en-US" sz="1300">
              <a:solidFill>
                <a:srgbClr val="000000"/>
              </a:solidFill>
              <a:latin typeface="Arial" panose="020B0604020202020204" pitchFamily="34" charset="0"/>
            </a:endParaRPr>
          </a:p>
        </p:txBody>
      </p:sp>
      <p:sp>
        <p:nvSpPr>
          <p:cNvPr id="586755" name="Rectangle 2">
            <a:extLst>
              <a:ext uri="{FF2B5EF4-FFF2-40B4-BE49-F238E27FC236}">
                <a16:creationId xmlns:a16="http://schemas.microsoft.com/office/drawing/2014/main" id="{149C7DB8-B27B-8829-728E-8D3C1CFF89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6756" name="Rectangle 3">
            <a:extLst>
              <a:ext uri="{FF2B5EF4-FFF2-40B4-BE49-F238E27FC236}">
                <a16:creationId xmlns:a16="http://schemas.microsoft.com/office/drawing/2014/main" id="{2697E999-C809-2810-F701-5CC0E5C20A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Per soddisfare le richieste e le pretese dei capitalisti, che non riescono a vendere i loro prodotti,  lo stato diventa « compratore ». </a:t>
            </a:r>
          </a:p>
          <a:p>
            <a:pPr eaLnBrk="1" hangingPunct="1">
              <a:spcBef>
                <a:spcPct val="0"/>
              </a:spcBef>
            </a:pPr>
            <a:endParaRPr lang="fr-CH" altLang="it-CH"/>
          </a:p>
          <a:p>
            <a:pPr eaLnBrk="1" hangingPunct="1">
              <a:spcBef>
                <a:spcPct val="0"/>
              </a:spcBef>
            </a:pPr>
            <a:r>
              <a:rPr lang="fr-CH" altLang="it-CH"/>
              <a:t>Compera i ravioli, le automobili, ecc.</a:t>
            </a:r>
            <a:endParaRPr lang="it-IT" altLang="it-CH"/>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Slide Image Placeholder 1">
            <a:extLst>
              <a:ext uri="{FF2B5EF4-FFF2-40B4-BE49-F238E27FC236}">
                <a16:creationId xmlns:a16="http://schemas.microsoft.com/office/drawing/2014/main" id="{0682262D-8FA6-19EB-9477-2FB731F04C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8803" name="Notes Placeholder 2">
            <a:extLst>
              <a:ext uri="{FF2B5EF4-FFF2-40B4-BE49-F238E27FC236}">
                <a16:creationId xmlns:a16="http://schemas.microsoft.com/office/drawing/2014/main" id="{CF3A4F6B-D6F4-0628-6259-144B678347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Ai tempi della grande depressione degli anni 1930 negli USA si faceva scavare una fossa a una squadra di disoccupati e a un’altra squadra la si faceva richiudere, e così via di seguito. Solo più tardi venne introdotta la indennità di disoccupazione che permetteva di evitare l’inutile  lavoro di scavo. Fu persino inventata l’obsolescenza programmata (le lampadine a incandescenza che duravano solo 1000 ore, oggi le stampanti programmate per fermarsi dopo 18’000 copie, ecc.). </a:t>
            </a:r>
          </a:p>
          <a:p>
            <a:pPr eaLnBrk="1" hangingPunct="1">
              <a:spcBef>
                <a:spcPct val="0"/>
              </a:spcBef>
            </a:pPr>
            <a:r>
              <a:rPr lang="it-CH" altLang="it-CH"/>
              <a:t>Con l’incentivo alla rottamazione si crea però nuovamente il lavoro inutile di produrre delle macchine destinate anzitempo alla rottamazione. Nel caso estremo le auto non verrebbero nemmeno utilizzate ma rottamate direttamente all’uscita dalla catena di montaggio, il tutto solo per creare lavoro. </a:t>
            </a:r>
          </a:p>
          <a:p>
            <a:pPr eaLnBrk="1" hangingPunct="1">
              <a:spcBef>
                <a:spcPct val="0"/>
              </a:spcBef>
            </a:pPr>
            <a:r>
              <a:rPr lang="it-CH" altLang="it-CH"/>
              <a:t>Uno spreco colossale a carico della collettività e di cui approfittano soprattutto i proprietari della fabbriche di automobili e degli impianti di rottamazione.</a:t>
            </a:r>
          </a:p>
          <a:p>
            <a:pPr eaLnBrk="1" hangingPunct="1">
              <a:spcBef>
                <a:spcPct val="0"/>
              </a:spcBef>
            </a:pPr>
            <a:endParaRPr lang="it-CH" altLang="it-CH"/>
          </a:p>
          <a:p>
            <a:pPr eaLnBrk="1" hangingPunct="1">
              <a:spcBef>
                <a:spcPct val="0"/>
              </a:spcBef>
            </a:pPr>
            <a:r>
              <a:rPr lang="it-CH" altLang="it-CH"/>
              <a:t>Considerato che si prevede di rottamare automibili destinate a durare 10 anni già all’ottavo anno significa un anticipo/perdita del 20 %.</a:t>
            </a:r>
          </a:p>
          <a:p>
            <a:pPr eaLnBrk="1" hangingPunct="1">
              <a:spcBef>
                <a:spcPct val="0"/>
              </a:spcBef>
            </a:pPr>
            <a:r>
              <a:rPr lang="it-CH" altLang="it-CH"/>
              <a:t>Tanto varrebbe ridurre del 20 % (1 giorno alla settimana = 20% di automibili in meno prodotte) il lavoro degli operai che producono le automobili, far circolare le auto per i 10 anni previsti e versare direttamente agli operai l’incentivo alla rottamazione. Con questo gli operai sarebbero più liberi di disporre del loro tempo, ci sarebbe meno spreco di materiale/energia e meno inquinamento (e meno guadagno per i capitalisti). </a:t>
            </a:r>
          </a:p>
          <a:p>
            <a:pPr eaLnBrk="1" hangingPunct="1">
              <a:spcBef>
                <a:spcPct val="0"/>
              </a:spcBef>
            </a:pPr>
            <a:endParaRPr lang="it-CH" altLang="it-CH"/>
          </a:p>
          <a:p>
            <a:pPr eaLnBrk="1" hangingPunct="1">
              <a:spcBef>
                <a:spcPct val="0"/>
              </a:spcBef>
            </a:pPr>
            <a:r>
              <a:rPr lang="it-CH" altLang="it-CH"/>
              <a:t>A questo si aggiungono tutti i beni e servizi prodotti in eccesso e mai utilizzati/consumati.</a:t>
            </a:r>
          </a:p>
          <a:p>
            <a:pPr eaLnBrk="1" hangingPunct="1">
              <a:spcBef>
                <a:spcPct val="0"/>
              </a:spcBef>
            </a:pPr>
            <a:endParaRPr lang="it-CH" altLang="it-CH"/>
          </a:p>
          <a:p>
            <a:pPr eaLnBrk="1" hangingPunct="1">
              <a:spcBef>
                <a:spcPct val="0"/>
              </a:spcBef>
            </a:pPr>
            <a:r>
              <a:rPr lang="it-CH" altLang="it-CH"/>
              <a:t>http://en.wikipedia.org/wiki/Cash_for_Clunkers</a:t>
            </a:r>
          </a:p>
          <a:p>
            <a:pPr eaLnBrk="1" hangingPunct="1">
              <a:spcBef>
                <a:spcPct val="0"/>
              </a:spcBef>
            </a:pPr>
            <a:r>
              <a:rPr lang="it-CH" altLang="it-CH"/>
              <a:t>http://en.wikipedia.org/wiki/Scrap_steel</a:t>
            </a:r>
          </a:p>
          <a:p>
            <a:pPr eaLnBrk="1" hangingPunct="1">
              <a:spcBef>
                <a:spcPct val="0"/>
              </a:spcBef>
            </a:pPr>
            <a:r>
              <a:rPr lang="it-CH" altLang="it-CH"/>
              <a:t>https://fr.wikipedia.org/wiki/Ferraille</a:t>
            </a:r>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IT" altLang="it-CH"/>
          </a:p>
        </p:txBody>
      </p:sp>
      <p:sp>
        <p:nvSpPr>
          <p:cNvPr id="588804" name="Slide Number Placeholder 3">
            <a:extLst>
              <a:ext uri="{FF2B5EF4-FFF2-40B4-BE49-F238E27FC236}">
                <a16:creationId xmlns:a16="http://schemas.microsoft.com/office/drawing/2014/main" id="{C04578D6-9CC1-979E-4BBE-F35EF11DA3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631ACA-0BE8-4242-B7C4-430F131D31EA}" type="slidenum">
              <a:rPr lang="it-IT" altLang="en-US" sz="1300" smtClean="0">
                <a:solidFill>
                  <a:srgbClr val="000000"/>
                </a:solidFill>
                <a:latin typeface="Arial" panose="020B0604020202020204" pitchFamily="34" charset="0"/>
              </a:rPr>
              <a:pPr>
                <a:spcBef>
                  <a:spcPct val="0"/>
                </a:spcBef>
              </a:pPr>
              <a:t>228</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7">
            <a:extLst>
              <a:ext uri="{FF2B5EF4-FFF2-40B4-BE49-F238E27FC236}">
                <a16:creationId xmlns:a16="http://schemas.microsoft.com/office/drawing/2014/main" id="{F78CEFA7-FAC8-9A7D-7079-806A41368A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4763DF-35BF-46D1-93A4-71FD82A12794}" type="slidenum">
              <a:rPr lang="it-IT" altLang="en-US" sz="1300" smtClean="0">
                <a:solidFill>
                  <a:srgbClr val="000000"/>
                </a:solidFill>
                <a:latin typeface="Arial" panose="020B0604020202020204" pitchFamily="34" charset="0"/>
              </a:rPr>
              <a:pPr>
                <a:spcBef>
                  <a:spcPct val="0"/>
                </a:spcBef>
              </a:pPr>
              <a:t>229</a:t>
            </a:fld>
            <a:endParaRPr lang="it-IT" altLang="en-US" sz="1300">
              <a:solidFill>
                <a:srgbClr val="000000"/>
              </a:solidFill>
              <a:latin typeface="Arial" panose="020B0604020202020204" pitchFamily="34" charset="0"/>
            </a:endParaRPr>
          </a:p>
        </p:txBody>
      </p:sp>
      <p:sp>
        <p:nvSpPr>
          <p:cNvPr id="590851" name="Rectangle 2">
            <a:extLst>
              <a:ext uri="{FF2B5EF4-FFF2-40B4-BE49-F238E27FC236}">
                <a16:creationId xmlns:a16="http://schemas.microsoft.com/office/drawing/2014/main" id="{D63D0675-8284-222C-0008-AEDE782319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0852" name="Rectangle 3">
            <a:extLst>
              <a:ext uri="{FF2B5EF4-FFF2-40B4-BE49-F238E27FC236}">
                <a16:creationId xmlns:a16="http://schemas.microsoft.com/office/drawing/2014/main" id="{17F98A3E-E9CA-BA7A-D4E8-90AD564553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Per risolvere la crisi lo Lo Stato constata che ci sono 2 problemi :  1 - i fabbricanti non riescono a smerciare i loro prodotti ; 2 – gli operai non hanno soldi per comperare i prodotti che necessitano</a:t>
            </a:r>
          </a:p>
          <a:p>
            <a:pPr eaLnBrk="1" hangingPunct="1">
              <a:spcBef>
                <a:spcPct val="0"/>
              </a:spcBef>
            </a:pPr>
            <a:r>
              <a:rPr lang="fr-CH" altLang="it-CH"/>
              <a:t>Lo Stato compera i ravioli per l’esercito. </a:t>
            </a:r>
          </a:p>
          <a:p>
            <a:pPr eaLnBrk="1" hangingPunct="1">
              <a:spcBef>
                <a:spcPct val="0"/>
              </a:spcBef>
            </a:pPr>
            <a:r>
              <a:rPr lang="fr-CH" altLang="it-CH"/>
              <a:t>Lo Stato passa delle commesse alla fabbrica di automobili che deve però riconvertire la produzione. Questi interventi anticiclici dello stato furono consigliati da Keynes.</a:t>
            </a:r>
          </a:p>
          <a:p>
            <a:pPr eaLnBrk="1" hangingPunct="1">
              <a:spcBef>
                <a:spcPct val="0"/>
              </a:spcBef>
            </a:pPr>
            <a:r>
              <a:rPr lang="fr-CH" altLang="it-CH"/>
              <a:t>Grazie a queste commesse le fabbriche riprendono la produzione, riassumono i lavoratori. I lavoratori ricevono il salario con il quale possono comperare altri prodotti. Altre fabbriche possono così smerciare i loro prodotti, riprendere la produzione e riassumere altriléavoratori, ecc. Tutto si rimette in moto e il problema è risolto.  È vero?   No!</a:t>
            </a:r>
          </a:p>
          <a:p>
            <a:pPr eaLnBrk="1" hangingPunct="1">
              <a:spcBef>
                <a:spcPct val="0"/>
              </a:spcBef>
            </a:pPr>
            <a:r>
              <a:rPr lang="fr-CH" altLang="it-CH"/>
              <a:t>Durante la chiusura le fabbriche hanno introdotto </a:t>
            </a:r>
            <a:r>
              <a:rPr lang="it-CH" altLang="it-CH"/>
              <a:t>nuove</a:t>
            </a:r>
            <a:r>
              <a:rPr lang="fr-CH" altLang="it-CH"/>
              <a:t> macchine automatiche e per questo non riassumono tutti i lavoratori licenziati. </a:t>
            </a:r>
          </a:p>
          <a:p>
            <a:pPr eaLnBrk="1" hangingPunct="1">
              <a:spcBef>
                <a:spcPct val="0"/>
              </a:spcBef>
            </a:pPr>
            <a:endParaRPr lang="fr-CH" altLang="it-CH"/>
          </a:p>
          <a:p>
            <a:pPr eaLnBrk="1" hangingPunct="1">
              <a:spcBef>
                <a:spcPct val="0"/>
              </a:spcBef>
            </a:pPr>
            <a:r>
              <a:rPr lang="it-IT" altLang="it-CH"/>
              <a:t>http://en.wikipedia.org/wiki/Jeep</a:t>
            </a:r>
          </a:p>
          <a:p>
            <a:pPr eaLnBrk="1" hangingPunct="1">
              <a:spcBef>
                <a:spcPct val="0"/>
              </a:spcBef>
            </a:pPr>
            <a:endParaRPr lang="it-IT" altLang="it-CH"/>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7">
            <a:extLst>
              <a:ext uri="{FF2B5EF4-FFF2-40B4-BE49-F238E27FC236}">
                <a16:creationId xmlns:a16="http://schemas.microsoft.com/office/drawing/2014/main" id="{39BEE9F5-F3A4-A424-8E9D-04C25D36B7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A9F3DA-74EF-49B8-B65D-A297E8B0A134}" type="slidenum">
              <a:rPr lang="it-IT" altLang="en-US" sz="1300" smtClean="0">
                <a:solidFill>
                  <a:srgbClr val="000000"/>
                </a:solidFill>
                <a:latin typeface="Arial" panose="020B0604020202020204" pitchFamily="34" charset="0"/>
              </a:rPr>
              <a:pPr>
                <a:spcBef>
                  <a:spcPct val="0"/>
                </a:spcBef>
              </a:pPr>
              <a:t>230</a:t>
            </a:fld>
            <a:endParaRPr lang="it-IT" altLang="en-US" sz="1300">
              <a:solidFill>
                <a:srgbClr val="000000"/>
              </a:solidFill>
              <a:latin typeface="Arial" panose="020B0604020202020204" pitchFamily="34" charset="0"/>
            </a:endParaRPr>
          </a:p>
        </p:txBody>
      </p:sp>
      <p:sp>
        <p:nvSpPr>
          <p:cNvPr id="592899" name="Rectangle 2">
            <a:extLst>
              <a:ext uri="{FF2B5EF4-FFF2-40B4-BE49-F238E27FC236}">
                <a16:creationId xmlns:a16="http://schemas.microsoft.com/office/drawing/2014/main" id="{55F86A5E-BD38-FE87-F743-74C3939435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2900" name="Rectangle 3">
            <a:extLst>
              <a:ext uri="{FF2B5EF4-FFF2-40B4-BE49-F238E27FC236}">
                <a16:creationId xmlns:a16="http://schemas.microsoft.com/office/drawing/2014/main" id="{06A2C7CD-2286-F729-6400-004A97E50B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fabbrica di automobili ha riconvertito la produzione.</a:t>
            </a:r>
          </a:p>
          <a:p>
            <a:pPr eaLnBrk="1" hangingPunct="1">
              <a:spcBef>
                <a:spcPct val="0"/>
              </a:spcBef>
            </a:pPr>
            <a:endParaRPr lang="fr-CH" altLang="it-CH"/>
          </a:p>
          <a:p>
            <a:pPr eaLnBrk="1" hangingPunct="1">
              <a:spcBef>
                <a:spcPct val="0"/>
              </a:spcBef>
            </a:pPr>
            <a:r>
              <a:rPr lang="it-IT" altLang="it-CH"/>
              <a:t>http://it.wikipedia.org/wiki/Industria_della_difesa</a:t>
            </a: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7">
            <a:extLst>
              <a:ext uri="{FF2B5EF4-FFF2-40B4-BE49-F238E27FC236}">
                <a16:creationId xmlns:a16="http://schemas.microsoft.com/office/drawing/2014/main" id="{CDDF68DC-FBA9-6BFE-299A-A284DF0E09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5BADD8-919B-4CED-8867-3E5FBFBFC1A5}" type="slidenum">
              <a:rPr lang="it-IT" altLang="en-US" sz="1300" smtClean="0">
                <a:solidFill>
                  <a:srgbClr val="000000"/>
                </a:solidFill>
              </a:rPr>
              <a:pPr>
                <a:spcBef>
                  <a:spcPct val="0"/>
                </a:spcBef>
              </a:pPr>
              <a:t>231</a:t>
            </a:fld>
            <a:endParaRPr lang="it-IT" altLang="en-US" sz="1300">
              <a:solidFill>
                <a:srgbClr val="000000"/>
              </a:solidFill>
            </a:endParaRPr>
          </a:p>
        </p:txBody>
      </p:sp>
      <p:sp>
        <p:nvSpPr>
          <p:cNvPr id="594947" name="Rectangle 2">
            <a:extLst>
              <a:ext uri="{FF2B5EF4-FFF2-40B4-BE49-F238E27FC236}">
                <a16:creationId xmlns:a16="http://schemas.microsoft.com/office/drawing/2014/main" id="{F0B7DE01-CDE7-4299-3BB5-962118B859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4948" name="Rectangle 3">
            <a:extLst>
              <a:ext uri="{FF2B5EF4-FFF2-40B4-BE49-F238E27FC236}">
                <a16:creationId xmlns:a16="http://schemas.microsoft.com/office/drawing/2014/main" id="{DDC7BBB5-8490-9D05-7512-6C8A5B7053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La fabbrica di automobili produce anche aerei da guerra.</a:t>
            </a:r>
          </a:p>
          <a:p>
            <a:pPr eaLnBrk="1" hangingPunct="1">
              <a:spcBef>
                <a:spcPct val="0"/>
              </a:spcBef>
            </a:pPr>
            <a:endParaRPr lang="en-US" altLang="it-CH"/>
          </a:p>
          <a:p>
            <a:pPr eaLnBrk="1" hangingPunct="1">
              <a:spcBef>
                <a:spcPct val="0"/>
              </a:spcBef>
            </a:pPr>
            <a:r>
              <a:rPr lang="en-US" altLang="it-CH"/>
              <a:t>http://en.wikipedia.org/wiki/B-29_bomber</a:t>
            </a:r>
          </a:p>
          <a:p>
            <a:pPr eaLnBrk="1" hangingPunct="1">
              <a:spcBef>
                <a:spcPct val="0"/>
              </a:spcBef>
            </a:pPr>
            <a:r>
              <a:rPr lang="it-CH" altLang="it-CH"/>
              <a:t>http://en.wikipedia.org/wiki/Fiat_G.91</a:t>
            </a:r>
          </a:p>
          <a:p>
            <a:pPr eaLnBrk="1" hangingPunct="1">
              <a:spcBef>
                <a:spcPct val="0"/>
              </a:spcBef>
            </a:pPr>
            <a:endParaRPr lang="en-US" altLang="it-CH"/>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7">
            <a:extLst>
              <a:ext uri="{FF2B5EF4-FFF2-40B4-BE49-F238E27FC236}">
                <a16:creationId xmlns:a16="http://schemas.microsoft.com/office/drawing/2014/main" id="{2362C002-3D07-40DC-1119-8C1F10FF40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2ABE10-5092-4DF1-AE4B-818282AB1016}" type="slidenum">
              <a:rPr lang="it-IT" altLang="en-US" sz="1300" smtClean="0">
                <a:solidFill>
                  <a:srgbClr val="000000"/>
                </a:solidFill>
                <a:latin typeface="Arial" panose="020B0604020202020204" pitchFamily="34" charset="0"/>
              </a:rPr>
              <a:pPr>
                <a:spcBef>
                  <a:spcPct val="0"/>
                </a:spcBef>
              </a:pPr>
              <a:t>232</a:t>
            </a:fld>
            <a:endParaRPr lang="it-IT" altLang="en-US" sz="1300">
              <a:solidFill>
                <a:srgbClr val="000000"/>
              </a:solidFill>
              <a:latin typeface="Arial" panose="020B0604020202020204" pitchFamily="34" charset="0"/>
            </a:endParaRPr>
          </a:p>
        </p:txBody>
      </p:sp>
      <p:sp>
        <p:nvSpPr>
          <p:cNvPr id="596995" name="Rectangle 2">
            <a:extLst>
              <a:ext uri="{FF2B5EF4-FFF2-40B4-BE49-F238E27FC236}">
                <a16:creationId xmlns:a16="http://schemas.microsoft.com/office/drawing/2014/main" id="{9B2F0AFC-DAA2-47B7-5C2F-8171D9B31E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6996" name="Rectangle 3">
            <a:extLst>
              <a:ext uri="{FF2B5EF4-FFF2-40B4-BE49-F238E27FC236}">
                <a16:creationId xmlns:a16="http://schemas.microsoft.com/office/drawing/2014/main" id="{065461AD-8200-65EE-3C45-BF035C781D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Si crea un’enorme industria militare</a:t>
            </a:r>
          </a:p>
          <a:p>
            <a:pPr eaLnBrk="1" hangingPunct="1">
              <a:spcBef>
                <a:spcPct val="0"/>
              </a:spcBef>
            </a:pPr>
            <a:endParaRPr lang="fr-CH" altLang="it-CH"/>
          </a:p>
          <a:p>
            <a:pPr eaLnBrk="1" hangingPunct="1">
              <a:spcBef>
                <a:spcPct val="0"/>
              </a:spcBef>
            </a:pPr>
            <a:r>
              <a:rPr lang="it-IT" altLang="it-CH"/>
              <a:t>http://it.wikipedia.org/wiki/Industria_della_difesa</a:t>
            </a:r>
          </a:p>
          <a:p>
            <a:pPr eaLnBrk="1" hangingPunct="1">
              <a:spcBef>
                <a:spcPct val="0"/>
              </a:spcBef>
            </a:pPr>
            <a:r>
              <a:rPr lang="it-IT" altLang="it-CH"/>
              <a:t>http://en.wikipedia.org/wiki/Military_industry</a:t>
            </a: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a:extLst>
              <a:ext uri="{FF2B5EF4-FFF2-40B4-BE49-F238E27FC236}">
                <a16:creationId xmlns:a16="http://schemas.microsoft.com/office/drawing/2014/main" id="{1513D115-08A5-A836-DA60-5B03E6BD67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A598B3-4E09-4F34-B785-6F77EF8ABD10}" type="slidenum">
              <a:rPr lang="it-IT" altLang="en-US" sz="1300" smtClean="0">
                <a:solidFill>
                  <a:srgbClr val="000000"/>
                </a:solidFill>
                <a:latin typeface="Arial" panose="020B0604020202020204" pitchFamily="34" charset="0"/>
              </a:rPr>
              <a:pPr>
                <a:spcBef>
                  <a:spcPct val="0"/>
                </a:spcBef>
              </a:pPr>
              <a:t>233</a:t>
            </a:fld>
            <a:endParaRPr lang="it-IT" altLang="en-US" sz="1300">
              <a:solidFill>
                <a:srgbClr val="000000"/>
              </a:solidFill>
              <a:latin typeface="Arial" panose="020B0604020202020204" pitchFamily="34" charset="0"/>
            </a:endParaRPr>
          </a:p>
        </p:txBody>
      </p:sp>
      <p:sp>
        <p:nvSpPr>
          <p:cNvPr id="599043" name="Rectangle 2">
            <a:extLst>
              <a:ext uri="{FF2B5EF4-FFF2-40B4-BE49-F238E27FC236}">
                <a16:creationId xmlns:a16="http://schemas.microsoft.com/office/drawing/2014/main" id="{78126146-32FB-7965-9FE5-9878D48D38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9044" name="Rectangle 3">
            <a:extLst>
              <a:ext uri="{FF2B5EF4-FFF2-40B4-BE49-F238E27FC236}">
                <a16:creationId xmlns:a16="http://schemas.microsoft.com/office/drawing/2014/main" id="{37F6F4FD-1106-3989-209C-CAC1DDCFB9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L’industria militare fabbrica delle macchine da guerra sempre più grandi</a:t>
            </a:r>
          </a:p>
          <a:p>
            <a:pPr eaLnBrk="1" hangingPunct="1">
              <a:spcBef>
                <a:spcPct val="0"/>
              </a:spcBef>
            </a:pPr>
            <a:endParaRPr lang="fr-CH" altLang="it-CH"/>
          </a:p>
          <a:p>
            <a:pPr eaLnBrk="1" hangingPunct="1">
              <a:spcBef>
                <a:spcPct val="0"/>
              </a:spcBef>
            </a:pPr>
            <a:r>
              <a:rPr lang="it-IT" altLang="it-CH"/>
              <a:t>http://it.wikipedia.org/wiki/Artiglieria</a:t>
            </a:r>
          </a:p>
          <a:p>
            <a:pPr eaLnBrk="1" hangingPunct="1">
              <a:spcBef>
                <a:spcPct val="0"/>
              </a:spcBef>
            </a:pPr>
            <a:r>
              <a:rPr lang="it-IT" altLang="it-CH"/>
              <a:t>http://en.wikipedia.org/wiki/Cannon</a:t>
            </a:r>
          </a:p>
          <a:p>
            <a:pPr eaLnBrk="1" hangingPunct="1">
              <a:spcBef>
                <a:spcPct val="0"/>
              </a:spcBef>
            </a:pPr>
            <a:r>
              <a:rPr lang="it-IT" altLang="it-CH"/>
              <a:t>http://en.wikipedia.org/wiki/Oerlikon_cannon</a:t>
            </a:r>
          </a:p>
          <a:p>
            <a:pPr eaLnBrk="1" hangingPunct="1">
              <a:spcBef>
                <a:spcPct val="0"/>
              </a:spcBef>
            </a:pPr>
            <a:endParaRPr lang="it-IT" altLang="it-CH"/>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7">
            <a:extLst>
              <a:ext uri="{FF2B5EF4-FFF2-40B4-BE49-F238E27FC236}">
                <a16:creationId xmlns:a16="http://schemas.microsoft.com/office/drawing/2014/main" id="{93ADB68F-580D-3675-0F97-52910B009D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D09B4F-68FD-4AD1-AFD6-6BD54ECD4A7F}" type="slidenum">
              <a:rPr lang="it-IT" altLang="en-US" sz="1300" smtClean="0">
                <a:solidFill>
                  <a:srgbClr val="000000"/>
                </a:solidFill>
                <a:latin typeface="Arial" panose="020B0604020202020204" pitchFamily="34" charset="0"/>
              </a:rPr>
              <a:pPr>
                <a:spcBef>
                  <a:spcPct val="0"/>
                </a:spcBef>
              </a:pPr>
              <a:t>234</a:t>
            </a:fld>
            <a:endParaRPr lang="it-IT" altLang="en-US" sz="1300">
              <a:solidFill>
                <a:srgbClr val="000000"/>
              </a:solidFill>
              <a:latin typeface="Arial" panose="020B0604020202020204" pitchFamily="34" charset="0"/>
            </a:endParaRPr>
          </a:p>
        </p:txBody>
      </p:sp>
      <p:sp>
        <p:nvSpPr>
          <p:cNvPr id="601091" name="Rectangle 2">
            <a:extLst>
              <a:ext uri="{FF2B5EF4-FFF2-40B4-BE49-F238E27FC236}">
                <a16:creationId xmlns:a16="http://schemas.microsoft.com/office/drawing/2014/main" id="{F5100D83-35CF-DBD6-709D-F8AC29651C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1092" name="Rectangle 3">
            <a:extLst>
              <a:ext uri="{FF2B5EF4-FFF2-40B4-BE49-F238E27FC236}">
                <a16:creationId xmlns:a16="http://schemas.microsoft.com/office/drawing/2014/main" id="{198F0F8C-CD10-CE3E-4924-973F85EBF6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L’industria militare fabrica dei cannoni micidiali e costosi quanto inutili.</a:t>
            </a:r>
          </a:p>
          <a:p>
            <a:pPr eaLnBrk="1" hangingPunct="1">
              <a:spcBef>
                <a:spcPct val="0"/>
              </a:spcBef>
            </a:pPr>
            <a:endParaRPr lang="fr-CH" altLang="it-CH"/>
          </a:p>
          <a:p>
            <a:pPr eaLnBrk="1" hangingPunct="1">
              <a:spcBef>
                <a:spcPct val="0"/>
              </a:spcBef>
            </a:pPr>
            <a:r>
              <a:rPr lang="it-IT" altLang="it-CH"/>
              <a:t>M-198 155mm Howitzer cannon of US army</a:t>
            </a:r>
          </a:p>
          <a:p>
            <a:pPr eaLnBrk="1" hangingPunct="1">
              <a:spcBef>
                <a:spcPct val="0"/>
              </a:spcBef>
            </a:pPr>
            <a:endParaRPr lang="it-IT" altLang="it-CH"/>
          </a:p>
          <a:p>
            <a:pPr eaLnBrk="1" hangingPunct="1">
              <a:spcBef>
                <a:spcPct val="0"/>
              </a:spcBef>
            </a:pPr>
            <a:r>
              <a:rPr lang="it-IT" altLang="it-CH"/>
              <a:t>*</a:t>
            </a:r>
          </a:p>
          <a:p>
            <a:pPr eaLnBrk="1" hangingPunct="1">
              <a:spcBef>
                <a:spcPct val="0"/>
              </a:spcBef>
            </a:pPr>
            <a:endParaRPr lang="it-IT" altLang="it-CH"/>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egnaposto immagine diapositiva 1">
            <a:extLst>
              <a:ext uri="{FF2B5EF4-FFF2-40B4-BE49-F238E27FC236}">
                <a16:creationId xmlns:a16="http://schemas.microsoft.com/office/drawing/2014/main" id="{8D73FC0D-33C6-26F0-4036-0C1ADA3E27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Segnaposto note 2">
            <a:extLst>
              <a:ext uri="{FF2B5EF4-FFF2-40B4-BE49-F238E27FC236}">
                <a16:creationId xmlns:a16="http://schemas.microsoft.com/office/drawing/2014/main" id="{EEBC24B0-3CB0-F715-512E-C55BE3799C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Alla fine TUTTI coloro che avevano il denaro necessario, che VOLEVANO  comperare un’automobile e che NECESSITAVANO  un’automobile ora hanno un’automobile e persino due o tre. Ora il mercato è saturo e nessuno compera più automobili.</a:t>
            </a:r>
          </a:p>
        </p:txBody>
      </p:sp>
      <p:sp>
        <p:nvSpPr>
          <p:cNvPr id="176132" name="Segnaposto numero diapositiva 3">
            <a:extLst>
              <a:ext uri="{FF2B5EF4-FFF2-40B4-BE49-F238E27FC236}">
                <a16:creationId xmlns:a16="http://schemas.microsoft.com/office/drawing/2014/main" id="{8311D818-69FD-B3BB-CF32-D960080307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A2BC99-DA66-4BAD-BC7A-45409E73256A}" type="slidenum">
              <a:rPr lang="it-CH" altLang="en-US" sz="1300" smtClean="0"/>
              <a:pPr>
                <a:spcBef>
                  <a:spcPct val="0"/>
                </a:spcBef>
              </a:pPr>
              <a:t>24</a:t>
            </a:fld>
            <a:endParaRPr lang="it-CH" altLang="en-US" sz="130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7">
            <a:extLst>
              <a:ext uri="{FF2B5EF4-FFF2-40B4-BE49-F238E27FC236}">
                <a16:creationId xmlns:a16="http://schemas.microsoft.com/office/drawing/2014/main" id="{6567DD0E-F50A-31EE-B9F1-000E1485C0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40876D-549F-428E-BF7E-D6AB80F36707}" type="slidenum">
              <a:rPr lang="it-IT" altLang="en-US" sz="1300" smtClean="0">
                <a:solidFill>
                  <a:srgbClr val="000000"/>
                </a:solidFill>
                <a:latin typeface="Arial" panose="020B0604020202020204" pitchFamily="34" charset="0"/>
              </a:rPr>
              <a:pPr>
                <a:spcBef>
                  <a:spcPct val="0"/>
                </a:spcBef>
              </a:pPr>
              <a:t>235</a:t>
            </a:fld>
            <a:endParaRPr lang="it-IT" altLang="en-US" sz="1300">
              <a:solidFill>
                <a:srgbClr val="000000"/>
              </a:solidFill>
              <a:latin typeface="Arial" panose="020B0604020202020204" pitchFamily="34" charset="0"/>
            </a:endParaRPr>
          </a:p>
        </p:txBody>
      </p:sp>
      <p:sp>
        <p:nvSpPr>
          <p:cNvPr id="603139" name="Rectangle 2">
            <a:extLst>
              <a:ext uri="{FF2B5EF4-FFF2-40B4-BE49-F238E27FC236}">
                <a16:creationId xmlns:a16="http://schemas.microsoft.com/office/drawing/2014/main" id="{500F4AA8-9F2B-4A3B-B558-1AD3990EC1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3140" name="Rectangle 3">
            <a:extLst>
              <a:ext uri="{FF2B5EF4-FFF2-40B4-BE49-F238E27FC236}">
                <a16:creationId xmlns:a16="http://schemas.microsoft.com/office/drawing/2014/main" id="{65298B12-7835-AE05-836F-22B0961058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Un parte della nazione lavora per costruire macchine per fare la guerra.</a:t>
            </a:r>
          </a:p>
          <a:p>
            <a:pPr eaLnBrk="1" hangingPunct="1">
              <a:spcBef>
                <a:spcPct val="0"/>
              </a:spcBef>
            </a:pPr>
            <a:endParaRPr lang="fr-CH" altLang="it-CH"/>
          </a:p>
          <a:p>
            <a:pPr eaLnBrk="1" hangingPunct="1">
              <a:spcBef>
                <a:spcPct val="0"/>
              </a:spcBef>
            </a:pPr>
            <a:r>
              <a:rPr lang="fr-CH" altLang="it-CH"/>
              <a:t>http://it.wikipedia.org/wiki/Industria_bellica</a:t>
            </a:r>
          </a:p>
          <a:p>
            <a:pPr eaLnBrk="1" hangingPunct="1">
              <a:spcBef>
                <a:spcPct val="0"/>
              </a:spcBef>
            </a:pPr>
            <a:r>
              <a:rPr lang="it-IT" altLang="it-CH"/>
              <a:t>http://en.wikipedia.org/wiki/B1_bomber</a:t>
            </a:r>
          </a:p>
          <a:p>
            <a:pPr eaLnBrk="1" hangingPunct="1">
              <a:spcBef>
                <a:spcPct val="0"/>
              </a:spcBef>
            </a:pPr>
            <a:r>
              <a:rPr lang="it-IT" altLang="it-CH"/>
              <a:t>http://en.wikipedia.org/wiki/Northrop_Grumman_B-2_Spirit#mediaviewer/File:B-2_Spirit_original.jpg</a:t>
            </a:r>
          </a:p>
          <a:p>
            <a:pPr eaLnBrk="1" hangingPunct="1">
              <a:spcBef>
                <a:spcPct val="0"/>
              </a:spcBef>
            </a:pPr>
            <a:endParaRPr lang="it-IT" altLang="it-CH"/>
          </a:p>
          <a:p>
            <a:pPr eaLnBrk="1" hangingPunct="1">
              <a:spcBef>
                <a:spcPct val="0"/>
              </a:spcBef>
            </a:pPr>
            <a:r>
              <a:rPr lang="it-IT" altLang="it-CH"/>
              <a:t>*</a:t>
            </a: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Segnaposto immagine diapositiva 1">
            <a:extLst>
              <a:ext uri="{FF2B5EF4-FFF2-40B4-BE49-F238E27FC236}">
                <a16:creationId xmlns:a16="http://schemas.microsoft.com/office/drawing/2014/main" id="{A7F62A6C-1C74-997A-9812-44C4ACD026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5187" name="Segnaposto note 2">
            <a:extLst>
              <a:ext uri="{FF2B5EF4-FFF2-40B4-BE49-F238E27FC236}">
                <a16:creationId xmlns:a16="http://schemas.microsoft.com/office/drawing/2014/main" id="{1B7E9C10-4BDB-1338-F054-61040FB87B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http://en.wikipedia.org/wiki/FA-18_Hornet</a:t>
            </a:r>
          </a:p>
        </p:txBody>
      </p:sp>
      <p:sp>
        <p:nvSpPr>
          <p:cNvPr id="605188" name="Segnaposto numero diapositiva 3">
            <a:extLst>
              <a:ext uri="{FF2B5EF4-FFF2-40B4-BE49-F238E27FC236}">
                <a16:creationId xmlns:a16="http://schemas.microsoft.com/office/drawing/2014/main" id="{72D7DF34-162D-AF36-A7EF-5C169DA814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479D84-3D52-487C-8413-78BCC1783D5F}" type="slidenum">
              <a:rPr lang="it-CH" altLang="en-US" sz="1300" smtClean="0"/>
              <a:pPr>
                <a:spcBef>
                  <a:spcPct val="0"/>
                </a:spcBef>
              </a:pPr>
              <a:t>236</a:t>
            </a:fld>
            <a:endParaRPr lang="it-CH" altLang="en-US" sz="130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7">
            <a:extLst>
              <a:ext uri="{FF2B5EF4-FFF2-40B4-BE49-F238E27FC236}">
                <a16:creationId xmlns:a16="http://schemas.microsoft.com/office/drawing/2014/main" id="{5BB4D903-0280-1F40-9098-91DA02EBBC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8D59C9-BBA8-4CBE-B36F-F32E44F69C7B}" type="slidenum">
              <a:rPr lang="it-IT" altLang="en-US" sz="1300" smtClean="0">
                <a:solidFill>
                  <a:srgbClr val="000000"/>
                </a:solidFill>
                <a:latin typeface="Arial" panose="020B0604020202020204" pitchFamily="34" charset="0"/>
              </a:rPr>
              <a:pPr>
                <a:spcBef>
                  <a:spcPct val="0"/>
                </a:spcBef>
              </a:pPr>
              <a:t>237</a:t>
            </a:fld>
            <a:endParaRPr lang="it-IT" altLang="en-US" sz="1300">
              <a:solidFill>
                <a:srgbClr val="000000"/>
              </a:solidFill>
              <a:latin typeface="Arial" panose="020B0604020202020204" pitchFamily="34" charset="0"/>
            </a:endParaRPr>
          </a:p>
        </p:txBody>
      </p:sp>
      <p:sp>
        <p:nvSpPr>
          <p:cNvPr id="607235" name="Rectangle 2">
            <a:extLst>
              <a:ext uri="{FF2B5EF4-FFF2-40B4-BE49-F238E27FC236}">
                <a16:creationId xmlns:a16="http://schemas.microsoft.com/office/drawing/2014/main" id="{3A59C6DE-B220-E4BD-BE97-BC082DA5D1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7236" name="Rectangle 3">
            <a:extLst>
              <a:ext uri="{FF2B5EF4-FFF2-40B4-BE49-F238E27FC236}">
                <a16:creationId xmlns:a16="http://schemas.microsoft.com/office/drawing/2014/main" id="{D5969635-A41D-183E-D46F-3DAF4F084F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Per « la difesa » si spende si spande.</a:t>
            </a:r>
          </a:p>
          <a:p>
            <a:pPr eaLnBrk="1" hangingPunct="1">
              <a:spcBef>
                <a:spcPct val="0"/>
              </a:spcBef>
            </a:pPr>
            <a:endParaRPr lang="fr-CH" altLang="it-CH"/>
          </a:p>
          <a:p>
            <a:pPr eaLnBrk="1" hangingPunct="1">
              <a:spcBef>
                <a:spcPct val="0"/>
              </a:spcBef>
            </a:pPr>
            <a:r>
              <a:rPr lang="fr-CH" altLang="it-CH"/>
              <a:t>La Bismark : 5 anni di lavoro – 3 giorni per affondarla.</a:t>
            </a:r>
          </a:p>
          <a:p>
            <a:pPr eaLnBrk="1" hangingPunct="1">
              <a:spcBef>
                <a:spcPct val="0"/>
              </a:spcBef>
            </a:pPr>
            <a:r>
              <a:rPr lang="fr-CH" altLang="it-CH"/>
              <a:t>http://en.wikipedia.org/wiki/German_battleship_Bismarck</a:t>
            </a:r>
          </a:p>
          <a:p>
            <a:pPr eaLnBrk="1" hangingPunct="1">
              <a:spcBef>
                <a:spcPct val="0"/>
              </a:spcBef>
            </a:pPr>
            <a:r>
              <a:rPr lang="it-IT" altLang="it-CH"/>
              <a:t>http://en.wikipedia.org/wiki/Last_battle_of_the_battleship_Bismarck#mediaviewer/File:HMSRenown1_crop_WEFretwellCollection.jpg</a:t>
            </a:r>
          </a:p>
          <a:p>
            <a:pPr eaLnBrk="1" hangingPunct="1">
              <a:spcBef>
                <a:spcPct val="0"/>
              </a:spcBef>
            </a:pPr>
            <a:r>
              <a:rPr lang="it-IT" altLang="it-CH"/>
              <a:t>http://en.wikipedia.org/wiki/Stealth_ship</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7">
            <a:extLst>
              <a:ext uri="{FF2B5EF4-FFF2-40B4-BE49-F238E27FC236}">
                <a16:creationId xmlns:a16="http://schemas.microsoft.com/office/drawing/2014/main" id="{7D048D03-D8A4-CB12-9D11-638903AB6A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75CA85-87EF-42E9-B266-0CD5EFBC2773}" type="slidenum">
              <a:rPr lang="it-IT" altLang="en-US" sz="1300" smtClean="0">
                <a:solidFill>
                  <a:srgbClr val="000000"/>
                </a:solidFill>
                <a:latin typeface="Arial" panose="020B0604020202020204" pitchFamily="34" charset="0"/>
              </a:rPr>
              <a:pPr>
                <a:spcBef>
                  <a:spcPct val="0"/>
                </a:spcBef>
              </a:pPr>
              <a:t>238</a:t>
            </a:fld>
            <a:endParaRPr lang="it-IT" altLang="en-US" sz="1300">
              <a:solidFill>
                <a:srgbClr val="000000"/>
              </a:solidFill>
              <a:latin typeface="Arial" panose="020B0604020202020204" pitchFamily="34" charset="0"/>
            </a:endParaRPr>
          </a:p>
        </p:txBody>
      </p:sp>
      <p:sp>
        <p:nvSpPr>
          <p:cNvPr id="609283" name="Rectangle 2">
            <a:extLst>
              <a:ext uri="{FF2B5EF4-FFF2-40B4-BE49-F238E27FC236}">
                <a16:creationId xmlns:a16="http://schemas.microsoft.com/office/drawing/2014/main" id="{FF7BCAE3-3E98-65BE-7170-06630B27A3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9284" name="Rectangle 3">
            <a:extLst>
              <a:ext uri="{FF2B5EF4-FFF2-40B4-BE49-F238E27FC236}">
                <a16:creationId xmlns:a16="http://schemas.microsoft.com/office/drawing/2014/main" id="{AA77FD74-4D05-8C27-5F98-C2856D3DEB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 portaerei sono il nocciolo del moderno sistema USA di dominio militare del mondo.</a:t>
            </a:r>
          </a:p>
          <a:p>
            <a:pPr eaLnBrk="1" hangingPunct="1">
              <a:spcBef>
                <a:spcPct val="0"/>
              </a:spcBef>
            </a:pPr>
            <a:endParaRPr lang="fr-CH" altLang="it-CH"/>
          </a:p>
          <a:p>
            <a:pPr eaLnBrk="1" hangingPunct="1">
              <a:spcBef>
                <a:spcPct val="0"/>
              </a:spcBef>
            </a:pPr>
            <a:r>
              <a:rPr lang="it-IT" altLang="it-CH"/>
              <a:t>http://en.wikipedia.org/wiki/Aircraft_carrier</a:t>
            </a:r>
          </a:p>
          <a:p>
            <a:pPr eaLnBrk="1" hangingPunct="1">
              <a:spcBef>
                <a:spcPct val="0"/>
              </a:spcBef>
            </a:pPr>
            <a:r>
              <a:rPr lang="it-IT" altLang="it-CH"/>
              <a:t>http://en.wikipedia.org/wiki/List_of_aircraft_carriers</a:t>
            </a:r>
          </a:p>
          <a:p>
            <a:pPr eaLnBrk="1" hangingPunct="1">
              <a:spcBef>
                <a:spcPct val="0"/>
              </a:spcBef>
            </a:pPr>
            <a:r>
              <a:rPr lang="it-IT" altLang="it-CH"/>
              <a:t>https://it.wikipedia.org/wiki/Portaerei</a:t>
            </a: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7">
            <a:extLst>
              <a:ext uri="{FF2B5EF4-FFF2-40B4-BE49-F238E27FC236}">
                <a16:creationId xmlns:a16="http://schemas.microsoft.com/office/drawing/2014/main" id="{D26B8341-FE21-0B00-392F-F5B540C8E5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3133A7-25D6-4045-BAC2-DAD3E6E3D66E}" type="slidenum">
              <a:rPr lang="it-IT" altLang="en-US" sz="1300" smtClean="0">
                <a:solidFill>
                  <a:srgbClr val="000000"/>
                </a:solidFill>
                <a:latin typeface="Arial" panose="020B0604020202020204" pitchFamily="34" charset="0"/>
              </a:rPr>
              <a:pPr>
                <a:spcBef>
                  <a:spcPct val="0"/>
                </a:spcBef>
              </a:pPr>
              <a:t>239</a:t>
            </a:fld>
            <a:endParaRPr lang="it-IT" altLang="en-US" sz="1300">
              <a:solidFill>
                <a:srgbClr val="000000"/>
              </a:solidFill>
              <a:latin typeface="Arial" panose="020B0604020202020204" pitchFamily="34" charset="0"/>
            </a:endParaRPr>
          </a:p>
        </p:txBody>
      </p:sp>
      <p:sp>
        <p:nvSpPr>
          <p:cNvPr id="611331" name="Rectangle 2">
            <a:extLst>
              <a:ext uri="{FF2B5EF4-FFF2-40B4-BE49-F238E27FC236}">
                <a16:creationId xmlns:a16="http://schemas.microsoft.com/office/drawing/2014/main" id="{B9835504-2EBA-C670-87A4-8FD4CA2BB5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1332" name="Rectangle 3">
            <a:extLst>
              <a:ext uri="{FF2B5EF4-FFF2-40B4-BE49-F238E27FC236}">
                <a16:creationId xmlns:a16="http://schemas.microsoft.com/office/drawing/2014/main" id="{C1B901CB-273E-16FF-B810-D073AE7D80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 armi sono sempre più sofisticate.</a:t>
            </a:r>
          </a:p>
          <a:p>
            <a:pPr eaLnBrk="1" hangingPunct="1">
              <a:spcBef>
                <a:spcPct val="0"/>
              </a:spcBef>
            </a:pPr>
            <a:r>
              <a:rPr lang="fr-CH" altLang="it-CH"/>
              <a:t>Notansi il mezzo di trasporto «fuori strada» nella foto al centro.</a:t>
            </a:r>
          </a:p>
          <a:p>
            <a:pPr eaLnBrk="1" hangingPunct="1">
              <a:spcBef>
                <a:spcPct val="0"/>
              </a:spcBef>
            </a:pPr>
            <a:endParaRPr lang="fr-CH" altLang="it-CH"/>
          </a:p>
          <a:p>
            <a:pPr eaLnBrk="1" hangingPunct="1">
              <a:spcBef>
                <a:spcPct val="0"/>
              </a:spcBef>
            </a:pPr>
            <a:r>
              <a:rPr lang="it-IT" altLang="it-CH"/>
              <a:t>http://en.wikipedia.org/wiki/Typhoon_submarine</a:t>
            </a:r>
          </a:p>
          <a:p>
            <a:pPr eaLnBrk="1" hangingPunct="1">
              <a:spcBef>
                <a:spcPct val="0"/>
              </a:spcBef>
            </a:pPr>
            <a:r>
              <a:rPr lang="it-IT" altLang="it-CH"/>
              <a:t>http://en.wikipedia.org/wiki/Missile</a:t>
            </a:r>
          </a:p>
          <a:p>
            <a:pPr eaLnBrk="1" hangingPunct="1">
              <a:spcBef>
                <a:spcPct val="0"/>
              </a:spcBef>
            </a:pPr>
            <a:endParaRPr lang="it-IT" altLang="it-CH"/>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Segnaposto immagine diapositiva 1">
            <a:extLst>
              <a:ext uri="{FF2B5EF4-FFF2-40B4-BE49-F238E27FC236}">
                <a16:creationId xmlns:a16="http://schemas.microsoft.com/office/drawing/2014/main" id="{99F7C562-55B8-D5EC-1965-3EF1A19C64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3379" name="Segnaposto note 2">
            <a:extLst>
              <a:ext uri="{FF2B5EF4-FFF2-40B4-BE49-F238E27FC236}">
                <a16:creationId xmlns:a16="http://schemas.microsoft.com/office/drawing/2014/main" id="{70FC5A30-3171-654D-76DC-5FBD03D9B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http://it.wikipedia.org/wiki/Sottomarino</a:t>
            </a:r>
          </a:p>
          <a:p>
            <a:r>
              <a:rPr lang="it-CH" altLang="it-CH"/>
              <a:t>http://en.wikipedia.org/wiki/Submarine</a:t>
            </a:r>
          </a:p>
          <a:p>
            <a:r>
              <a:rPr lang="it-CH" altLang="it-CH"/>
              <a:t>https://fr.wikipedia.org/wiki/Sous-marin</a:t>
            </a:r>
          </a:p>
        </p:txBody>
      </p:sp>
      <p:sp>
        <p:nvSpPr>
          <p:cNvPr id="613380" name="Segnaposto numero diapositiva 3">
            <a:extLst>
              <a:ext uri="{FF2B5EF4-FFF2-40B4-BE49-F238E27FC236}">
                <a16:creationId xmlns:a16="http://schemas.microsoft.com/office/drawing/2014/main" id="{5DD8A8A7-AEF5-1137-EF44-E48FE6C3BD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9A69F5-B503-48BE-8128-46BF93369606}" type="slidenum">
              <a:rPr lang="it-CH" altLang="en-US" sz="1300" smtClean="0"/>
              <a:pPr>
                <a:spcBef>
                  <a:spcPct val="0"/>
                </a:spcBef>
              </a:pPr>
              <a:t>240</a:t>
            </a:fld>
            <a:endParaRPr lang="it-CH" altLang="en-US" sz="1300"/>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Segnaposto immagine diapositiva 1">
            <a:extLst>
              <a:ext uri="{FF2B5EF4-FFF2-40B4-BE49-F238E27FC236}">
                <a16:creationId xmlns:a16="http://schemas.microsoft.com/office/drawing/2014/main" id="{8A67220B-C0F0-0CC1-4BAE-F0881D16E4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5427" name="Segnaposto note 2">
            <a:extLst>
              <a:ext uri="{FF2B5EF4-FFF2-40B4-BE49-F238E27FC236}">
                <a16:creationId xmlns:a16="http://schemas.microsoft.com/office/drawing/2014/main" id="{06F1EAFC-249E-5AC9-D393-5BE4F7838C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http://en.wikipedia.org/wiki/Tanks</a:t>
            </a:r>
          </a:p>
          <a:p>
            <a:r>
              <a:rPr lang="it-CH" altLang="it-CH"/>
              <a:t>https://it.wikipedia.org/wiki/Carro_armato</a:t>
            </a:r>
          </a:p>
        </p:txBody>
      </p:sp>
      <p:sp>
        <p:nvSpPr>
          <p:cNvPr id="615428" name="Segnaposto numero diapositiva 3">
            <a:extLst>
              <a:ext uri="{FF2B5EF4-FFF2-40B4-BE49-F238E27FC236}">
                <a16:creationId xmlns:a16="http://schemas.microsoft.com/office/drawing/2014/main" id="{4FD851AA-9F90-5E7C-3043-A6EAC5E81C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B47AD6-73A7-4026-9A3B-1D3C1621D3F4}" type="slidenum">
              <a:rPr lang="it-CH" altLang="en-US" sz="1300" smtClean="0"/>
              <a:pPr>
                <a:spcBef>
                  <a:spcPct val="0"/>
                </a:spcBef>
              </a:pPr>
              <a:t>241</a:t>
            </a:fld>
            <a:endParaRPr lang="it-CH" altLang="en-US" sz="130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Segnaposto immagine diapositiva 1">
            <a:extLst>
              <a:ext uri="{FF2B5EF4-FFF2-40B4-BE49-F238E27FC236}">
                <a16:creationId xmlns:a16="http://schemas.microsoft.com/office/drawing/2014/main" id="{85BCC0FA-D2E0-7447-5134-03FA50F48D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7475" name="Segnaposto note 2">
            <a:extLst>
              <a:ext uri="{FF2B5EF4-FFF2-40B4-BE49-F238E27FC236}">
                <a16:creationId xmlns:a16="http://schemas.microsoft.com/office/drawing/2014/main" id="{281EDA54-181C-17FA-3336-0FF634F093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Si noti la surreale e opprimente atmosfera di morte che aleggia in questo deposito.</a:t>
            </a:r>
          </a:p>
        </p:txBody>
      </p:sp>
      <p:sp>
        <p:nvSpPr>
          <p:cNvPr id="617476" name="Segnaposto numero diapositiva 3">
            <a:extLst>
              <a:ext uri="{FF2B5EF4-FFF2-40B4-BE49-F238E27FC236}">
                <a16:creationId xmlns:a16="http://schemas.microsoft.com/office/drawing/2014/main" id="{5FC0B734-3A4C-4C03-7EC7-DB049BFAF5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2C43181-DE21-4362-904B-5F4C952E7B62}" type="slidenum">
              <a:rPr lang="it-CH" altLang="en-US" smtClean="0">
                <a:latin typeface="Calibri" panose="020F0502020204030204" pitchFamily="34" charset="0"/>
              </a:rPr>
              <a:pPr/>
              <a:t>242</a:t>
            </a:fld>
            <a:endParaRPr lang="it-CH" altLang="en-US">
              <a:latin typeface="Calibri" panose="020F0502020204030204" pitchFamily="34" charset="0"/>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Segnaposto immagine diapositiva 1">
            <a:extLst>
              <a:ext uri="{FF2B5EF4-FFF2-40B4-BE49-F238E27FC236}">
                <a16:creationId xmlns:a16="http://schemas.microsoft.com/office/drawing/2014/main" id="{DB36F1A0-D17B-DC8F-412E-DD654227DE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9523" name="Segnaposto note 2">
            <a:extLst>
              <a:ext uri="{FF2B5EF4-FFF2-40B4-BE49-F238E27FC236}">
                <a16:creationId xmlns:a16="http://schemas.microsoft.com/office/drawing/2014/main" id="{B42F2B30-4447-E07D-7C4D-47FBE1C951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http://www.suicidiologia.org/94/</a:t>
            </a:r>
          </a:p>
          <a:p>
            <a:r>
              <a:rPr lang="it-CH" altLang="it-CH"/>
              <a:t>http://www.lastampa.it/2007/11/16/esteri/us-army-pi-suicidi-che-caduti-in-iraq-RKlERKb0PbQGYQ7t4534MM/pagina.html</a:t>
            </a:r>
          </a:p>
          <a:p>
            <a:r>
              <a:rPr lang="it-CH" altLang="it-CH"/>
              <a:t>http://www.altreconomia.it/site/fr_contenuto_detail.php?intId=2214</a:t>
            </a:r>
          </a:p>
          <a:p>
            <a:r>
              <a:rPr lang="it-CH" altLang="it-CH"/>
              <a:t>http://www.sipri.org/googlemaps/2014_of_at_top_20_exp_map.html</a:t>
            </a:r>
          </a:p>
        </p:txBody>
      </p:sp>
      <p:sp>
        <p:nvSpPr>
          <p:cNvPr id="619524" name="Segnaposto numero diapositiva 3">
            <a:extLst>
              <a:ext uri="{FF2B5EF4-FFF2-40B4-BE49-F238E27FC236}">
                <a16:creationId xmlns:a16="http://schemas.microsoft.com/office/drawing/2014/main" id="{51097DDE-266E-7246-81E7-47D5B4905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AB227B-AC8A-4DCE-AC8E-06F59B0373C0}" type="slidenum">
              <a:rPr lang="it-CH" altLang="en-US" sz="1300" smtClean="0"/>
              <a:pPr>
                <a:spcBef>
                  <a:spcPct val="0"/>
                </a:spcBef>
              </a:pPr>
              <a:t>243</a:t>
            </a:fld>
            <a:endParaRPr lang="it-CH" altLang="en-US" sz="130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Segnaposto immagine diapositiva 1">
            <a:extLst>
              <a:ext uri="{FF2B5EF4-FFF2-40B4-BE49-F238E27FC236}">
                <a16:creationId xmlns:a16="http://schemas.microsoft.com/office/drawing/2014/main" id="{77A2A73F-666D-5FFF-EF89-EEA8218953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1571" name="Segnaposto note 2">
            <a:extLst>
              <a:ext uri="{FF2B5EF4-FFF2-40B4-BE49-F238E27FC236}">
                <a16:creationId xmlns:a16="http://schemas.microsoft.com/office/drawing/2014/main" id="{724F17D5-7DA3-2BC6-73F3-90E5739B96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https://it.wikipedia.org/wiki/Sindacato</a:t>
            </a:r>
          </a:p>
          <a:p>
            <a:r>
              <a:rPr lang="it-CH" altLang="it-CH"/>
              <a:t>https://it.wikipedia.org/wiki/Confindustria</a:t>
            </a:r>
          </a:p>
        </p:txBody>
      </p:sp>
      <p:sp>
        <p:nvSpPr>
          <p:cNvPr id="621572" name="Segnaposto numero diapositiva 3">
            <a:extLst>
              <a:ext uri="{FF2B5EF4-FFF2-40B4-BE49-F238E27FC236}">
                <a16:creationId xmlns:a16="http://schemas.microsoft.com/office/drawing/2014/main" id="{13DFD7DF-9354-1606-0C26-DFB712CB74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185405-4FF5-4A04-9B31-41EC6180D3FA}" type="slidenum">
              <a:rPr lang="it-CH" altLang="en-US" sz="1300" smtClean="0">
                <a:solidFill>
                  <a:srgbClr val="000000"/>
                </a:solidFill>
              </a:rPr>
              <a:pPr>
                <a:spcBef>
                  <a:spcPct val="0"/>
                </a:spcBef>
              </a:pPr>
              <a:t>244</a:t>
            </a:fld>
            <a:endParaRPr lang="it-CH" altLang="en-US" sz="13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0362BA58-BA3A-AD8F-39F1-4670DB920A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11B167E-15D7-452F-99D4-BBBC2ADAD619}" type="slidenum">
              <a:rPr lang="it-IT" altLang="en-US" sz="1300" smtClean="0">
                <a:solidFill>
                  <a:srgbClr val="000000"/>
                </a:solidFill>
                <a:latin typeface="Arial" panose="020B0604020202020204" pitchFamily="34" charset="0"/>
              </a:rPr>
              <a:pPr>
                <a:spcBef>
                  <a:spcPct val="0"/>
                </a:spcBef>
              </a:pPr>
              <a:t>25</a:t>
            </a:fld>
            <a:endParaRPr lang="it-IT" altLang="en-US" sz="1300">
              <a:solidFill>
                <a:srgbClr val="000000"/>
              </a:solidFill>
              <a:latin typeface="Arial" panose="020B0604020202020204" pitchFamily="34" charset="0"/>
            </a:endParaRPr>
          </a:p>
        </p:txBody>
      </p:sp>
      <p:sp>
        <p:nvSpPr>
          <p:cNvPr id="178179" name="Rectangle 2">
            <a:extLst>
              <a:ext uri="{FF2B5EF4-FFF2-40B4-BE49-F238E27FC236}">
                <a16:creationId xmlns:a16="http://schemas.microsoft.com/office/drawing/2014/main" id="{FB79D9F0-33B7-9FF5-BD71-36BBDD6CA7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80" name="Rectangle 3">
            <a:extLst>
              <a:ext uri="{FF2B5EF4-FFF2-40B4-BE49-F238E27FC236}">
                <a16:creationId xmlns:a16="http://schemas.microsoft.com/office/drawing/2014/main" id="{5D0D9BC0-C2C9-E2B3-164D-E050CDA9FD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Quando tutte le persone che avevano il denaro necessario per comperare un’automobile, a cui occorreva un’automobile e che avevano la volontà di comperarla ...hanno un’automobile (o magari più di una), nessuno compera più automobili.</a:t>
            </a:r>
          </a:p>
          <a:p>
            <a:pPr eaLnBrk="1" hangingPunct="1">
              <a:spcBef>
                <a:spcPct val="0"/>
              </a:spcBef>
            </a:pPr>
            <a:r>
              <a:rPr lang="it-CH" altLang="it-CH"/>
              <a:t>Il mercato è saturo. Cosa fare?</a:t>
            </a:r>
          </a:p>
          <a:p>
            <a:pPr eaLnBrk="1" hangingPunct="1">
              <a:spcBef>
                <a:spcPct val="0"/>
              </a:spcBef>
            </a:pPr>
            <a:endParaRPr lang="it-CH" altLang="it-CH"/>
          </a:p>
          <a:p>
            <a:pPr eaLnBrk="1" hangingPunct="1">
              <a:spcBef>
                <a:spcPct val="0"/>
              </a:spcBef>
            </a:pPr>
            <a:r>
              <a:rPr lang="it-CH" altLang="it-CH"/>
              <a:t>https://it.wikipedia.org/wiki/Saturazione_del_mercato</a:t>
            </a:r>
          </a:p>
          <a:p>
            <a:pPr eaLnBrk="1" hangingPunct="1">
              <a:spcBef>
                <a:spcPct val="0"/>
              </a:spcBef>
            </a:pPr>
            <a:r>
              <a:rPr lang="it-CH" altLang="it-CH"/>
              <a:t>http://en.wikipedia.org/wiki/Market_saturation</a:t>
            </a:r>
          </a:p>
          <a:p>
            <a:pPr eaLnBrk="1" hangingPunct="1">
              <a:spcBef>
                <a:spcPct val="0"/>
              </a:spcBef>
            </a:pPr>
            <a:endParaRPr lang="it-CH" altLang="it-CH"/>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7">
            <a:extLst>
              <a:ext uri="{FF2B5EF4-FFF2-40B4-BE49-F238E27FC236}">
                <a16:creationId xmlns:a16="http://schemas.microsoft.com/office/drawing/2014/main" id="{6467B22E-67D1-1939-264F-257F730E99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7CC233-5586-4C48-89EC-DB6D8E8448A5}" type="slidenum">
              <a:rPr lang="it-IT" altLang="en-US" sz="1300" smtClean="0">
                <a:solidFill>
                  <a:srgbClr val="000000"/>
                </a:solidFill>
                <a:latin typeface="Arial" panose="020B0604020202020204" pitchFamily="34" charset="0"/>
              </a:rPr>
              <a:pPr>
                <a:spcBef>
                  <a:spcPct val="0"/>
                </a:spcBef>
              </a:pPr>
              <a:t>245</a:t>
            </a:fld>
            <a:endParaRPr lang="it-IT" altLang="en-US" sz="1300">
              <a:solidFill>
                <a:srgbClr val="000000"/>
              </a:solidFill>
              <a:latin typeface="Arial" panose="020B0604020202020204" pitchFamily="34" charset="0"/>
            </a:endParaRPr>
          </a:p>
        </p:txBody>
      </p:sp>
      <p:sp>
        <p:nvSpPr>
          <p:cNvPr id="623619" name="Rectangle 2">
            <a:extLst>
              <a:ext uri="{FF2B5EF4-FFF2-40B4-BE49-F238E27FC236}">
                <a16:creationId xmlns:a16="http://schemas.microsoft.com/office/drawing/2014/main" id="{64C8E67D-1E8F-754A-4106-44357C2376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3620" name="Rectangle 3">
            <a:extLst>
              <a:ext uri="{FF2B5EF4-FFF2-40B4-BE49-F238E27FC236}">
                <a16:creationId xmlns:a16="http://schemas.microsoft.com/office/drawing/2014/main" id="{435A925B-E95B-13F5-8B24-EFC88FE2DE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Molti disoccupati vengono arruolati nell’esercito.</a:t>
            </a:r>
            <a:endParaRPr lang="it-IT" altLang="it-CH"/>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7">
            <a:extLst>
              <a:ext uri="{FF2B5EF4-FFF2-40B4-BE49-F238E27FC236}">
                <a16:creationId xmlns:a16="http://schemas.microsoft.com/office/drawing/2014/main" id="{3B0EF056-E625-2AA8-EFDF-DFE11DFD15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CC9985-3407-43DF-9489-051D821EAB5F}" type="slidenum">
              <a:rPr lang="it-IT" altLang="en-US" sz="1300" smtClean="0">
                <a:solidFill>
                  <a:srgbClr val="000000"/>
                </a:solidFill>
                <a:latin typeface="Arial" panose="020B0604020202020204" pitchFamily="34" charset="0"/>
              </a:rPr>
              <a:pPr>
                <a:spcBef>
                  <a:spcPct val="0"/>
                </a:spcBef>
              </a:pPr>
              <a:t>246</a:t>
            </a:fld>
            <a:endParaRPr lang="it-IT" altLang="en-US" sz="1300">
              <a:solidFill>
                <a:srgbClr val="000000"/>
              </a:solidFill>
              <a:latin typeface="Arial" panose="020B0604020202020204" pitchFamily="34" charset="0"/>
            </a:endParaRPr>
          </a:p>
        </p:txBody>
      </p:sp>
      <p:sp>
        <p:nvSpPr>
          <p:cNvPr id="625667" name="Rectangle 2">
            <a:extLst>
              <a:ext uri="{FF2B5EF4-FFF2-40B4-BE49-F238E27FC236}">
                <a16:creationId xmlns:a16="http://schemas.microsoft.com/office/drawing/2014/main" id="{FCAEEB82-564A-BBC3-A5AB-A9AC69321E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5668" name="Rectangle 3">
            <a:extLst>
              <a:ext uri="{FF2B5EF4-FFF2-40B4-BE49-F238E27FC236}">
                <a16:creationId xmlns:a16="http://schemas.microsoft.com/office/drawing/2014/main" id="{E6CF5003-4D9B-52EF-7519-57DE533595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L’esercito è composto da moltissimi soldati. Con questo c’è meno disoccupazione.</a:t>
            </a:r>
          </a:p>
          <a:p>
            <a:pPr eaLnBrk="1" hangingPunct="1">
              <a:spcBef>
                <a:spcPct val="0"/>
              </a:spcBef>
            </a:pPr>
            <a:endParaRPr lang="fr-CH" altLang="it-CH"/>
          </a:p>
          <a:p>
            <a:pPr eaLnBrk="1" hangingPunct="1">
              <a:spcBef>
                <a:spcPct val="0"/>
              </a:spcBef>
            </a:pPr>
            <a:r>
              <a:rPr lang="it-IT" altLang="it-CH"/>
              <a:t>http://en.wikipedia.org/wiki/Army</a:t>
            </a:r>
          </a:p>
          <a:p>
            <a:pPr eaLnBrk="1" hangingPunct="1">
              <a:spcBef>
                <a:spcPct val="0"/>
              </a:spcBef>
            </a:pPr>
            <a:r>
              <a:rPr lang="it-IT" altLang="it-CH"/>
              <a:t>http://en.wikipedia.org/wiki/NATO</a:t>
            </a:r>
          </a:p>
          <a:p>
            <a:pPr eaLnBrk="1" hangingPunct="1">
              <a:spcBef>
                <a:spcPct val="0"/>
              </a:spcBef>
            </a:pPr>
            <a:r>
              <a:rPr lang="it-IT" altLang="it-CH"/>
              <a:t>https://en.wikipedia.org/wiki/American_military_bases</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7">
            <a:extLst>
              <a:ext uri="{FF2B5EF4-FFF2-40B4-BE49-F238E27FC236}">
                <a16:creationId xmlns:a16="http://schemas.microsoft.com/office/drawing/2014/main" id="{0DA61E23-5ADD-A1A5-3CE8-FA8624D388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81A09F-8C66-4E98-B197-3130802722A3}" type="slidenum">
              <a:rPr lang="it-IT" altLang="en-US" sz="1300" smtClean="0">
                <a:solidFill>
                  <a:srgbClr val="000000"/>
                </a:solidFill>
                <a:latin typeface="Arial" panose="020B0604020202020204" pitchFamily="34" charset="0"/>
              </a:rPr>
              <a:pPr>
                <a:spcBef>
                  <a:spcPct val="0"/>
                </a:spcBef>
              </a:pPr>
              <a:t>247</a:t>
            </a:fld>
            <a:endParaRPr lang="it-IT" altLang="en-US" sz="1300">
              <a:solidFill>
                <a:srgbClr val="000000"/>
              </a:solidFill>
              <a:latin typeface="Arial" panose="020B0604020202020204" pitchFamily="34" charset="0"/>
            </a:endParaRPr>
          </a:p>
        </p:txBody>
      </p:sp>
      <p:sp>
        <p:nvSpPr>
          <p:cNvPr id="627715" name="Rectangle 2">
            <a:extLst>
              <a:ext uri="{FF2B5EF4-FFF2-40B4-BE49-F238E27FC236}">
                <a16:creationId xmlns:a16="http://schemas.microsoft.com/office/drawing/2014/main" id="{EDD47237-36D0-1928-7943-B682E86742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7716" name="Rectangle 3">
            <a:extLst>
              <a:ext uri="{FF2B5EF4-FFF2-40B4-BE49-F238E27FC236}">
                <a16:creationId xmlns:a16="http://schemas.microsoft.com/office/drawing/2014/main" id="{5DBA2E4C-2E2C-469F-7AF1-6A165D7A32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Americani del 2</a:t>
            </a:r>
            <a:r>
              <a:rPr lang="fr-CH" altLang="it-CH" baseline="30000"/>
              <a:t>nd</a:t>
            </a:r>
            <a:r>
              <a:rPr lang="fr-CH" altLang="it-CH"/>
              <a:t> Battalion, 7th Marines Regiment in viaggio verso l’Afganistan </a:t>
            </a:r>
          </a:p>
          <a:p>
            <a:pPr eaLnBrk="1" hangingPunct="1">
              <a:spcBef>
                <a:spcPct val="0"/>
              </a:spcBef>
            </a:pPr>
            <a:endParaRPr lang="fr-CH" altLang="it-CH"/>
          </a:p>
          <a:p>
            <a:pPr eaLnBrk="1" hangingPunct="1">
              <a:spcBef>
                <a:spcPct val="0"/>
              </a:spcBef>
            </a:pPr>
            <a:r>
              <a:rPr lang="it-IT" altLang="it-CH"/>
              <a:t>Martedì 17 Febbraio 2009 12:21</a:t>
            </a:r>
            <a:br>
              <a:rPr lang="it-IT" altLang="it-CH"/>
            </a:br>
            <a:r>
              <a:rPr lang="it-IT" altLang="it-CH"/>
              <a:t>      I soldati di Obama in ogni angolo del mondo</a:t>
            </a:r>
            <a:br>
              <a:rPr lang="it-IT" altLang="it-CH"/>
            </a:br>
            <a:endParaRPr lang="it-IT" altLang="it-CH"/>
          </a:p>
          <a:p>
            <a:pPr eaLnBrk="1" hangingPunct="1">
              <a:spcBef>
                <a:spcPct val="0"/>
              </a:spcBef>
            </a:pPr>
            <a:r>
              <a:rPr lang="it-IT" altLang="it-CH"/>
              <a:t>      A ricordarci il persistente dominio americano sul piano militare c'è </a:t>
            </a:r>
            <a:br>
              <a:rPr lang="it-IT" altLang="it-CH"/>
            </a:br>
            <a:r>
              <a:rPr lang="it-IT" altLang="it-CH"/>
              <a:t>la rete delle basi militari che avvolgono il pianeta e c'è il numero </a:t>
            </a:r>
            <a:br>
              <a:rPr lang="it-IT" altLang="it-CH"/>
            </a:br>
            <a:r>
              <a:rPr lang="it-IT" altLang="it-CH"/>
              <a:t>impressionante di soldati impiegati all'estero. Di questi ultimi vogliamo </a:t>
            </a:r>
            <a:br>
              <a:rPr lang="it-IT" altLang="it-CH"/>
            </a:br>
            <a:r>
              <a:rPr lang="it-IT" altLang="it-CH"/>
              <a:t>fornire l'elenco esatto (fonte Limes), suddiviso in 5 grandi teatri </a:t>
            </a:r>
            <a:br>
              <a:rPr lang="it-IT" altLang="it-CH"/>
            </a:br>
            <a:r>
              <a:rPr lang="it-IT" altLang="it-CH"/>
              <a:t>operativi, proprio all'inizio della presidenza Obama.</a:t>
            </a:r>
            <a:br>
              <a:rPr lang="it-IT" altLang="it-CH"/>
            </a:br>
            <a:br>
              <a:rPr lang="it-IT" altLang="it-CH"/>
            </a:br>
            <a:r>
              <a:rPr lang="it-IT" altLang="it-CH"/>
              <a:t>      Le forze dell'impero</a:t>
            </a:r>
            <a:br>
              <a:rPr lang="it-IT" altLang="it-CH"/>
            </a:br>
            <a:r>
              <a:rPr lang="it-IT" altLang="it-CH"/>
              <a:t>      Soldati americani nel mondo (gennaio 2009)</a:t>
            </a:r>
            <a:br>
              <a:rPr lang="it-IT" altLang="it-CH"/>
            </a:br>
            <a:br>
              <a:rPr lang="it-IT" altLang="it-CH"/>
            </a:br>
            <a:r>
              <a:rPr lang="it-IT" altLang="it-CH"/>
              <a:t>      1. Europa occidentale e Atlantico</a:t>
            </a:r>
            <a:br>
              <a:rPr lang="it-IT" altLang="it-CH"/>
            </a:br>
            <a:r>
              <a:rPr lang="it-IT" altLang="it-CH"/>
              <a:t>      - Groenlandia 150</a:t>
            </a:r>
            <a:br>
              <a:rPr lang="it-IT" altLang="it-CH"/>
            </a:br>
            <a:r>
              <a:rPr lang="it-IT" altLang="it-CH"/>
              <a:t>      - Islanda 1.870</a:t>
            </a:r>
            <a:br>
              <a:rPr lang="it-IT" altLang="it-CH"/>
            </a:br>
            <a:r>
              <a:rPr lang="it-IT" altLang="it-CH"/>
              <a:t>      - Norvegia 70</a:t>
            </a:r>
            <a:br>
              <a:rPr lang="it-IT" altLang="it-CH"/>
            </a:br>
            <a:r>
              <a:rPr lang="it-IT" altLang="it-CH"/>
              <a:t>      - Gran Bretagna 11.800</a:t>
            </a:r>
            <a:br>
              <a:rPr lang="it-IT" altLang="it-CH"/>
            </a:br>
            <a:r>
              <a:rPr lang="it-IT" altLang="it-CH"/>
              <a:t>      - Germania 62.000</a:t>
            </a:r>
            <a:br>
              <a:rPr lang="it-IT" altLang="it-CH"/>
            </a:br>
            <a:r>
              <a:rPr lang="it-IT" altLang="it-CH"/>
              <a:t>      - Olanda 580</a:t>
            </a:r>
            <a:br>
              <a:rPr lang="it-IT" altLang="it-CH"/>
            </a:br>
            <a:r>
              <a:rPr lang="it-IT" altLang="it-CH"/>
              <a:t>      - Belgio 1.530</a:t>
            </a:r>
            <a:br>
              <a:rPr lang="it-IT" altLang="it-CH"/>
            </a:br>
            <a:r>
              <a:rPr lang="it-IT" altLang="it-CH"/>
              <a:t>      - Spagna 1.950</a:t>
            </a:r>
            <a:br>
              <a:rPr lang="it-IT" altLang="it-CH"/>
            </a:br>
            <a:r>
              <a:rPr lang="it-IT" altLang="it-CH"/>
              <a:t>      - Portogallo 970</a:t>
            </a:r>
            <a:br>
              <a:rPr lang="it-IT" altLang="it-CH"/>
            </a:br>
            <a:r>
              <a:rPr lang="it-IT" altLang="it-CH"/>
              <a:t>      - Soldati in mare 7.500</a:t>
            </a:r>
            <a:br>
              <a:rPr lang="it-IT" altLang="it-CH"/>
            </a:br>
            <a:r>
              <a:rPr lang="it-IT" altLang="it-CH"/>
              <a:t>      Totale 88.420</a:t>
            </a:r>
            <a:br>
              <a:rPr lang="it-IT" altLang="it-CH"/>
            </a:br>
            <a:br>
              <a:rPr lang="it-IT" altLang="it-CH"/>
            </a:br>
            <a:r>
              <a:rPr lang="it-IT" altLang="it-CH"/>
              <a:t>      2. Europa meridionale e Mediterraneo</a:t>
            </a:r>
            <a:br>
              <a:rPr lang="it-IT" altLang="it-CH"/>
            </a:br>
            <a:r>
              <a:rPr lang="it-IT" altLang="it-CH"/>
              <a:t>      - Italia 13.350</a:t>
            </a:r>
            <a:br>
              <a:rPr lang="it-IT" altLang="it-CH"/>
            </a:br>
            <a:r>
              <a:rPr lang="it-IT" altLang="it-CH"/>
              <a:t>      - Bosnia 800</a:t>
            </a:r>
            <a:br>
              <a:rPr lang="it-IT" altLang="it-CH"/>
            </a:br>
            <a:r>
              <a:rPr lang="it-IT" altLang="it-CH"/>
              <a:t>      - Kosovo 1.800</a:t>
            </a:r>
            <a:br>
              <a:rPr lang="it-IT" altLang="it-CH"/>
            </a:br>
            <a:r>
              <a:rPr lang="it-IT" altLang="it-CH"/>
              <a:t>      - Macedonia 100</a:t>
            </a:r>
            <a:br>
              <a:rPr lang="it-IT" altLang="it-CH"/>
            </a:br>
            <a:r>
              <a:rPr lang="it-IT" altLang="it-CH"/>
              <a:t>      - Grecia 560</a:t>
            </a:r>
            <a:br>
              <a:rPr lang="it-IT" altLang="it-CH"/>
            </a:br>
            <a:r>
              <a:rPr lang="it-IT" altLang="it-CH"/>
              <a:t>      - Turchia 1.760</a:t>
            </a:r>
            <a:br>
              <a:rPr lang="it-IT" altLang="it-CH"/>
            </a:br>
            <a:r>
              <a:rPr lang="it-IT" altLang="it-CH"/>
              <a:t>      - Soldati in mare 21.000</a:t>
            </a:r>
            <a:br>
              <a:rPr lang="it-IT" altLang="it-CH"/>
            </a:br>
            <a:r>
              <a:rPr lang="it-IT" altLang="it-CH"/>
              <a:t>      Totale 39.370</a:t>
            </a:r>
            <a:br>
              <a:rPr lang="it-IT" altLang="it-CH"/>
            </a:br>
            <a:br>
              <a:rPr lang="it-IT" altLang="it-CH"/>
            </a:br>
            <a:r>
              <a:rPr lang="it-IT" altLang="it-CH"/>
              <a:t>      3. Asia orientale e Pacifico</a:t>
            </a:r>
            <a:br>
              <a:rPr lang="it-IT" altLang="it-CH"/>
            </a:br>
            <a:r>
              <a:rPr lang="it-IT" altLang="it-CH"/>
              <a:t>      - Giappone 49.000</a:t>
            </a:r>
            <a:br>
              <a:rPr lang="it-IT" altLang="it-CH"/>
            </a:br>
            <a:r>
              <a:rPr lang="it-IT" altLang="it-CH"/>
              <a:t>      - Corea del Sud 31.000</a:t>
            </a:r>
            <a:br>
              <a:rPr lang="it-IT" altLang="it-CH"/>
            </a:br>
            <a:r>
              <a:rPr lang="it-IT" altLang="it-CH"/>
              <a:t>      - Isole Marshall 50</a:t>
            </a:r>
            <a:br>
              <a:rPr lang="it-IT" altLang="it-CH"/>
            </a:br>
            <a:r>
              <a:rPr lang="it-IT" altLang="it-CH"/>
              <a:t>      - Thailandia 250</a:t>
            </a:r>
            <a:br>
              <a:rPr lang="it-IT" altLang="it-CH"/>
            </a:br>
            <a:r>
              <a:rPr lang="it-IT" altLang="it-CH"/>
              <a:t>      - Filippine 100</a:t>
            </a:r>
            <a:br>
              <a:rPr lang="it-IT" altLang="it-CH"/>
            </a:br>
            <a:r>
              <a:rPr lang="it-IT" altLang="it-CH"/>
              <a:t>      - Guam 3.020</a:t>
            </a:r>
            <a:br>
              <a:rPr lang="it-IT" altLang="it-CH"/>
            </a:br>
            <a:r>
              <a:rPr lang="it-IT" altLang="it-CH"/>
              <a:t>      - Singapore 175</a:t>
            </a:r>
            <a:br>
              <a:rPr lang="it-IT" altLang="it-CH"/>
            </a:br>
            <a:r>
              <a:rPr lang="it-IT" altLang="it-CH"/>
              <a:t>      - Australia 200</a:t>
            </a:r>
            <a:br>
              <a:rPr lang="it-IT" altLang="it-CH"/>
            </a:br>
            <a:r>
              <a:rPr lang="it-IT" altLang="it-CH"/>
              <a:t>      Totale 83.795</a:t>
            </a:r>
            <a:br>
              <a:rPr lang="it-IT" altLang="it-CH"/>
            </a:br>
            <a:br>
              <a:rPr lang="it-IT" altLang="it-CH"/>
            </a:br>
            <a:r>
              <a:rPr lang="it-IT" altLang="it-CH"/>
              <a:t>      4. Medio oriente e Oceano Indiano</a:t>
            </a:r>
            <a:br>
              <a:rPr lang="it-IT" altLang="it-CH"/>
            </a:br>
            <a:r>
              <a:rPr lang="it-IT" altLang="it-CH"/>
              <a:t>      - Iraq 144.000</a:t>
            </a:r>
            <a:br>
              <a:rPr lang="it-IT" altLang="it-CH"/>
            </a:br>
            <a:r>
              <a:rPr lang="it-IT" altLang="it-CH"/>
              <a:t>      - Afghanistan 19.600 (dato che ci risulta notevolmente sottostimato)</a:t>
            </a:r>
            <a:br>
              <a:rPr lang="it-IT" altLang="it-CH"/>
            </a:br>
            <a:r>
              <a:rPr lang="it-IT" altLang="it-CH"/>
              <a:t>      - Pakistan 50</a:t>
            </a:r>
            <a:br>
              <a:rPr lang="it-IT" altLang="it-CH"/>
            </a:br>
            <a:r>
              <a:rPr lang="it-IT" altLang="it-CH"/>
              <a:t>      - Kuwait 25.250</a:t>
            </a:r>
            <a:br>
              <a:rPr lang="it-IT" altLang="it-CH"/>
            </a:br>
            <a:r>
              <a:rPr lang="it-IT" altLang="it-CH"/>
              <a:t>      - Bahrein 1.700</a:t>
            </a:r>
            <a:br>
              <a:rPr lang="it-IT" altLang="it-CH"/>
            </a:br>
            <a:r>
              <a:rPr lang="it-IT" altLang="it-CH"/>
              <a:t>      - Qatar 3.430</a:t>
            </a:r>
            <a:br>
              <a:rPr lang="it-IT" altLang="it-CH"/>
            </a:br>
            <a:r>
              <a:rPr lang="it-IT" altLang="it-CH"/>
              <a:t>      - Emirati Arabi Uniti 1.120</a:t>
            </a:r>
            <a:br>
              <a:rPr lang="it-IT" altLang="it-CH"/>
            </a:br>
            <a:r>
              <a:rPr lang="it-IT" altLang="it-CH"/>
              <a:t>      - Arabia Saudita 500</a:t>
            </a:r>
            <a:br>
              <a:rPr lang="it-IT" altLang="it-CH"/>
            </a:br>
            <a:r>
              <a:rPr lang="it-IT" altLang="it-CH"/>
              <a:t>      - Gibuti 1.800</a:t>
            </a:r>
            <a:br>
              <a:rPr lang="it-IT" altLang="it-CH"/>
            </a:br>
            <a:r>
              <a:rPr lang="it-IT" altLang="it-CH"/>
              <a:t>      - Diego Garcia 700</a:t>
            </a:r>
            <a:br>
              <a:rPr lang="it-IT" altLang="it-CH"/>
            </a:br>
            <a:r>
              <a:rPr lang="it-IT" altLang="it-CH"/>
              <a:t>      - Egitto 815</a:t>
            </a:r>
            <a:br>
              <a:rPr lang="it-IT" altLang="it-CH"/>
            </a:br>
            <a:r>
              <a:rPr lang="it-IT" altLang="it-CH"/>
              <a:t>      - Soldati in mare 23.000</a:t>
            </a:r>
            <a:br>
              <a:rPr lang="it-IT" altLang="it-CH"/>
            </a:br>
            <a:r>
              <a:rPr lang="it-IT" altLang="it-CH"/>
              <a:t>      Totale 221.965</a:t>
            </a:r>
            <a:br>
              <a:rPr lang="it-IT" altLang="it-CH"/>
            </a:br>
            <a:br>
              <a:rPr lang="it-IT" altLang="it-CH"/>
            </a:br>
            <a:r>
              <a:rPr lang="it-IT" altLang="it-CH"/>
              <a:t>      5. America Latina</a:t>
            </a:r>
            <a:br>
              <a:rPr lang="it-IT" altLang="it-CH"/>
            </a:br>
            <a:r>
              <a:rPr lang="it-IT" altLang="it-CH"/>
              <a:t>      - Cuba (Guantanamo) 700</a:t>
            </a:r>
            <a:br>
              <a:rPr lang="it-IT" altLang="it-CH"/>
            </a:br>
            <a:r>
              <a:rPr lang="it-IT" altLang="it-CH"/>
              <a:t>      - Portorico 21.280</a:t>
            </a:r>
            <a:br>
              <a:rPr lang="it-IT" altLang="it-CH"/>
            </a:br>
            <a:r>
              <a:rPr lang="it-IT" altLang="it-CH"/>
              <a:t>      - Honduras 440</a:t>
            </a:r>
            <a:br>
              <a:rPr lang="it-IT" altLang="it-CH"/>
            </a:br>
            <a:r>
              <a:rPr lang="it-IT" altLang="it-CH"/>
              <a:t>      - Guyana 200</a:t>
            </a:r>
            <a:br>
              <a:rPr lang="it-IT" altLang="it-CH"/>
            </a:br>
            <a:r>
              <a:rPr lang="it-IT" altLang="it-CH"/>
              <a:t>      - Colombia 50</a:t>
            </a:r>
            <a:br>
              <a:rPr lang="it-IT" altLang="it-CH"/>
            </a:br>
            <a:r>
              <a:rPr lang="it-IT" altLang="it-CH"/>
              <a:t>      - Ecuador 30</a:t>
            </a:r>
            <a:br>
              <a:rPr lang="it-IT" altLang="it-CH"/>
            </a:br>
            <a:r>
              <a:rPr lang="it-IT" altLang="it-CH"/>
              <a:t>      Totale 22.700</a:t>
            </a:r>
            <a:br>
              <a:rPr lang="it-IT" altLang="it-CH"/>
            </a:br>
            <a:br>
              <a:rPr lang="it-IT" altLang="it-CH"/>
            </a:br>
            <a:r>
              <a:rPr lang="it-IT" altLang="it-CH"/>
              <a:t>      Totale generale 456.250</a:t>
            </a:r>
          </a:p>
          <a:p>
            <a:pPr eaLnBrk="1" hangingPunct="1">
              <a:spcBef>
                <a:spcPct val="0"/>
              </a:spcBef>
            </a:pPr>
            <a:endParaRPr lang="it-IT" altLang="it-CH"/>
          </a:p>
          <a:p>
            <a:pPr eaLnBrk="1" hangingPunct="1">
              <a:spcBef>
                <a:spcPct val="0"/>
              </a:spcBef>
            </a:pPr>
            <a:r>
              <a:rPr lang="it-IT" altLang="it-CH"/>
              <a:t>http://en.wikipedia.org/wiki/War_in_Afghanistan_(2001%E2%80%93present)</a:t>
            </a:r>
          </a:p>
          <a:p>
            <a:pPr eaLnBrk="1" hangingPunct="1">
              <a:spcBef>
                <a:spcPct val="0"/>
              </a:spcBef>
            </a:pPr>
            <a:r>
              <a:rPr lang="it-IT" altLang="it-CH"/>
              <a:t>http://en.wikipedia.org/wiki/Us_bases_around_the_world</a:t>
            </a:r>
          </a:p>
          <a:p>
            <a:pPr eaLnBrk="1" hangingPunct="1">
              <a:spcBef>
                <a:spcPct val="0"/>
              </a:spcBef>
            </a:pPr>
            <a:endParaRPr lang="it-IT" altLang="it-CH"/>
          </a:p>
          <a:p>
            <a:pPr eaLnBrk="1" hangingPunct="1">
              <a:spcBef>
                <a:spcPct val="0"/>
              </a:spcBef>
            </a:pPr>
            <a:endParaRPr lang="it-IT" altLang="it-CH"/>
          </a:p>
          <a:p>
            <a:pPr eaLnBrk="1" hangingPunct="1">
              <a:spcBef>
                <a:spcPct val="0"/>
              </a:spcBef>
            </a:pPr>
            <a:br>
              <a:rPr lang="it-IT" altLang="it-CH"/>
            </a:br>
            <a:endParaRPr lang="it-IT" altLang="it-CH"/>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7">
            <a:extLst>
              <a:ext uri="{FF2B5EF4-FFF2-40B4-BE49-F238E27FC236}">
                <a16:creationId xmlns:a16="http://schemas.microsoft.com/office/drawing/2014/main" id="{3C0400F7-12DD-EB84-F57E-3D4351C9E0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496D17-6FD3-45C7-8725-8C7E623ACF09}" type="slidenum">
              <a:rPr lang="it-IT" altLang="en-US" sz="1300" smtClean="0">
                <a:solidFill>
                  <a:srgbClr val="000000"/>
                </a:solidFill>
                <a:latin typeface="Arial" panose="020B0604020202020204" pitchFamily="34" charset="0"/>
              </a:rPr>
              <a:pPr>
                <a:spcBef>
                  <a:spcPct val="0"/>
                </a:spcBef>
              </a:pPr>
              <a:t>248</a:t>
            </a:fld>
            <a:endParaRPr lang="it-IT" altLang="en-US" sz="1300">
              <a:solidFill>
                <a:srgbClr val="000000"/>
              </a:solidFill>
              <a:latin typeface="Arial" panose="020B0604020202020204" pitchFamily="34" charset="0"/>
            </a:endParaRPr>
          </a:p>
        </p:txBody>
      </p:sp>
      <p:sp>
        <p:nvSpPr>
          <p:cNvPr id="629763" name="Rectangle 2">
            <a:extLst>
              <a:ext uri="{FF2B5EF4-FFF2-40B4-BE49-F238E27FC236}">
                <a16:creationId xmlns:a16="http://schemas.microsoft.com/office/drawing/2014/main" id="{AC529A6A-4D2F-7715-7971-DA4AEB3E04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9764" name="Rectangle 3">
            <a:extLst>
              <a:ext uri="{FF2B5EF4-FFF2-40B4-BE49-F238E27FC236}">
                <a16:creationId xmlns:a16="http://schemas.microsoft.com/office/drawing/2014/main" id="{400535E3-DD6B-665C-2324-04D3642503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Si cerca di giustificare il riarmo e l’utilizzo degli armamenti e dei soldati scatenando anche guerre «preventive».</a:t>
            </a:r>
            <a:endParaRPr lang="it-IT" altLang="it-CH"/>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7">
            <a:extLst>
              <a:ext uri="{FF2B5EF4-FFF2-40B4-BE49-F238E27FC236}">
                <a16:creationId xmlns:a16="http://schemas.microsoft.com/office/drawing/2014/main" id="{3B1AFC96-54A5-128E-E623-231EAF4A63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6D15B1-BC96-4385-8672-1ECEBBF780CC}" type="slidenum">
              <a:rPr lang="it-IT" altLang="en-US" sz="1300" smtClean="0">
                <a:solidFill>
                  <a:srgbClr val="000000"/>
                </a:solidFill>
                <a:latin typeface="Arial" panose="020B0604020202020204" pitchFamily="34" charset="0"/>
              </a:rPr>
              <a:pPr>
                <a:spcBef>
                  <a:spcPct val="0"/>
                </a:spcBef>
              </a:pPr>
              <a:t>249</a:t>
            </a:fld>
            <a:endParaRPr lang="it-IT" altLang="en-US" sz="1300">
              <a:solidFill>
                <a:srgbClr val="000000"/>
              </a:solidFill>
              <a:latin typeface="Arial" panose="020B0604020202020204" pitchFamily="34" charset="0"/>
            </a:endParaRPr>
          </a:p>
        </p:txBody>
      </p:sp>
      <p:sp>
        <p:nvSpPr>
          <p:cNvPr id="631811" name="Rectangle 2">
            <a:extLst>
              <a:ext uri="{FF2B5EF4-FFF2-40B4-BE49-F238E27FC236}">
                <a16:creationId xmlns:a16="http://schemas.microsoft.com/office/drawing/2014/main" id="{0254D522-6412-26D4-25B5-665E5184DE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1812" name="Rectangle 3">
            <a:extLst>
              <a:ext uri="{FF2B5EF4-FFF2-40B4-BE49-F238E27FC236}">
                <a16:creationId xmlns:a16="http://schemas.microsoft.com/office/drawing/2014/main" id="{9354E500-DA1C-FEA7-0EB4-D10B29F734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CH" altLang="it-CH"/>
          </a:p>
          <a:p>
            <a:pPr eaLnBrk="1" hangingPunct="1">
              <a:spcBef>
                <a:spcPct val="0"/>
              </a:spcBef>
            </a:pPr>
            <a:r>
              <a:rPr lang="it-CH" altLang="it-CH"/>
              <a:t>Il capitalismo tende a distruggere le sue due fonti di ricchezza: la natura e gli esseri umani (Karl Marx)</a:t>
            </a:r>
            <a:endParaRPr lang="fr-CH" altLang="it-CH"/>
          </a:p>
          <a:p>
            <a:pPr eaLnBrk="1" hangingPunct="1">
              <a:spcBef>
                <a:spcPct val="0"/>
              </a:spcBef>
            </a:pPr>
            <a:endParaRPr lang="fr-CH" altLang="it-CH"/>
          </a:p>
          <a:p>
            <a:pPr eaLnBrk="1" hangingPunct="1">
              <a:spcBef>
                <a:spcPct val="0"/>
              </a:spcBef>
            </a:pPr>
            <a:r>
              <a:rPr lang="fr-CH" altLang="it-CH"/>
              <a:t>L’impiego dei soldati e delle armi porta alla guerra. </a:t>
            </a:r>
          </a:p>
          <a:p>
            <a:pPr eaLnBrk="1" hangingPunct="1">
              <a:spcBef>
                <a:spcPct val="0"/>
              </a:spcBef>
            </a:pPr>
            <a:r>
              <a:rPr lang="fr-CH" altLang="it-CH"/>
              <a:t>Dopo aver tutto distrutto si deve ricostruire. Ciò comporta necessità di produrre nuovi beni e servizi e l’industria si rimette in moto.</a:t>
            </a:r>
          </a:p>
          <a:p>
            <a:pPr eaLnBrk="1" hangingPunct="1">
              <a:spcBef>
                <a:spcPct val="0"/>
              </a:spcBef>
            </a:pPr>
            <a:r>
              <a:rPr lang="fr-CH" altLang="it-CH"/>
              <a:t>I disoccupati ritrovano il lavoro e ricevono nuovamente il salario. Possono perciò comperare altri beni e servizi e così via. </a:t>
            </a:r>
          </a:p>
          <a:p>
            <a:pPr eaLnBrk="1" hangingPunct="1">
              <a:spcBef>
                <a:spcPct val="0"/>
              </a:spcBef>
            </a:pPr>
            <a:r>
              <a:rPr lang="fr-CH" altLang="it-CH"/>
              <a:t>Giusto?</a:t>
            </a:r>
          </a:p>
          <a:p>
            <a:pPr eaLnBrk="1" hangingPunct="1">
              <a:spcBef>
                <a:spcPct val="0"/>
              </a:spcBef>
            </a:pPr>
            <a:r>
              <a:rPr lang="fr-CH" altLang="it-CH"/>
              <a:t>Solo in parte perchè l’automazione si estende e parte dei lavoratori è stata sostituita dalle nuove macchine automatiche.</a:t>
            </a:r>
          </a:p>
          <a:p>
            <a:pPr eaLnBrk="1" hangingPunct="1">
              <a:spcBef>
                <a:spcPct val="0"/>
              </a:spcBef>
            </a:pPr>
            <a:endParaRPr lang="fr-CH" altLang="it-CH"/>
          </a:p>
          <a:p>
            <a:pPr eaLnBrk="1" hangingPunct="1">
              <a:spcBef>
                <a:spcPct val="0"/>
              </a:spcBef>
            </a:pPr>
            <a:r>
              <a:rPr lang="it-IT" altLang="it-CH"/>
              <a:t>http://en.wikipedia.org/wiki/Dresden_1945</a:t>
            </a:r>
          </a:p>
          <a:p>
            <a:pPr eaLnBrk="1" hangingPunct="1">
              <a:spcBef>
                <a:spcPct val="0"/>
              </a:spcBef>
            </a:pPr>
            <a:r>
              <a:rPr lang="it-IT" altLang="it-CH"/>
              <a:t>http://en.wikipedia.org/wiki/Bombing_of_Nagasaki</a:t>
            </a:r>
          </a:p>
          <a:p>
            <a:pPr eaLnBrk="1" hangingPunct="1">
              <a:spcBef>
                <a:spcPct val="0"/>
              </a:spcBef>
            </a:pPr>
            <a:r>
              <a:rPr lang="it-IT" altLang="it-CH"/>
              <a:t>http://en.wikipedia.org/wiki/Jenin_Massacre</a:t>
            </a:r>
          </a:p>
          <a:p>
            <a:pPr eaLnBrk="1" hangingPunct="1">
              <a:spcBef>
                <a:spcPct val="0"/>
              </a:spcBef>
            </a:pPr>
            <a:endParaRPr lang="it-IT" altLang="it-CH"/>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7">
            <a:extLst>
              <a:ext uri="{FF2B5EF4-FFF2-40B4-BE49-F238E27FC236}">
                <a16:creationId xmlns:a16="http://schemas.microsoft.com/office/drawing/2014/main" id="{ECD1586C-22F3-C465-E2EB-C18ECF244D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50FABD-FAB4-4E0A-927D-31C8B81D0D86}" type="slidenum">
              <a:rPr lang="it-IT" altLang="en-US" sz="1300" smtClean="0">
                <a:solidFill>
                  <a:srgbClr val="000000"/>
                </a:solidFill>
                <a:latin typeface="Arial" panose="020B0604020202020204" pitchFamily="34" charset="0"/>
              </a:rPr>
              <a:pPr>
                <a:spcBef>
                  <a:spcPct val="0"/>
                </a:spcBef>
              </a:pPr>
              <a:t>250</a:t>
            </a:fld>
            <a:endParaRPr lang="it-IT" altLang="en-US" sz="1300">
              <a:solidFill>
                <a:srgbClr val="000000"/>
              </a:solidFill>
              <a:latin typeface="Arial" panose="020B0604020202020204" pitchFamily="34" charset="0"/>
            </a:endParaRPr>
          </a:p>
        </p:txBody>
      </p:sp>
      <p:sp>
        <p:nvSpPr>
          <p:cNvPr id="633859" name="Rectangle 2">
            <a:extLst>
              <a:ext uri="{FF2B5EF4-FFF2-40B4-BE49-F238E27FC236}">
                <a16:creationId xmlns:a16="http://schemas.microsoft.com/office/drawing/2014/main" id="{D85D6C95-E6AA-FB9B-273E-B0FA75E6AC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3860" name="Rectangle 3">
            <a:extLst>
              <a:ext uri="{FF2B5EF4-FFF2-40B4-BE49-F238E27FC236}">
                <a16:creationId xmlns:a16="http://schemas.microsoft.com/office/drawing/2014/main" id="{2FFA0C2A-CF02-4857-1605-EF6EA3ABAE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Il risultato della guerra : tanti morti e distruzioni. Per l’umanità un disastro.</a:t>
            </a:r>
          </a:p>
          <a:p>
            <a:pPr eaLnBrk="1" hangingPunct="1">
              <a:spcBef>
                <a:spcPct val="0"/>
              </a:spcBef>
            </a:pPr>
            <a:endParaRPr lang="fr-CH" altLang="it-CH"/>
          </a:p>
          <a:p>
            <a:pPr eaLnBrk="1" hangingPunct="1">
              <a:spcBef>
                <a:spcPct val="0"/>
              </a:spcBef>
            </a:pPr>
            <a:r>
              <a:rPr lang="it-IT" altLang="it-CH"/>
              <a:t>http://en.wikipedia.org/wiki/Vietnam_war</a:t>
            </a:r>
          </a:p>
          <a:p>
            <a:pPr eaLnBrk="1" hangingPunct="1">
              <a:spcBef>
                <a:spcPct val="0"/>
              </a:spcBef>
            </a:pPr>
            <a:r>
              <a:rPr lang="it-IT" altLang="it-CH"/>
              <a:t>http://en.wikipedia.org/wiki/World_war_II</a:t>
            </a:r>
          </a:p>
          <a:p>
            <a:pPr eaLnBrk="1" hangingPunct="1">
              <a:spcBef>
                <a:spcPct val="0"/>
              </a:spcBef>
            </a:pPr>
            <a:r>
              <a:rPr lang="it-IT" altLang="it-CH"/>
              <a:t>https://it.wikipedia.org/wiki/Seconda_guerra_mondiale</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Slide Image Placeholder 1">
            <a:extLst>
              <a:ext uri="{FF2B5EF4-FFF2-40B4-BE49-F238E27FC236}">
                <a16:creationId xmlns:a16="http://schemas.microsoft.com/office/drawing/2014/main" id="{D494EF24-C068-F4A7-986B-B934E2E833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5907" name="Notes Placeholder 2">
            <a:extLst>
              <a:ext uri="{FF2B5EF4-FFF2-40B4-BE49-F238E27FC236}">
                <a16:creationId xmlns:a16="http://schemas.microsoft.com/office/drawing/2014/main" id="{99ABCD67-AF93-4431-7A1A-D52E200D62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Nella guerra non c’è niente di onorevole</a:t>
            </a:r>
          </a:p>
          <a:p>
            <a:pPr eaLnBrk="1" hangingPunct="1">
              <a:spcBef>
                <a:spcPct val="0"/>
              </a:spcBef>
            </a:pPr>
            <a:endParaRPr lang="it-CH" altLang="it-CH"/>
          </a:p>
          <a:p>
            <a:pPr eaLnBrk="1" hangingPunct="1">
              <a:spcBef>
                <a:spcPct val="0"/>
              </a:spcBef>
            </a:pPr>
            <a:r>
              <a:rPr lang="it-IT" altLang="it-CH"/>
              <a:t>http://time.com/3625453/torture-report-senate-cia-interrogation/#3625453/torture-report-senate-cia-interrogation/</a:t>
            </a:r>
          </a:p>
        </p:txBody>
      </p:sp>
      <p:sp>
        <p:nvSpPr>
          <p:cNvPr id="635908" name="Slide Number Placeholder 3">
            <a:extLst>
              <a:ext uri="{FF2B5EF4-FFF2-40B4-BE49-F238E27FC236}">
                <a16:creationId xmlns:a16="http://schemas.microsoft.com/office/drawing/2014/main" id="{423D54CB-54B0-01D1-400B-4AC2266FF1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FC539E-42C7-4C43-B939-426F62F6F7F7}" type="slidenum">
              <a:rPr lang="it-IT" altLang="en-US" sz="1300" smtClean="0">
                <a:solidFill>
                  <a:srgbClr val="000000"/>
                </a:solidFill>
                <a:latin typeface="Arial" panose="020B0604020202020204" pitchFamily="34" charset="0"/>
              </a:rPr>
              <a:pPr>
                <a:spcBef>
                  <a:spcPct val="0"/>
                </a:spcBef>
              </a:pPr>
              <a:t>251</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7">
            <a:extLst>
              <a:ext uri="{FF2B5EF4-FFF2-40B4-BE49-F238E27FC236}">
                <a16:creationId xmlns:a16="http://schemas.microsoft.com/office/drawing/2014/main" id="{CF6772E0-6AF3-76B3-8DA4-9F232DD544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2F4659-095F-4C1E-964D-43DB3C414CBD}" type="slidenum">
              <a:rPr lang="it-IT" altLang="en-US" sz="1300" smtClean="0">
                <a:solidFill>
                  <a:srgbClr val="000000"/>
                </a:solidFill>
                <a:latin typeface="Arial" panose="020B0604020202020204" pitchFamily="34" charset="0"/>
              </a:rPr>
              <a:pPr>
                <a:spcBef>
                  <a:spcPct val="0"/>
                </a:spcBef>
              </a:pPr>
              <a:t>252</a:t>
            </a:fld>
            <a:endParaRPr lang="it-IT" altLang="en-US" sz="1300">
              <a:solidFill>
                <a:srgbClr val="000000"/>
              </a:solidFill>
              <a:latin typeface="Arial" panose="020B0604020202020204" pitchFamily="34" charset="0"/>
            </a:endParaRPr>
          </a:p>
        </p:txBody>
      </p:sp>
      <p:sp>
        <p:nvSpPr>
          <p:cNvPr id="637955" name="Rectangle 2">
            <a:extLst>
              <a:ext uri="{FF2B5EF4-FFF2-40B4-BE49-F238E27FC236}">
                <a16:creationId xmlns:a16="http://schemas.microsoft.com/office/drawing/2014/main" id="{94C67537-6C54-7B42-5264-35B51DD052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7956" name="Rectangle 3">
            <a:extLst>
              <a:ext uri="{FF2B5EF4-FFF2-40B4-BE49-F238E27FC236}">
                <a16:creationId xmlns:a16="http://schemas.microsoft.com/office/drawing/2014/main" id="{DB630E6F-2170-B9B3-B89E-E626111F5C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Nel 2011 sono stati spesi 1738 miliardi di $</a:t>
            </a:r>
          </a:p>
          <a:p>
            <a:pPr eaLnBrk="1" hangingPunct="1">
              <a:spcBef>
                <a:spcPct val="0"/>
              </a:spcBef>
            </a:pPr>
            <a:endParaRPr lang="fr-CH" altLang="it-CH"/>
          </a:p>
          <a:p>
            <a:pPr eaLnBrk="1" hangingPunct="1">
              <a:spcBef>
                <a:spcPct val="0"/>
              </a:spcBef>
            </a:pPr>
            <a:r>
              <a:rPr lang="it-IT" altLang="it-CH"/>
              <a:t>http://www.sipri.org/yearbook/2012/04</a:t>
            </a:r>
          </a:p>
          <a:p>
            <a:pPr eaLnBrk="1" hangingPunct="1">
              <a:spcBef>
                <a:spcPct val="0"/>
              </a:spcBef>
            </a:pPr>
            <a:r>
              <a:rPr lang="it-IT" altLang="it-CH"/>
              <a:t>http://www.fas.org/sgp/crs/row/RL30150.pdf</a:t>
            </a:r>
          </a:p>
          <a:p>
            <a:pPr eaLnBrk="1" hangingPunct="1">
              <a:spcBef>
                <a:spcPct val="0"/>
              </a:spcBef>
            </a:pPr>
            <a:r>
              <a:rPr lang="it-IT" altLang="it-CH"/>
              <a:t>https://it.wikipedia.org/wiki/Defense_Advanced_Research_Projects_Agency</a:t>
            </a:r>
          </a:p>
          <a:p>
            <a:pPr eaLnBrk="1" hangingPunct="1">
              <a:spcBef>
                <a:spcPct val="0"/>
              </a:spcBef>
            </a:pPr>
            <a:r>
              <a:rPr lang="it-IT" altLang="it-CH"/>
              <a:t>https://www.sipri.org/sites/default/files/2017-09/yb17-summary_ita.pdf </a:t>
            </a:r>
          </a:p>
          <a:p>
            <a:pPr eaLnBrk="1" hangingPunct="1">
              <a:spcBef>
                <a:spcPct val="0"/>
              </a:spcBef>
            </a:pPr>
            <a:endParaRPr lang="it-IT" altLang="it-CH"/>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Segnaposto immagine diapositiva 1">
            <a:extLst>
              <a:ext uri="{FF2B5EF4-FFF2-40B4-BE49-F238E27FC236}">
                <a16:creationId xmlns:a16="http://schemas.microsoft.com/office/drawing/2014/main" id="{D973452B-7332-D66A-B503-31ED827CA4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0003" name="Segnaposto note 2">
            <a:extLst>
              <a:ext uri="{FF2B5EF4-FFF2-40B4-BE49-F238E27FC236}">
                <a16:creationId xmlns:a16="http://schemas.microsoft.com/office/drawing/2014/main" id="{44E59352-2A8D-69D1-04D4-83764DD4FF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40004" name="Segnaposto numero diapositiva 3">
            <a:extLst>
              <a:ext uri="{FF2B5EF4-FFF2-40B4-BE49-F238E27FC236}">
                <a16:creationId xmlns:a16="http://schemas.microsoft.com/office/drawing/2014/main" id="{430C7368-B528-E651-16FC-F684AAF76A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C798AA6-F523-49DC-A059-DB2AD58274E1}" type="slidenum">
              <a:rPr lang="it-CH" altLang="en-US" smtClean="0">
                <a:latin typeface="Calibri" panose="020F0502020204030204" pitchFamily="34" charset="0"/>
              </a:rPr>
              <a:pPr/>
              <a:t>253</a:t>
            </a:fld>
            <a:endParaRPr lang="it-CH" altLang="en-US">
              <a:latin typeface="Calibri" panose="020F0502020204030204" pitchFamily="34" charset="0"/>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a:extLst>
              <a:ext uri="{FF2B5EF4-FFF2-40B4-BE49-F238E27FC236}">
                <a16:creationId xmlns:a16="http://schemas.microsoft.com/office/drawing/2014/main" id="{FBAF9E84-B1D8-1C14-89C5-68F834EED7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E7EDB6-A549-4FE0-9C8C-B5EF15314DAE}" type="slidenum">
              <a:rPr lang="it-IT" altLang="en-US" sz="1300" smtClean="0">
                <a:solidFill>
                  <a:srgbClr val="000000"/>
                </a:solidFill>
                <a:latin typeface="Arial" panose="020B0604020202020204" pitchFamily="34" charset="0"/>
              </a:rPr>
              <a:pPr>
                <a:spcBef>
                  <a:spcPct val="0"/>
                </a:spcBef>
              </a:pPr>
              <a:t>254</a:t>
            </a:fld>
            <a:endParaRPr lang="it-IT" altLang="en-US" sz="1300">
              <a:solidFill>
                <a:srgbClr val="000000"/>
              </a:solidFill>
              <a:latin typeface="Arial" panose="020B0604020202020204" pitchFamily="34" charset="0"/>
            </a:endParaRPr>
          </a:p>
        </p:txBody>
      </p:sp>
      <p:sp>
        <p:nvSpPr>
          <p:cNvPr id="642051" name="Rectangle 2">
            <a:extLst>
              <a:ext uri="{FF2B5EF4-FFF2-40B4-BE49-F238E27FC236}">
                <a16:creationId xmlns:a16="http://schemas.microsoft.com/office/drawing/2014/main" id="{2A128FA1-77CE-D964-9E8D-8565D90F29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2052" name="Rectangle 3">
            <a:extLst>
              <a:ext uri="{FF2B5EF4-FFF2-40B4-BE49-F238E27FC236}">
                <a16:creationId xmlns:a16="http://schemas.microsoft.com/office/drawing/2014/main" id="{6B07D7D4-4DCC-BB70-48C3-3A41EDCFBE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disoccupazione : un « danno collaterale » del sistema capitalista a economia di mercato.</a:t>
            </a:r>
          </a:p>
          <a:p>
            <a:pPr eaLnBrk="1" hangingPunct="1">
              <a:spcBef>
                <a:spcPct val="0"/>
              </a:spcBef>
            </a:pPr>
            <a:endParaRPr lang="fr-CH" altLang="it-CH"/>
          </a:p>
          <a:p>
            <a:pPr eaLnBrk="1" hangingPunct="1">
              <a:spcBef>
                <a:spcPct val="0"/>
              </a:spcBef>
            </a:pPr>
            <a:r>
              <a:rPr lang="it-IT" altLang="it-CH"/>
              <a:t>http://www.ilfattoquotidiano.it/2013/10/01/disoccupazione-giovanile-supera-40/729157/</a:t>
            </a:r>
          </a:p>
          <a:p>
            <a:pPr eaLnBrk="1" hangingPunct="1">
              <a:spcBef>
                <a:spcPct val="0"/>
              </a:spcBef>
            </a:pPr>
            <a:r>
              <a:rPr lang="it-IT" altLang="it-CH"/>
              <a:t>Per la Svizzera e il Ticino il numero dei disoccupati è approssimativo perchè le statistiche ufficiali comprendono solo i disoccupati iscritti e beneficiari di un sussidio di disoccupazione durante circa il I. anno di disoccupazione. Superato questo periodo i disoccupati non rientrano più nella statistica  ufficiale.</a:t>
            </a:r>
          </a:p>
          <a:p>
            <a:pPr eaLnBrk="1" hangingPunct="1">
              <a:spcBef>
                <a:spcPct val="0"/>
              </a:spcBef>
            </a:pPr>
            <a:endParaRPr lang="it-IT" altLang="it-CH"/>
          </a:p>
          <a:p>
            <a:pPr eaLnBrk="1" hangingPunct="1">
              <a:spcBef>
                <a:spcPct val="0"/>
              </a:spcBef>
            </a:pPr>
            <a:r>
              <a:rPr lang="it-IT" altLang="it-CH"/>
              <a:t>http://en.wikipedia.org/wiki/Unemployment</a:t>
            </a:r>
          </a:p>
          <a:p>
            <a:pPr eaLnBrk="1" hangingPunct="1">
              <a:spcBef>
                <a:spcPct val="0"/>
              </a:spcBef>
            </a:pPr>
            <a:r>
              <a:rPr lang="en-US" altLang="it-CH">
                <a:solidFill>
                  <a:srgbClr val="000000"/>
                </a:solidFill>
              </a:rPr>
              <a:t>http://www.bls.gov/news.release/pdf/empsit.pdf</a:t>
            </a:r>
          </a:p>
          <a:p>
            <a:pPr eaLnBrk="1" hangingPunct="1">
              <a:spcBef>
                <a:spcPct val="0"/>
              </a:spcBef>
            </a:pPr>
            <a:r>
              <a:rPr lang="en-US" altLang="it-CH">
                <a:solidFill>
                  <a:srgbClr val="000000"/>
                </a:solidFill>
              </a:rPr>
              <a:t>http://www.bbc.co.uk/news/business-24045546</a:t>
            </a:r>
          </a:p>
          <a:p>
            <a:pPr eaLnBrk="1" hangingPunct="1">
              <a:spcBef>
                <a:spcPct val="0"/>
              </a:spcBef>
            </a:pPr>
            <a:r>
              <a:rPr lang="en-US" altLang="it-CH">
                <a:solidFill>
                  <a:srgbClr val="000000"/>
                </a:solidFill>
              </a:rPr>
              <a:t>https://it.wikipedia.org/wiki/Disoccupazione_nell%27Unione_europea</a:t>
            </a:r>
          </a:p>
          <a:p>
            <a:pPr eaLnBrk="1" hangingPunct="1">
              <a:spcBef>
                <a:spcPct val="0"/>
              </a:spcBef>
            </a:pPr>
            <a:r>
              <a:rPr lang="en-US" altLang="it-CH">
                <a:solidFill>
                  <a:srgbClr val="000000"/>
                </a:solidFill>
              </a:rPr>
              <a:t>http://www.thelancet.com/journals/lanpsy/article/PIIS2215-0366(14)00129-1/fulltext</a:t>
            </a:r>
          </a:p>
          <a:p>
            <a:pPr eaLnBrk="1" hangingPunct="1">
              <a:spcBef>
                <a:spcPct val="0"/>
              </a:spcBef>
            </a:pPr>
            <a:r>
              <a:rPr lang="en-US" altLang="it-CH">
                <a:solidFill>
                  <a:srgbClr val="000000"/>
                </a:solidFill>
              </a:rPr>
              <a:t>http://www.ilfattoquotidiano.it/2015/05/19/lavoro-ilo-la-crisi-economica-ha-ridotto-il-monte-dei-salari-di-1-218-miliardi/1697157/</a:t>
            </a:r>
          </a:p>
          <a:p>
            <a:pPr eaLnBrk="1" hangingPunct="1">
              <a:spcBef>
                <a:spcPct val="0"/>
              </a:spcBef>
            </a:pPr>
            <a:r>
              <a:rPr lang="en-US" altLang="it-CH">
                <a:solidFill>
                  <a:srgbClr val="000000"/>
                </a:solidFill>
              </a:rPr>
              <a:t>http://www.ilo.org/global/research/global-reports/weso/2015/WCMS_337069/lang--en/index.htm</a:t>
            </a:r>
          </a:p>
          <a:p>
            <a:pPr eaLnBrk="1" hangingPunct="1">
              <a:spcBef>
                <a:spcPct val="0"/>
              </a:spcBef>
            </a:pPr>
            <a:endParaRPr lang="en-US" altLang="it-CH">
              <a:solidFill>
                <a:srgbClr val="000000"/>
              </a:solidFill>
            </a:endParaRPr>
          </a:p>
          <a:p>
            <a:pPr eaLnBrk="1" hangingPunct="1">
              <a:spcBef>
                <a:spcPct val="0"/>
              </a:spcBef>
            </a:pPr>
            <a:endParaRPr lang="en-US" altLang="it-CH">
              <a:solidFill>
                <a:srgbClr val="000000"/>
              </a:solidFill>
            </a:endParaRPr>
          </a:p>
          <a:p>
            <a:pPr eaLnBrk="1" hangingPunct="1">
              <a:spcBef>
                <a:spcPct val="0"/>
              </a:spcBef>
            </a:pPr>
            <a:endParaRPr lang="it-IT" altLang="it-CH"/>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egnaposto immagine diapositiva 1">
            <a:extLst>
              <a:ext uri="{FF2B5EF4-FFF2-40B4-BE49-F238E27FC236}">
                <a16:creationId xmlns:a16="http://schemas.microsoft.com/office/drawing/2014/main" id="{EF7CC524-DEBB-3AC5-147B-7320A4B9F5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Segnaposto note 2">
            <a:extLst>
              <a:ext uri="{FF2B5EF4-FFF2-40B4-BE49-F238E27FC236}">
                <a16:creationId xmlns:a16="http://schemas.microsoft.com/office/drawing/2014/main" id="{8C11B75D-5629-F5CB-1069-269776F524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http://en.wikipedia.org/wiki/Volkswagen</a:t>
            </a:r>
          </a:p>
          <a:p>
            <a:endParaRPr lang="it-CH" altLang="it-CH"/>
          </a:p>
        </p:txBody>
      </p:sp>
      <p:sp>
        <p:nvSpPr>
          <p:cNvPr id="180228" name="Segnaposto numero diapositiva 3">
            <a:extLst>
              <a:ext uri="{FF2B5EF4-FFF2-40B4-BE49-F238E27FC236}">
                <a16:creationId xmlns:a16="http://schemas.microsoft.com/office/drawing/2014/main" id="{9DE2F14C-D661-776F-743C-C91A1B9CBF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1AF164-935A-46AF-9F91-69B2589684A1}" type="slidenum">
              <a:rPr lang="it-CH" altLang="en-US" sz="1300" smtClean="0"/>
              <a:pPr>
                <a:spcBef>
                  <a:spcPct val="0"/>
                </a:spcBef>
              </a:pPr>
              <a:t>26</a:t>
            </a:fld>
            <a:endParaRPr lang="it-CH" altLang="en-US" sz="1300"/>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7">
            <a:extLst>
              <a:ext uri="{FF2B5EF4-FFF2-40B4-BE49-F238E27FC236}">
                <a16:creationId xmlns:a16="http://schemas.microsoft.com/office/drawing/2014/main" id="{4DF25576-71D5-06DC-8D87-18F8B64EF4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27DB61-3FB4-46DA-88A7-48F2F885BEA2}" type="slidenum">
              <a:rPr lang="it-IT" altLang="en-US" sz="1300" smtClean="0">
                <a:solidFill>
                  <a:srgbClr val="000000"/>
                </a:solidFill>
                <a:latin typeface="Arial" panose="020B0604020202020204" pitchFamily="34" charset="0"/>
              </a:rPr>
              <a:pPr>
                <a:spcBef>
                  <a:spcPct val="0"/>
                </a:spcBef>
              </a:pPr>
              <a:t>255</a:t>
            </a:fld>
            <a:endParaRPr lang="it-IT" altLang="en-US" sz="1300">
              <a:solidFill>
                <a:srgbClr val="000000"/>
              </a:solidFill>
              <a:latin typeface="Arial" panose="020B0604020202020204" pitchFamily="34" charset="0"/>
            </a:endParaRPr>
          </a:p>
        </p:txBody>
      </p:sp>
      <p:sp>
        <p:nvSpPr>
          <p:cNvPr id="644099" name="Rectangle 2">
            <a:extLst>
              <a:ext uri="{FF2B5EF4-FFF2-40B4-BE49-F238E27FC236}">
                <a16:creationId xmlns:a16="http://schemas.microsoft.com/office/drawing/2014/main" id="{6B09D0BE-E4CF-BDF0-75C0-602A16CEEF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4100" name="Rectangle 3">
            <a:extLst>
              <a:ext uri="{FF2B5EF4-FFF2-40B4-BE49-F238E27FC236}">
                <a16:creationId xmlns:a16="http://schemas.microsoft.com/office/drawing/2014/main" id="{4F55B537-F15A-FD9C-78D4-67B4A82D03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a:t>
            </a: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Segnaposto immagine diapositiva 1">
            <a:extLst>
              <a:ext uri="{FF2B5EF4-FFF2-40B4-BE49-F238E27FC236}">
                <a16:creationId xmlns:a16="http://schemas.microsoft.com/office/drawing/2014/main" id="{F0DB9765-E1DB-3925-2765-F8A98A1C5F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Segnaposto note 2">
            <a:extLst>
              <a:ext uri="{FF2B5EF4-FFF2-40B4-BE49-F238E27FC236}">
                <a16:creationId xmlns:a16="http://schemas.microsoft.com/office/drawing/2014/main" id="{AB4E5F62-CE7E-8F8E-5650-2622D97A7F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646148" name="Segnaposto numero diapositiva 3">
            <a:extLst>
              <a:ext uri="{FF2B5EF4-FFF2-40B4-BE49-F238E27FC236}">
                <a16:creationId xmlns:a16="http://schemas.microsoft.com/office/drawing/2014/main" id="{C4857B28-8CAD-C42C-BEA3-9C2B537C57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DFA305-544E-4366-B296-82A505901BBE}" type="slidenum">
              <a:rPr lang="it-CH" altLang="en-US" sz="1300" smtClean="0"/>
              <a:pPr>
                <a:spcBef>
                  <a:spcPct val="0"/>
                </a:spcBef>
              </a:pPr>
              <a:t>256</a:t>
            </a:fld>
            <a:endParaRPr lang="it-CH" altLang="en-US" sz="1300"/>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7">
            <a:extLst>
              <a:ext uri="{FF2B5EF4-FFF2-40B4-BE49-F238E27FC236}">
                <a16:creationId xmlns:a16="http://schemas.microsoft.com/office/drawing/2014/main" id="{611A092F-D4F5-632C-755E-FA4FF2CD6F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1E0EC1-6978-425F-9476-208DFD20E10C}" type="slidenum">
              <a:rPr lang="it-IT" altLang="en-US" sz="1300" smtClean="0">
                <a:solidFill>
                  <a:srgbClr val="000000"/>
                </a:solidFill>
                <a:latin typeface="Arial" panose="020B0604020202020204" pitchFamily="34" charset="0"/>
              </a:rPr>
              <a:pPr>
                <a:spcBef>
                  <a:spcPct val="0"/>
                </a:spcBef>
              </a:pPr>
              <a:t>257</a:t>
            </a:fld>
            <a:endParaRPr lang="it-IT" altLang="en-US" sz="1300">
              <a:solidFill>
                <a:srgbClr val="000000"/>
              </a:solidFill>
              <a:latin typeface="Arial" panose="020B0604020202020204" pitchFamily="34" charset="0"/>
            </a:endParaRPr>
          </a:p>
        </p:txBody>
      </p:sp>
      <p:sp>
        <p:nvSpPr>
          <p:cNvPr id="648195" name="Rectangle 2">
            <a:extLst>
              <a:ext uri="{FF2B5EF4-FFF2-40B4-BE49-F238E27FC236}">
                <a16:creationId xmlns:a16="http://schemas.microsoft.com/office/drawing/2014/main" id="{7332AB02-48EA-1A89-7E78-9BEECBBF2B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8196" name="Rectangle 3">
            <a:extLst>
              <a:ext uri="{FF2B5EF4-FFF2-40B4-BE49-F238E27FC236}">
                <a16:creationId xmlns:a16="http://schemas.microsoft.com/office/drawing/2014/main" id="{40FE305D-F1AF-7F4C-4E93-62F6D5B5AE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Il proprietario ha chiuso la fabbrica e sta davanti al magazzino stracolmo di ravioli invenduti.</a:t>
            </a:r>
          </a:p>
          <a:p>
            <a:pPr eaLnBrk="1" hangingPunct="1">
              <a:spcBef>
                <a:spcPct val="0"/>
              </a:spcBef>
            </a:pPr>
            <a:r>
              <a:rPr lang="fr-CH" altLang="it-CH"/>
              <a:t>Il suo massimo desiderio è di vendere i ravioli prima della loro scadenza. In caso contrario deve portare i ravioli in discarica, con altri costi.</a:t>
            </a:r>
          </a:p>
          <a:p>
            <a:pPr eaLnBrk="1" hangingPunct="1">
              <a:spcBef>
                <a:spcPct val="0"/>
              </a:spcBef>
            </a:pPr>
            <a:r>
              <a:rPr lang="fr-CH" altLang="it-CH"/>
              <a:t>I disoccupati nullatenenti chiedono al proprietario di dare loro un pò di ravioli per le loro famiglie affamate. I proprietario esige però di essere pagato. </a:t>
            </a:r>
          </a:p>
          <a:p>
            <a:pPr eaLnBrk="1" hangingPunct="1">
              <a:spcBef>
                <a:spcPct val="0"/>
              </a:spcBef>
            </a:pPr>
            <a:r>
              <a:rPr lang="fr-CH" altLang="it-CH"/>
              <a:t>I disoccupati non hanno soldi ma hanno bisogno dei ravioli. Scacciano perciò il proprietario e prendono i ravioli saccheggiando il magazzino. </a:t>
            </a:r>
          </a:p>
          <a:p>
            <a:pPr eaLnBrk="1" hangingPunct="1">
              <a:spcBef>
                <a:spcPct val="0"/>
              </a:spcBef>
            </a:pPr>
            <a:r>
              <a:rPr lang="fr-CH" altLang="it-CH"/>
              <a:t>Il proprietario chiama la polizia.</a:t>
            </a:r>
          </a:p>
          <a:p>
            <a:pPr eaLnBrk="1" hangingPunct="1">
              <a:spcBef>
                <a:spcPct val="0"/>
              </a:spcBef>
            </a:pPr>
            <a:endParaRPr lang="fr-CH" altLang="it-CH"/>
          </a:p>
          <a:p>
            <a:pPr eaLnBrk="1" hangingPunct="1">
              <a:spcBef>
                <a:spcPct val="0"/>
              </a:spcBef>
            </a:pPr>
            <a:r>
              <a:rPr lang="it-IT" altLang="it-CH"/>
              <a:t>http://en.wikipedia.org/wiki/Looting</a:t>
            </a:r>
          </a:p>
          <a:p>
            <a:pPr eaLnBrk="1" hangingPunct="1">
              <a:spcBef>
                <a:spcPct val="0"/>
              </a:spcBef>
            </a:pPr>
            <a:endParaRPr lang="it-IT" altLang="it-CH"/>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Slide Image Placeholder 1">
            <a:extLst>
              <a:ext uri="{FF2B5EF4-FFF2-40B4-BE49-F238E27FC236}">
                <a16:creationId xmlns:a16="http://schemas.microsoft.com/office/drawing/2014/main" id="{0AC4B86E-9425-BFA2-B249-C96F616C24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0243" name="Notes Placeholder 2">
            <a:extLst>
              <a:ext uri="{FF2B5EF4-FFF2-40B4-BE49-F238E27FC236}">
                <a16:creationId xmlns:a16="http://schemas.microsoft.com/office/drawing/2014/main" id="{3F4D7D41-53BD-A2BB-F21A-CBD8778256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Lo Stato borghese garantisce e difende la proprietà privata perché questo è uno dei suoi compiti previsti dalle leggi e dalla costituzione.</a:t>
            </a:r>
          </a:p>
          <a:p>
            <a:pPr eaLnBrk="1" hangingPunct="1">
              <a:spcBef>
                <a:spcPct val="0"/>
              </a:spcBef>
            </a:pPr>
            <a:r>
              <a:rPr lang="it-CH" altLang="it-CH"/>
              <a:t>Conseguentemente lo Stato deve intervenire.</a:t>
            </a:r>
            <a:endParaRPr lang="it-IT" altLang="it-CH"/>
          </a:p>
        </p:txBody>
      </p:sp>
      <p:sp>
        <p:nvSpPr>
          <p:cNvPr id="650244" name="Slide Number Placeholder 3">
            <a:extLst>
              <a:ext uri="{FF2B5EF4-FFF2-40B4-BE49-F238E27FC236}">
                <a16:creationId xmlns:a16="http://schemas.microsoft.com/office/drawing/2014/main" id="{D11B9C05-5FF5-100F-AC23-44964F0666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91B860-4CB8-4815-BD4D-E8BF0A956224}" type="slidenum">
              <a:rPr lang="it-IT" altLang="en-US" sz="1300" smtClean="0">
                <a:solidFill>
                  <a:srgbClr val="000000"/>
                </a:solidFill>
                <a:latin typeface="Arial" panose="020B0604020202020204" pitchFamily="34" charset="0"/>
              </a:rPr>
              <a:pPr>
                <a:spcBef>
                  <a:spcPct val="0"/>
                </a:spcBef>
              </a:pPr>
              <a:t>258</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a:extLst>
              <a:ext uri="{FF2B5EF4-FFF2-40B4-BE49-F238E27FC236}">
                <a16:creationId xmlns:a16="http://schemas.microsoft.com/office/drawing/2014/main" id="{3DD1BDDF-8F14-546F-E382-A07EC94EBE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C37DCD-E326-47D0-B066-14A389F86BF2}" type="slidenum">
              <a:rPr lang="it-IT" altLang="en-US" sz="1300" smtClean="0">
                <a:solidFill>
                  <a:srgbClr val="000000"/>
                </a:solidFill>
                <a:latin typeface="Arial" panose="020B0604020202020204" pitchFamily="34" charset="0"/>
              </a:rPr>
              <a:pPr>
                <a:spcBef>
                  <a:spcPct val="0"/>
                </a:spcBef>
              </a:pPr>
              <a:t>259</a:t>
            </a:fld>
            <a:endParaRPr lang="it-IT" altLang="en-US" sz="1300">
              <a:solidFill>
                <a:srgbClr val="000000"/>
              </a:solidFill>
              <a:latin typeface="Arial" panose="020B0604020202020204" pitchFamily="34" charset="0"/>
            </a:endParaRPr>
          </a:p>
        </p:txBody>
      </p:sp>
      <p:sp>
        <p:nvSpPr>
          <p:cNvPr id="652291" name="Rectangle 2">
            <a:extLst>
              <a:ext uri="{FF2B5EF4-FFF2-40B4-BE49-F238E27FC236}">
                <a16:creationId xmlns:a16="http://schemas.microsoft.com/office/drawing/2014/main" id="{B161160F-E590-E6C3-7013-B320FA1B9F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2292" name="Rectangle 3">
            <a:extLst>
              <a:ext uri="{FF2B5EF4-FFF2-40B4-BE49-F238E27FC236}">
                <a16:creationId xmlns:a16="http://schemas.microsoft.com/office/drawing/2014/main" id="{FBD78851-15CE-F40B-494E-274D022D28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Arriva la polizia e scaccia i disoccupati che saccheggiano il magazzino dei ravioli. </a:t>
            </a:r>
            <a:endParaRPr lang="it-IT" altLang="it-CH"/>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7">
            <a:extLst>
              <a:ext uri="{FF2B5EF4-FFF2-40B4-BE49-F238E27FC236}">
                <a16:creationId xmlns:a16="http://schemas.microsoft.com/office/drawing/2014/main" id="{738122D8-5ABB-4675-78E4-0AE05E72B4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B08C29-C6EF-4286-8ECF-F1FF9A2BB7CB}" type="slidenum">
              <a:rPr lang="it-IT" altLang="en-US" sz="1300" smtClean="0">
                <a:solidFill>
                  <a:srgbClr val="000000"/>
                </a:solidFill>
                <a:latin typeface="Arial" panose="020B0604020202020204" pitchFamily="34" charset="0"/>
              </a:rPr>
              <a:pPr>
                <a:spcBef>
                  <a:spcPct val="0"/>
                </a:spcBef>
              </a:pPr>
              <a:t>260</a:t>
            </a:fld>
            <a:endParaRPr lang="it-IT" altLang="en-US" sz="1300">
              <a:solidFill>
                <a:srgbClr val="000000"/>
              </a:solidFill>
              <a:latin typeface="Arial" panose="020B0604020202020204" pitchFamily="34" charset="0"/>
            </a:endParaRPr>
          </a:p>
        </p:txBody>
      </p:sp>
      <p:sp>
        <p:nvSpPr>
          <p:cNvPr id="654339" name="Rectangle 2">
            <a:extLst>
              <a:ext uri="{FF2B5EF4-FFF2-40B4-BE49-F238E27FC236}">
                <a16:creationId xmlns:a16="http://schemas.microsoft.com/office/drawing/2014/main" id="{B37870D8-6EDC-E62F-412D-F3BC9758B4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4340" name="Rectangle 3">
            <a:extLst>
              <a:ext uri="{FF2B5EF4-FFF2-40B4-BE49-F238E27FC236}">
                <a16:creationId xmlns:a16="http://schemas.microsoft.com/office/drawing/2014/main" id="{F61C3007-8269-7661-E417-13E3B5A86F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Arriva la polizia ma i disoccupati sono tanti (sono venuti a prendere i ravioli)  e scacciano anche la polizia.</a:t>
            </a:r>
          </a:p>
          <a:p>
            <a:pPr eaLnBrk="1" hangingPunct="1">
              <a:spcBef>
                <a:spcPct val="0"/>
              </a:spcBef>
            </a:pPr>
            <a:r>
              <a:rPr lang="fr-CH" altLang="it-CH"/>
              <a:t>I disoccupati continuano a prendere i ravioli.</a:t>
            </a:r>
          </a:p>
          <a:p>
            <a:pPr eaLnBrk="1" hangingPunct="1">
              <a:spcBef>
                <a:spcPct val="0"/>
              </a:spcBef>
            </a:pPr>
            <a:r>
              <a:rPr lang="fr-CH" altLang="it-CH"/>
              <a:t>Il proprietario chiede aiuto allo Stato.</a:t>
            </a:r>
          </a:p>
          <a:p>
            <a:pPr eaLnBrk="1" hangingPunct="1">
              <a:spcBef>
                <a:spcPct val="0"/>
              </a:spcBef>
            </a:pPr>
            <a:r>
              <a:rPr lang="fr-CH" altLang="it-CH"/>
              <a:t>Lo Stato deve intervenire perchè è garante della proprietà privata.</a:t>
            </a:r>
            <a:endParaRPr lang="it-IT" altLang="it-CH"/>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7">
            <a:extLst>
              <a:ext uri="{FF2B5EF4-FFF2-40B4-BE49-F238E27FC236}">
                <a16:creationId xmlns:a16="http://schemas.microsoft.com/office/drawing/2014/main" id="{AACF9B7D-A252-92C4-4EE6-1ECA9CBDCF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BA10DE-B63B-4787-B739-E055C2E6FB99}" type="slidenum">
              <a:rPr lang="it-IT" altLang="en-US" sz="1300" smtClean="0">
                <a:solidFill>
                  <a:srgbClr val="000000"/>
                </a:solidFill>
                <a:latin typeface="Arial" panose="020B0604020202020204" pitchFamily="34" charset="0"/>
              </a:rPr>
              <a:pPr>
                <a:spcBef>
                  <a:spcPct val="0"/>
                </a:spcBef>
              </a:pPr>
              <a:t>261</a:t>
            </a:fld>
            <a:endParaRPr lang="it-IT" altLang="en-US" sz="1300">
              <a:solidFill>
                <a:srgbClr val="000000"/>
              </a:solidFill>
              <a:latin typeface="Arial" panose="020B0604020202020204" pitchFamily="34" charset="0"/>
            </a:endParaRPr>
          </a:p>
        </p:txBody>
      </p:sp>
      <p:sp>
        <p:nvSpPr>
          <p:cNvPr id="656387" name="Rectangle 2">
            <a:extLst>
              <a:ext uri="{FF2B5EF4-FFF2-40B4-BE49-F238E27FC236}">
                <a16:creationId xmlns:a16="http://schemas.microsoft.com/office/drawing/2014/main" id="{D8723DB9-131E-3FDD-D71B-A3E9818AC5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6388" name="Rectangle 3">
            <a:extLst>
              <a:ext uri="{FF2B5EF4-FFF2-40B4-BE49-F238E27FC236}">
                <a16:creationId xmlns:a16="http://schemas.microsoft.com/office/drawing/2014/main" id="{98292EFC-053E-9CFE-5514-C4C359EBD5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L’esercito nazionale viene poi aiutato da un esercito straniero (per es. dall’esercito USA).</a:t>
            </a:r>
            <a:endParaRPr lang="it-IT" altLang="it-CH"/>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7">
            <a:extLst>
              <a:ext uri="{FF2B5EF4-FFF2-40B4-BE49-F238E27FC236}">
                <a16:creationId xmlns:a16="http://schemas.microsoft.com/office/drawing/2014/main" id="{06C79D4E-83D0-FE09-94F1-3CD1C9B40F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05CDDE-500A-4ED2-95AB-861D00BBAF9F}" type="slidenum">
              <a:rPr lang="it-IT" altLang="en-US" sz="1300" smtClean="0">
                <a:solidFill>
                  <a:srgbClr val="000000"/>
                </a:solidFill>
                <a:latin typeface="Arial" panose="020B0604020202020204" pitchFamily="34" charset="0"/>
              </a:rPr>
              <a:pPr>
                <a:spcBef>
                  <a:spcPct val="0"/>
                </a:spcBef>
              </a:pPr>
              <a:t>262</a:t>
            </a:fld>
            <a:endParaRPr lang="it-IT" altLang="en-US" sz="1300">
              <a:solidFill>
                <a:srgbClr val="000000"/>
              </a:solidFill>
              <a:latin typeface="Arial" panose="020B0604020202020204" pitchFamily="34" charset="0"/>
            </a:endParaRPr>
          </a:p>
        </p:txBody>
      </p:sp>
      <p:sp>
        <p:nvSpPr>
          <p:cNvPr id="658435" name="Rectangle 2">
            <a:extLst>
              <a:ext uri="{FF2B5EF4-FFF2-40B4-BE49-F238E27FC236}">
                <a16:creationId xmlns:a16="http://schemas.microsoft.com/office/drawing/2014/main" id="{39FEC43C-A513-28CD-74D6-8D05610E46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8436" name="Rectangle 3">
            <a:extLst>
              <a:ext uri="{FF2B5EF4-FFF2-40B4-BE49-F238E27FC236}">
                <a16:creationId xmlns:a16="http://schemas.microsoft.com/office/drawing/2014/main" id="{41CE897A-878F-23BA-0C02-E8E4DEE119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Come in Vietnam, vince il popolo</a:t>
            </a:r>
          </a:p>
          <a:p>
            <a:pPr eaLnBrk="1" hangingPunct="1">
              <a:spcBef>
                <a:spcPct val="0"/>
              </a:spcBef>
            </a:pPr>
            <a:endParaRPr lang="fr-CH" altLang="it-CH"/>
          </a:p>
          <a:p>
            <a:pPr eaLnBrk="1" hangingPunct="1">
              <a:spcBef>
                <a:spcPct val="0"/>
              </a:spcBef>
            </a:pPr>
            <a:r>
              <a:rPr lang="fr-CH" altLang="it-CH"/>
              <a:t>http://en.wikipedia.org/wiki/Vietnam_War</a:t>
            </a:r>
          </a:p>
          <a:p>
            <a:pPr eaLnBrk="1" hangingPunct="1">
              <a:spcBef>
                <a:spcPct val="0"/>
              </a:spcBef>
            </a:pPr>
            <a:r>
              <a:rPr lang="fr-CH" altLang="it-CH"/>
              <a:t>http://en.wikipedia.org/wiki/Social_revolution</a:t>
            </a:r>
          </a:p>
          <a:p>
            <a:pPr eaLnBrk="1" hangingPunct="1">
              <a:spcBef>
                <a:spcPct val="0"/>
              </a:spcBef>
            </a:pPr>
            <a:r>
              <a:rPr lang="fr-CH" altLang="it-CH"/>
              <a:t>https://it.wikipedia.org/wiki/Rivoluzione_sociale</a:t>
            </a:r>
          </a:p>
          <a:p>
            <a:pPr eaLnBrk="1" hangingPunct="1">
              <a:spcBef>
                <a:spcPct val="0"/>
              </a:spcBef>
            </a:pPr>
            <a:endParaRPr lang="fr-CH" altLang="it-CH"/>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Segnaposto immagine diapositiva 1">
            <a:extLst>
              <a:ext uri="{FF2B5EF4-FFF2-40B4-BE49-F238E27FC236}">
                <a16:creationId xmlns:a16="http://schemas.microsoft.com/office/drawing/2014/main" id="{E28E10F7-C55F-A6CC-43D6-116B328D23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0483" name="Segnaposto note 2">
            <a:extLst>
              <a:ext uri="{FF2B5EF4-FFF2-40B4-BE49-F238E27FC236}">
                <a16:creationId xmlns:a16="http://schemas.microsoft.com/office/drawing/2014/main" id="{E6E52C3D-17C8-97EE-8D4A-C551071100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Ovviamente una rivoluzione non è una passeggiata ma una lotta lunga e estenuante, anche con risvolti tragici.</a:t>
            </a:r>
          </a:p>
        </p:txBody>
      </p:sp>
      <p:sp>
        <p:nvSpPr>
          <p:cNvPr id="660484" name="Segnaposto numero diapositiva 3">
            <a:extLst>
              <a:ext uri="{FF2B5EF4-FFF2-40B4-BE49-F238E27FC236}">
                <a16:creationId xmlns:a16="http://schemas.microsoft.com/office/drawing/2014/main" id="{A3FAAE4A-9072-1302-34F7-DBE103F47F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49487E-3D59-400F-9847-A957D25D008D}" type="slidenum">
              <a:rPr lang="it-CH" altLang="en-US" sz="1300" smtClean="0"/>
              <a:pPr>
                <a:spcBef>
                  <a:spcPct val="0"/>
                </a:spcBef>
              </a:pPr>
              <a:t>263</a:t>
            </a:fld>
            <a:endParaRPr lang="it-CH" altLang="en-US" sz="1300"/>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Segnaposto immagine diapositiva 1">
            <a:extLst>
              <a:ext uri="{FF2B5EF4-FFF2-40B4-BE49-F238E27FC236}">
                <a16:creationId xmlns:a16="http://schemas.microsoft.com/office/drawing/2014/main" id="{3CFDC235-CA7B-A00A-FC4C-8171025073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2531" name="Segnaposto note 2">
            <a:extLst>
              <a:ext uri="{FF2B5EF4-FFF2-40B4-BE49-F238E27FC236}">
                <a16:creationId xmlns:a16="http://schemas.microsoft.com/office/drawing/2014/main" id="{EBAE51DC-AB2C-FB4B-1BA4-C276EBB19C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Lenin: Che fare</a:t>
            </a:r>
          </a:p>
          <a:p>
            <a:endParaRPr lang="it-CH" altLang="it-CH"/>
          </a:p>
          <a:p>
            <a:r>
              <a:rPr lang="it-CH" altLang="it-CH"/>
              <a:t>https://en.wikipedia.org/wiki/Lenin</a:t>
            </a:r>
          </a:p>
          <a:p>
            <a:r>
              <a:rPr lang="it-CH" altLang="it-CH"/>
              <a:t>https://it.wikipedia.org/wiki/Che_fare%3F_(Lenin)</a:t>
            </a:r>
          </a:p>
          <a:p>
            <a:r>
              <a:rPr lang="it-CH" altLang="it-CH"/>
              <a:t>https://it.wikipedia.org/wiki/Leninismo</a:t>
            </a:r>
          </a:p>
          <a:p>
            <a:endParaRPr lang="it-CH" altLang="it-CH"/>
          </a:p>
        </p:txBody>
      </p:sp>
      <p:sp>
        <p:nvSpPr>
          <p:cNvPr id="662532" name="Segnaposto numero diapositiva 3">
            <a:extLst>
              <a:ext uri="{FF2B5EF4-FFF2-40B4-BE49-F238E27FC236}">
                <a16:creationId xmlns:a16="http://schemas.microsoft.com/office/drawing/2014/main" id="{414E5736-9F3F-4038-78A4-6A2FE32963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918D9D-3830-43BD-BA7F-99161BAFEEEC}" type="slidenum">
              <a:rPr lang="it-CH" altLang="en-US" sz="1300" smtClean="0"/>
              <a:pPr>
                <a:spcBef>
                  <a:spcPct val="0"/>
                </a:spcBef>
              </a:pPr>
              <a:t>264</a:t>
            </a:fld>
            <a:endParaRPr lang="it-CH" altLang="en-US"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a:extLst>
              <a:ext uri="{FF2B5EF4-FFF2-40B4-BE49-F238E27FC236}">
                <a16:creationId xmlns:a16="http://schemas.microsoft.com/office/drawing/2014/main" id="{3CD4B7CF-DD7A-D139-B9BF-1FBCCD29C2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a:extLst>
              <a:ext uri="{FF2B5EF4-FFF2-40B4-BE49-F238E27FC236}">
                <a16:creationId xmlns:a16="http://schemas.microsoft.com/office/drawing/2014/main" id="{24CAC2C0-2C53-F5E8-6240-44CBA8FE7D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CH"/>
              <a:t>https://it.wikipedia.org/wiki/Export</a:t>
            </a:r>
          </a:p>
          <a:p>
            <a:pPr eaLnBrk="1" hangingPunct="1">
              <a:spcBef>
                <a:spcPct val="0"/>
              </a:spcBef>
            </a:pPr>
            <a:endParaRPr lang="it-IT" altLang="it-CH"/>
          </a:p>
        </p:txBody>
      </p:sp>
      <p:sp>
        <p:nvSpPr>
          <p:cNvPr id="182276" name="Slide Number Placeholder 3">
            <a:extLst>
              <a:ext uri="{FF2B5EF4-FFF2-40B4-BE49-F238E27FC236}">
                <a16:creationId xmlns:a16="http://schemas.microsoft.com/office/drawing/2014/main" id="{5509C30B-BBB5-8AB8-3E51-2F775D8E9D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F0BB0E-61D5-4541-B760-92635E16A7C5}" type="slidenum">
              <a:rPr lang="it-IT" altLang="en-US" sz="1300" smtClean="0">
                <a:solidFill>
                  <a:srgbClr val="000000"/>
                </a:solidFill>
                <a:latin typeface="Arial" panose="020B0604020202020204" pitchFamily="34" charset="0"/>
              </a:rPr>
              <a:pPr>
                <a:spcBef>
                  <a:spcPct val="0"/>
                </a:spcBef>
              </a:pPr>
              <a:t>27</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Segnaposto immagine diapositiva 1">
            <a:extLst>
              <a:ext uri="{FF2B5EF4-FFF2-40B4-BE49-F238E27FC236}">
                <a16:creationId xmlns:a16="http://schemas.microsoft.com/office/drawing/2014/main" id="{21DC0340-9A16-B925-3993-7EC7915A8D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4579" name="Segnaposto note 2">
            <a:extLst>
              <a:ext uri="{FF2B5EF4-FFF2-40B4-BE49-F238E27FC236}">
                <a16:creationId xmlns:a16="http://schemas.microsoft.com/office/drawing/2014/main" id="{1394E99E-E4E3-4377-1ADA-CAF14530EB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 decrescita programmata.</a:t>
            </a:r>
          </a:p>
          <a:p>
            <a:endParaRPr lang="it-CH" altLang="it-CH"/>
          </a:p>
          <a:p>
            <a:r>
              <a:rPr lang="it-CH" altLang="it-CH"/>
              <a:t>http://www.monde-diplomatique.fr/2003/11/LATOUCHE/10651</a:t>
            </a:r>
          </a:p>
          <a:p>
            <a:r>
              <a:rPr lang="it-CH" altLang="it-CH"/>
              <a:t>http://en.wikipedia.org/wiki/De-growth</a:t>
            </a:r>
          </a:p>
          <a:p>
            <a:r>
              <a:rPr lang="it-CH" altLang="it-CH"/>
              <a:t>http://en.wikipedia.org/wiki/Serge_Latouche</a:t>
            </a:r>
          </a:p>
          <a:p>
            <a:r>
              <a:rPr lang="it-CH" altLang="it-CH"/>
              <a:t>http://it.wikipedia.org/wiki/Decrescita</a:t>
            </a:r>
          </a:p>
          <a:p>
            <a:r>
              <a:rPr lang="it-CH" altLang="it-CH"/>
              <a:t>http://it.wikipedia.org/wiki/Movimento_per_la_decrescita_felice</a:t>
            </a:r>
          </a:p>
          <a:p>
            <a:endParaRPr lang="it-CH" altLang="it-CH"/>
          </a:p>
          <a:p>
            <a:endParaRPr lang="it-CH" altLang="it-CH"/>
          </a:p>
          <a:p>
            <a:endParaRPr lang="it-CH" altLang="it-CH"/>
          </a:p>
        </p:txBody>
      </p:sp>
      <p:sp>
        <p:nvSpPr>
          <p:cNvPr id="664580" name="Segnaposto numero diapositiva 3">
            <a:extLst>
              <a:ext uri="{FF2B5EF4-FFF2-40B4-BE49-F238E27FC236}">
                <a16:creationId xmlns:a16="http://schemas.microsoft.com/office/drawing/2014/main" id="{3665CF7F-3A22-DB8E-595E-94FE59C9C5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FB642CB-EA40-406F-9AFC-83F4E3DC27EB}" type="slidenum">
              <a:rPr lang="it-CH" altLang="en-US" sz="1300" smtClean="0"/>
              <a:pPr>
                <a:spcBef>
                  <a:spcPct val="0"/>
                </a:spcBef>
              </a:pPr>
              <a:t>265</a:t>
            </a:fld>
            <a:endParaRPr lang="it-CH" altLang="en-US" sz="1300"/>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7">
            <a:extLst>
              <a:ext uri="{FF2B5EF4-FFF2-40B4-BE49-F238E27FC236}">
                <a16:creationId xmlns:a16="http://schemas.microsoft.com/office/drawing/2014/main" id="{F939EEF9-9FEE-266B-CE7A-F95C139ED3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187C95-75C3-4560-ABA4-25D90EF5A8EA}" type="slidenum">
              <a:rPr lang="it-IT" altLang="en-US" sz="1300" smtClean="0">
                <a:solidFill>
                  <a:srgbClr val="000000"/>
                </a:solidFill>
                <a:latin typeface="Arial" panose="020B0604020202020204" pitchFamily="34" charset="0"/>
              </a:rPr>
              <a:pPr>
                <a:spcBef>
                  <a:spcPct val="0"/>
                </a:spcBef>
              </a:pPr>
              <a:t>266</a:t>
            </a:fld>
            <a:endParaRPr lang="it-IT" altLang="en-US" sz="1300">
              <a:solidFill>
                <a:srgbClr val="000000"/>
              </a:solidFill>
              <a:latin typeface="Arial" panose="020B0604020202020204" pitchFamily="34" charset="0"/>
            </a:endParaRPr>
          </a:p>
        </p:txBody>
      </p:sp>
      <p:sp>
        <p:nvSpPr>
          <p:cNvPr id="666627" name="Rectangle 2">
            <a:extLst>
              <a:ext uri="{FF2B5EF4-FFF2-40B4-BE49-F238E27FC236}">
                <a16:creationId xmlns:a16="http://schemas.microsoft.com/office/drawing/2014/main" id="{E5B5367C-1C17-FA83-35BC-ACFD73794C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6628" name="Rectangle 3">
            <a:extLst>
              <a:ext uri="{FF2B5EF4-FFF2-40B4-BE49-F238E27FC236}">
                <a16:creationId xmlns:a16="http://schemas.microsoft.com/office/drawing/2014/main" id="{4DE36B13-A4E9-F65D-9EEE-34D3569964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È più razionale pianificare la produzione prima che questa avvenga (ex ante): economia pianificata</a:t>
            </a:r>
          </a:p>
          <a:p>
            <a:pPr eaLnBrk="1" hangingPunct="1">
              <a:spcBef>
                <a:spcPct val="0"/>
              </a:spcBef>
            </a:pPr>
            <a:r>
              <a:rPr lang="it-CH" altLang="it-CH"/>
              <a:t>Pianificare la produzione dopo che questa è già avvenuta ( ex post) = economia di mercato = grande disordine economico.</a:t>
            </a:r>
          </a:p>
          <a:p>
            <a:pPr eaLnBrk="1" hangingPunct="1">
              <a:spcBef>
                <a:spcPct val="0"/>
              </a:spcBef>
            </a:pPr>
            <a:endParaRPr lang="it-CH" altLang="it-CH"/>
          </a:p>
          <a:p>
            <a:pPr eaLnBrk="1" hangingPunct="1">
              <a:spcBef>
                <a:spcPct val="0"/>
              </a:spcBef>
            </a:pPr>
            <a:r>
              <a:rPr lang="it-CH" altLang="it-CH"/>
              <a:t>L’esperienza ha dimostrato che l’economia pianificata deve essere introdotta per gradi e che bisogna sempre lasciare un certo spazio all’economia e all’iniziativa privata (per esempio nel settore agricolo e nelle piccole e medie aziende).</a:t>
            </a:r>
          </a:p>
          <a:p>
            <a:pPr eaLnBrk="1" hangingPunct="1">
              <a:spcBef>
                <a:spcPct val="0"/>
              </a:spcBef>
            </a:pPr>
            <a:r>
              <a:rPr lang="it-CH" altLang="it-CH"/>
              <a:t>Conseguentemente la via praticabile sarà un’economia mista.</a:t>
            </a:r>
          </a:p>
          <a:p>
            <a:pPr eaLnBrk="1" hangingPunct="1">
              <a:spcBef>
                <a:spcPct val="0"/>
              </a:spcBef>
            </a:pPr>
            <a:endParaRPr lang="it-CH" altLang="it-CH"/>
          </a:p>
          <a:p>
            <a:pPr eaLnBrk="1" hangingPunct="1">
              <a:spcBef>
                <a:spcPct val="0"/>
              </a:spcBef>
            </a:pPr>
            <a:r>
              <a:rPr lang="it-CH" altLang="it-CH"/>
              <a:t>In Svizzera il 15 % è economia pianificata (lo Stato e le aziende statali) </a:t>
            </a:r>
          </a:p>
          <a:p>
            <a:pPr eaLnBrk="1" hangingPunct="1">
              <a:spcBef>
                <a:spcPct val="0"/>
              </a:spcBef>
            </a:pPr>
            <a:endParaRPr lang="it-CH" altLang="it-CH"/>
          </a:p>
          <a:p>
            <a:pPr eaLnBrk="1" hangingPunct="1">
              <a:spcBef>
                <a:spcPct val="0"/>
              </a:spcBef>
            </a:pPr>
            <a:r>
              <a:rPr lang="it-CH" altLang="it-CH"/>
              <a:t>Lavorare meno per lavorare tutti.</a:t>
            </a:r>
          </a:p>
          <a:p>
            <a:pPr eaLnBrk="1" hangingPunct="1">
              <a:spcBef>
                <a:spcPct val="0"/>
              </a:spcBef>
            </a:pPr>
            <a:endParaRPr lang="it-CH" altLang="it-CH"/>
          </a:p>
          <a:p>
            <a:pPr eaLnBrk="1" hangingPunct="1">
              <a:spcBef>
                <a:spcPct val="0"/>
              </a:spcBef>
            </a:pPr>
            <a:r>
              <a:rPr lang="it-CH" altLang="it-CH"/>
              <a:t>Come misura immediata si dovrebbe attribuire a tutti, in particolare ai disoccupati e ai bisognosi, un reddito minimo garantito (salario civico) in grado di garantire almeno un tenore di vita modesto ma dignitoso.</a:t>
            </a:r>
          </a:p>
          <a:p>
            <a:pPr eaLnBrk="1" hangingPunct="1">
              <a:spcBef>
                <a:spcPct val="0"/>
              </a:spcBef>
            </a:pPr>
            <a:endParaRPr lang="it-CH" altLang="it-CH"/>
          </a:p>
          <a:p>
            <a:pPr eaLnBrk="1" hangingPunct="1">
              <a:spcBef>
                <a:spcPct val="0"/>
              </a:spcBef>
            </a:pPr>
            <a:r>
              <a:rPr lang="it-CH" altLang="it-CH"/>
              <a:t>https://en.wikipedia.org/wiki/Social_wage</a:t>
            </a: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Segnaposto immagine diapositiva 1">
            <a:extLst>
              <a:ext uri="{FF2B5EF4-FFF2-40B4-BE49-F238E27FC236}">
                <a16:creationId xmlns:a16="http://schemas.microsoft.com/office/drawing/2014/main" id="{97DC9A4B-4DA0-EF90-9B6D-DF68DE0874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8675" name="Segnaposto note 2">
            <a:extLst>
              <a:ext uri="{FF2B5EF4-FFF2-40B4-BE49-F238E27FC236}">
                <a16:creationId xmlns:a16="http://schemas.microsoft.com/office/drawing/2014/main" id="{51199B03-4878-087A-AC69-CBB73C45C6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Foto: assemblea dei lavoratori dell’Alfa Romeo, anni ‘70.</a:t>
            </a:r>
          </a:p>
          <a:p>
            <a:endParaRPr lang="it-CH" altLang="it-CH"/>
          </a:p>
          <a:p>
            <a:r>
              <a:rPr lang="it-CH" altLang="it-CH"/>
              <a:t>http://en.wikipedia.org/wiki/Planned_economy_of_the_USSR</a:t>
            </a:r>
          </a:p>
          <a:p>
            <a:r>
              <a:rPr lang="it-CH" altLang="it-CH"/>
              <a:t>http://it.wikipedia.org/wiki/Reddito_di_base</a:t>
            </a:r>
          </a:p>
          <a:p>
            <a:r>
              <a:rPr lang="it-CH" altLang="it-CH"/>
              <a:t>http://en.wikipedia.org/wiki/Basic_income</a:t>
            </a:r>
          </a:p>
          <a:p>
            <a:r>
              <a:rPr lang="it-CH" altLang="it-CH"/>
              <a:t>http://www.usbig.net/whatisbig.php</a:t>
            </a:r>
          </a:p>
          <a:p>
            <a:r>
              <a:rPr lang="it-CH" altLang="it-CH"/>
              <a:t>http://it.wikipedia.org/wiki/Citt%C3%A0_di_transizione</a:t>
            </a:r>
          </a:p>
          <a:p>
            <a:r>
              <a:rPr lang="en-US" altLang="it-CH"/>
              <a:t>Global Resource Bank GRB - www.GRB.net</a:t>
            </a:r>
          </a:p>
          <a:p>
            <a:r>
              <a:rPr lang="en-US" altLang="it-CH"/>
              <a:t>https://it.wikipedia.org/wiki/Movimento_per_la_decrescita_felice</a:t>
            </a:r>
          </a:p>
          <a:p>
            <a:r>
              <a:rPr lang="en-US" altLang="it-CH"/>
              <a:t>https://it.wikipedia.org/wiki/Intelligenza_collettiva</a:t>
            </a:r>
          </a:p>
          <a:p>
            <a:r>
              <a:rPr lang="en-US" altLang="it-CH"/>
              <a:t>https://it.wikipedia.org/wiki/Olocrazia</a:t>
            </a:r>
          </a:p>
          <a:p>
            <a:r>
              <a:rPr lang="en-US" altLang="it-CH"/>
              <a:t>https://fr.wikipedia.org/wiki/Sociocratie</a:t>
            </a:r>
          </a:p>
          <a:p>
            <a:r>
              <a:rPr lang="en-US" altLang="it-CH"/>
              <a:t>https://www.colibris-lemouvement.org/agir/guide-tnt/instaurer-une-gouvernance-ecologique-dans-une-organisation-avec-lholacratie</a:t>
            </a:r>
          </a:p>
          <a:p>
            <a:endParaRPr lang="en-US" altLang="it-CH"/>
          </a:p>
          <a:p>
            <a:endParaRPr lang="it-CH" altLang="it-CH"/>
          </a:p>
          <a:p>
            <a:endParaRPr lang="it-CH" altLang="it-CH"/>
          </a:p>
          <a:p>
            <a:endParaRPr lang="it-CH" altLang="it-CH"/>
          </a:p>
        </p:txBody>
      </p:sp>
      <p:sp>
        <p:nvSpPr>
          <p:cNvPr id="668676" name="Segnaposto numero diapositiva 3">
            <a:extLst>
              <a:ext uri="{FF2B5EF4-FFF2-40B4-BE49-F238E27FC236}">
                <a16:creationId xmlns:a16="http://schemas.microsoft.com/office/drawing/2014/main" id="{284912DD-F826-5C1B-BB97-8BA7EBFB16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D54AEA-9DDF-40C8-AE67-62EF0392E7F9}" type="slidenum">
              <a:rPr lang="it-CH" altLang="en-US" sz="1300" smtClean="0"/>
              <a:pPr>
                <a:spcBef>
                  <a:spcPct val="0"/>
                </a:spcBef>
              </a:pPr>
              <a:t>267</a:t>
            </a:fld>
            <a:endParaRPr lang="it-CH" altLang="en-US" sz="1300"/>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Segnaposto immagine diapositiva 1">
            <a:extLst>
              <a:ext uri="{FF2B5EF4-FFF2-40B4-BE49-F238E27FC236}">
                <a16:creationId xmlns:a16="http://schemas.microsoft.com/office/drawing/2014/main" id="{6FD3C831-D0D9-2DED-B63F-87DA96EAA3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0723" name="Segnaposto note 2">
            <a:extLst>
              <a:ext uri="{FF2B5EF4-FFF2-40B4-BE49-F238E27FC236}">
                <a16:creationId xmlns:a16="http://schemas.microsoft.com/office/drawing/2014/main" id="{5900D0FB-AE01-77B8-BA8B-1181680471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670724" name="Segnaposto numero diapositiva 3">
            <a:extLst>
              <a:ext uri="{FF2B5EF4-FFF2-40B4-BE49-F238E27FC236}">
                <a16:creationId xmlns:a16="http://schemas.microsoft.com/office/drawing/2014/main" id="{342FBB90-2364-1CE7-80B1-3D9F055149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818872-B401-4089-9A07-2769232051BA}" type="slidenum">
              <a:rPr lang="it-CH" altLang="en-US" sz="1300" smtClean="0">
                <a:solidFill>
                  <a:srgbClr val="000000"/>
                </a:solidFill>
              </a:rPr>
              <a:pPr>
                <a:spcBef>
                  <a:spcPct val="0"/>
                </a:spcBef>
              </a:pPr>
              <a:t>268</a:t>
            </a:fld>
            <a:endParaRPr lang="it-CH" altLang="en-US" sz="1300">
              <a:solidFill>
                <a:srgbClr val="000000"/>
              </a:solidFill>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7">
            <a:extLst>
              <a:ext uri="{FF2B5EF4-FFF2-40B4-BE49-F238E27FC236}">
                <a16:creationId xmlns:a16="http://schemas.microsoft.com/office/drawing/2014/main" id="{C850FD71-D265-D420-043A-6B48737F00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337D0F-EAE6-45B8-A707-6F1B6A5B2EB9}" type="slidenum">
              <a:rPr lang="it-IT" altLang="en-US" sz="1300" smtClean="0">
                <a:solidFill>
                  <a:srgbClr val="000000"/>
                </a:solidFill>
                <a:latin typeface="Arial" panose="020B0604020202020204" pitchFamily="34" charset="0"/>
              </a:rPr>
              <a:pPr>
                <a:spcBef>
                  <a:spcPct val="0"/>
                </a:spcBef>
              </a:pPr>
              <a:t>269</a:t>
            </a:fld>
            <a:endParaRPr lang="it-IT" altLang="en-US" sz="1300">
              <a:solidFill>
                <a:srgbClr val="000000"/>
              </a:solidFill>
              <a:latin typeface="Arial" panose="020B0604020202020204" pitchFamily="34" charset="0"/>
            </a:endParaRPr>
          </a:p>
        </p:txBody>
      </p:sp>
      <p:sp>
        <p:nvSpPr>
          <p:cNvPr id="672771" name="Rectangle 2">
            <a:extLst>
              <a:ext uri="{FF2B5EF4-FFF2-40B4-BE49-F238E27FC236}">
                <a16:creationId xmlns:a16="http://schemas.microsoft.com/office/drawing/2014/main" id="{68D95781-824F-2BAC-77C8-255BDE9764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2772" name="Rectangle 3">
            <a:extLst>
              <a:ext uri="{FF2B5EF4-FFF2-40B4-BE49-F238E27FC236}">
                <a16:creationId xmlns:a16="http://schemas.microsoft.com/office/drawing/2014/main" id="{85BCC799-6C50-054C-0057-3BEBAF9F11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 lavoratori controllano le risorse, i mezzi di produzione e lo Stato. Alcune imprese sono cogestite dagli operai con i proprietari.</a:t>
            </a:r>
          </a:p>
          <a:p>
            <a:pPr eaLnBrk="1" hangingPunct="1">
              <a:spcBef>
                <a:spcPct val="0"/>
              </a:spcBef>
            </a:pPr>
            <a:r>
              <a:rPr lang="fr-CH" altLang="it-CH"/>
              <a:t>Spesso la cogestione è un’alternativa valida.</a:t>
            </a:r>
          </a:p>
          <a:p>
            <a:pPr eaLnBrk="1" hangingPunct="1">
              <a:spcBef>
                <a:spcPct val="0"/>
              </a:spcBef>
            </a:pPr>
            <a:r>
              <a:rPr lang="it-CH" altLang="it-CH"/>
              <a:t>Serge Latouche, economista e filosofo francese, ha dimostrato che la decrescita pianificata à un’alternativa al sistema economico e consumistico attuale.</a:t>
            </a:r>
          </a:p>
          <a:p>
            <a:pPr eaLnBrk="1" hangingPunct="1">
              <a:spcBef>
                <a:spcPct val="0"/>
              </a:spcBef>
            </a:pPr>
            <a:endParaRPr lang="it-CH" altLang="it-CH"/>
          </a:p>
          <a:p>
            <a:pPr eaLnBrk="1" hangingPunct="1">
              <a:spcBef>
                <a:spcPct val="0"/>
              </a:spcBef>
            </a:pPr>
            <a:r>
              <a:rPr lang="it-CH" altLang="it-CH"/>
              <a:t>http://en.wikipedia.org/wiki/Otmar_Seul</a:t>
            </a:r>
          </a:p>
          <a:p>
            <a:pPr eaLnBrk="1" hangingPunct="1">
              <a:spcBef>
                <a:spcPct val="0"/>
              </a:spcBef>
            </a:pPr>
            <a:r>
              <a:rPr lang="it-CH" altLang="it-CH"/>
              <a:t>http://en.wikipedia.org/wiki/Co-management</a:t>
            </a:r>
          </a:p>
          <a:p>
            <a:pPr eaLnBrk="1" hangingPunct="1">
              <a:spcBef>
                <a:spcPct val="0"/>
              </a:spcBef>
            </a:pPr>
            <a:r>
              <a:rPr lang="it-CH" altLang="it-CH"/>
              <a:t>http://en.wikipedia.org/wiki/Cooperative</a:t>
            </a:r>
          </a:p>
          <a:p>
            <a:pPr eaLnBrk="1" hangingPunct="1">
              <a:spcBef>
                <a:spcPct val="0"/>
              </a:spcBef>
            </a:pPr>
            <a:r>
              <a:rPr lang="it-CH" altLang="it-CH"/>
              <a:t>https://it.wikipedia.org/wiki/Cooperativa</a:t>
            </a:r>
          </a:p>
          <a:p>
            <a:pPr eaLnBrk="1" hangingPunct="1">
              <a:spcBef>
                <a:spcPct val="0"/>
              </a:spcBef>
            </a:pPr>
            <a:r>
              <a:rPr lang="it-CH" altLang="it-CH"/>
              <a:t>http://en.wikipedia.org/wiki/Common_ownership</a:t>
            </a:r>
          </a:p>
          <a:p>
            <a:pPr eaLnBrk="1" hangingPunct="1">
              <a:spcBef>
                <a:spcPct val="0"/>
              </a:spcBef>
            </a:pPr>
            <a:r>
              <a:rPr lang="it-CH" altLang="it-CH"/>
              <a:t>http://en.wikipedia.org/wiki/Planned_economy</a:t>
            </a:r>
          </a:p>
          <a:p>
            <a:pPr eaLnBrk="1" hangingPunct="1">
              <a:spcBef>
                <a:spcPct val="0"/>
              </a:spcBef>
            </a:pPr>
            <a:r>
              <a:rPr lang="it-CH" altLang="it-CH"/>
              <a:t>https://it.wikipedia.org/wiki/Economia_pianificata</a:t>
            </a:r>
          </a:p>
          <a:p>
            <a:pPr eaLnBrk="1" hangingPunct="1">
              <a:spcBef>
                <a:spcPct val="0"/>
              </a:spcBef>
            </a:pPr>
            <a:endParaRPr lang="it-CH" altLang="it-CH"/>
          </a:p>
          <a:p>
            <a:pPr eaLnBrk="1" hangingPunct="1">
              <a:spcBef>
                <a:spcPct val="0"/>
              </a:spcBef>
            </a:pPr>
            <a:r>
              <a:rPr lang="it-CH" altLang="it-CH"/>
              <a:t>https://it.wikipedia.org/wiki/Niko_Paech</a:t>
            </a:r>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IT" altLang="it-CH"/>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Segnaposto immagine diapositiva 1">
            <a:extLst>
              <a:ext uri="{FF2B5EF4-FFF2-40B4-BE49-F238E27FC236}">
                <a16:creationId xmlns:a16="http://schemas.microsoft.com/office/drawing/2014/main" id="{AE716C62-20F3-9162-BF37-C189C22627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4819" name="Segnaposto note 2">
            <a:extLst>
              <a:ext uri="{FF2B5EF4-FFF2-40B4-BE49-F238E27FC236}">
                <a16:creationId xmlns:a16="http://schemas.microsoft.com/office/drawing/2014/main" id="{80FB6113-629C-7E80-3B44-6831590C7A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Questa foto evidenzia umoristicamente che nel nostro sistema economico il lavoro NON è distribuito equamente.</a:t>
            </a:r>
          </a:p>
          <a:p>
            <a:endParaRPr lang="it-CH" altLang="it-CH"/>
          </a:p>
          <a:p>
            <a:r>
              <a:rPr lang="it-CH" altLang="it-CH"/>
              <a:t>https://en.wikipedia.org/wiki/Democracy_Index</a:t>
            </a:r>
          </a:p>
          <a:p>
            <a:endParaRPr lang="it-CH" altLang="it-CH"/>
          </a:p>
          <a:p>
            <a:endParaRPr lang="it-CH" altLang="it-CH"/>
          </a:p>
        </p:txBody>
      </p:sp>
      <p:sp>
        <p:nvSpPr>
          <p:cNvPr id="674820" name="Segnaposto numero diapositiva 3">
            <a:extLst>
              <a:ext uri="{FF2B5EF4-FFF2-40B4-BE49-F238E27FC236}">
                <a16:creationId xmlns:a16="http://schemas.microsoft.com/office/drawing/2014/main" id="{E3F2AF6B-0921-3F80-2A63-6B47C27DD0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C4619D-20F6-4981-AE66-77F94DC93FAD}" type="slidenum">
              <a:rPr lang="it-CH" altLang="en-US" sz="1300" smtClean="0"/>
              <a:pPr>
                <a:spcBef>
                  <a:spcPct val="0"/>
                </a:spcBef>
              </a:pPr>
              <a:t>270</a:t>
            </a:fld>
            <a:endParaRPr lang="it-CH" altLang="en-US" sz="1300"/>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7">
            <a:extLst>
              <a:ext uri="{FF2B5EF4-FFF2-40B4-BE49-F238E27FC236}">
                <a16:creationId xmlns:a16="http://schemas.microsoft.com/office/drawing/2014/main" id="{BA4EB959-E33B-5242-1054-AAC654CD5F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8F55F7-5ADA-493C-9A22-F4795D203DF3}" type="slidenum">
              <a:rPr lang="it-IT" altLang="en-US" sz="1300" smtClean="0">
                <a:solidFill>
                  <a:srgbClr val="000000"/>
                </a:solidFill>
                <a:latin typeface="Arial" panose="020B0604020202020204" pitchFamily="34" charset="0"/>
              </a:rPr>
              <a:pPr>
                <a:spcBef>
                  <a:spcPct val="0"/>
                </a:spcBef>
              </a:pPr>
              <a:t>271</a:t>
            </a:fld>
            <a:endParaRPr lang="it-IT" altLang="en-US" sz="1300">
              <a:solidFill>
                <a:srgbClr val="000000"/>
              </a:solidFill>
              <a:latin typeface="Arial" panose="020B0604020202020204" pitchFamily="34" charset="0"/>
            </a:endParaRPr>
          </a:p>
        </p:txBody>
      </p:sp>
      <p:sp>
        <p:nvSpPr>
          <p:cNvPr id="676867" name="Rectangle 2">
            <a:extLst>
              <a:ext uri="{FF2B5EF4-FFF2-40B4-BE49-F238E27FC236}">
                <a16:creationId xmlns:a16="http://schemas.microsoft.com/office/drawing/2014/main" id="{85CBF44F-C8B4-01CC-5E41-2FEE51A76F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6868" name="Rectangle 3">
            <a:extLst>
              <a:ext uri="{FF2B5EF4-FFF2-40B4-BE49-F238E27FC236}">
                <a16:creationId xmlns:a16="http://schemas.microsoft.com/office/drawing/2014/main" id="{338DD517-62BE-BD59-9411-3923F2F2E6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a:t>
            </a: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7">
            <a:extLst>
              <a:ext uri="{FF2B5EF4-FFF2-40B4-BE49-F238E27FC236}">
                <a16:creationId xmlns:a16="http://schemas.microsoft.com/office/drawing/2014/main" id="{92B791CD-7D26-6C72-5F15-E263765FC6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AC5B07-5938-4992-B36C-7A108BB7A704}" type="slidenum">
              <a:rPr lang="it-IT" altLang="en-US" sz="1300" smtClean="0">
                <a:solidFill>
                  <a:srgbClr val="000000"/>
                </a:solidFill>
                <a:latin typeface="Arial" panose="020B0604020202020204" pitchFamily="34" charset="0"/>
              </a:rPr>
              <a:pPr>
                <a:spcBef>
                  <a:spcPct val="0"/>
                </a:spcBef>
              </a:pPr>
              <a:t>272</a:t>
            </a:fld>
            <a:endParaRPr lang="it-IT" altLang="en-US" sz="1300">
              <a:solidFill>
                <a:srgbClr val="000000"/>
              </a:solidFill>
              <a:latin typeface="Arial" panose="020B0604020202020204" pitchFamily="34" charset="0"/>
            </a:endParaRPr>
          </a:p>
        </p:txBody>
      </p:sp>
      <p:sp>
        <p:nvSpPr>
          <p:cNvPr id="678915" name="Rectangle 2">
            <a:extLst>
              <a:ext uri="{FF2B5EF4-FFF2-40B4-BE49-F238E27FC236}">
                <a16:creationId xmlns:a16="http://schemas.microsoft.com/office/drawing/2014/main" id="{9B1C9609-9DD7-3B3C-7408-1E2604966E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8916" name="Rectangle 3">
            <a:extLst>
              <a:ext uri="{FF2B5EF4-FFF2-40B4-BE49-F238E27FC236}">
                <a16:creationId xmlns:a16="http://schemas.microsoft.com/office/drawing/2014/main" id="{37EDE820-1EEF-E33D-523D-141DB2F66B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Per avviare la discussione il presentatore deve rivolgere al pubblico alcune domande :</a:t>
            </a:r>
          </a:p>
          <a:p>
            <a:pPr eaLnBrk="1" hangingPunct="1">
              <a:spcBef>
                <a:spcPct val="0"/>
              </a:spcBef>
            </a:pPr>
            <a:r>
              <a:rPr lang="it-CH" altLang="it-CH"/>
              <a:t>Come è la situazione da noi?</a:t>
            </a:r>
          </a:p>
          <a:p>
            <a:pPr eaLnBrk="1" hangingPunct="1">
              <a:spcBef>
                <a:spcPct val="0"/>
              </a:spcBef>
            </a:pPr>
            <a:r>
              <a:rPr lang="it-CH" altLang="it-CH"/>
              <a:t>Chi è già stato in una fabbrica?</a:t>
            </a:r>
          </a:p>
          <a:p>
            <a:pPr eaLnBrk="1" hangingPunct="1">
              <a:spcBef>
                <a:spcPct val="0"/>
              </a:spcBef>
            </a:pPr>
            <a:r>
              <a:rPr lang="it-CH" altLang="it-CH"/>
              <a:t>Chi ha il papà o un parente che lavora per lo stato?</a:t>
            </a:r>
          </a:p>
          <a:p>
            <a:pPr eaLnBrk="1" hangingPunct="1">
              <a:spcBef>
                <a:spcPct val="0"/>
              </a:spcBef>
            </a:pPr>
            <a:r>
              <a:rPr lang="it-CH" altLang="it-CH"/>
              <a:t>Ecc.</a:t>
            </a:r>
          </a:p>
          <a:p>
            <a:pPr eaLnBrk="1" hangingPunct="1">
              <a:spcBef>
                <a:spcPct val="0"/>
              </a:spcBef>
            </a:pPr>
            <a:endParaRPr lang="it-CH" altLang="it-CH"/>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7">
            <a:extLst>
              <a:ext uri="{FF2B5EF4-FFF2-40B4-BE49-F238E27FC236}">
                <a16:creationId xmlns:a16="http://schemas.microsoft.com/office/drawing/2014/main" id="{5E37B4C7-0342-CC6F-2BD4-13FAD328C1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ACEE98-F653-4889-8259-DDC26DCA2EA7}" type="slidenum">
              <a:rPr lang="it-IT" altLang="en-US" sz="1300" smtClean="0">
                <a:solidFill>
                  <a:srgbClr val="000000"/>
                </a:solidFill>
                <a:latin typeface="Arial" panose="020B0604020202020204" pitchFamily="34" charset="0"/>
              </a:rPr>
              <a:pPr>
                <a:spcBef>
                  <a:spcPct val="0"/>
                </a:spcBef>
              </a:pPr>
              <a:t>273</a:t>
            </a:fld>
            <a:endParaRPr lang="it-IT" altLang="en-US" sz="1300">
              <a:solidFill>
                <a:srgbClr val="000000"/>
              </a:solidFill>
              <a:latin typeface="Arial" panose="020B0604020202020204" pitchFamily="34" charset="0"/>
            </a:endParaRPr>
          </a:p>
        </p:txBody>
      </p:sp>
      <p:sp>
        <p:nvSpPr>
          <p:cNvPr id="680963" name="Rectangle 2">
            <a:extLst>
              <a:ext uri="{FF2B5EF4-FFF2-40B4-BE49-F238E27FC236}">
                <a16:creationId xmlns:a16="http://schemas.microsoft.com/office/drawing/2014/main" id="{B8CE6E58-CA0E-3BF6-9452-F9236C1906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0964" name="Rectangle 3">
            <a:extLst>
              <a:ext uri="{FF2B5EF4-FFF2-40B4-BE49-F238E27FC236}">
                <a16:creationId xmlns:a16="http://schemas.microsoft.com/office/drawing/2014/main" id="{5E9DF4C7-697F-7923-96EB-386F156A3F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Le armi non sono più necessarie. Nell’economia pianificata non c’è posto per le armi e per la guerra.</a:t>
            </a: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Segnaposto immagine diapositiva 1">
            <a:extLst>
              <a:ext uri="{FF2B5EF4-FFF2-40B4-BE49-F238E27FC236}">
                <a16:creationId xmlns:a16="http://schemas.microsoft.com/office/drawing/2014/main" id="{3D4B9950-C318-3105-0171-24D285F7BF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3011" name="Segnaposto note 2">
            <a:extLst>
              <a:ext uri="{FF2B5EF4-FFF2-40B4-BE49-F238E27FC236}">
                <a16:creationId xmlns:a16="http://schemas.microsoft.com/office/drawing/2014/main" id="{6EB82BA7-A101-68C3-ECD0-FA00DC4C05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683012" name="Segnaposto numero diapositiva 3">
            <a:extLst>
              <a:ext uri="{FF2B5EF4-FFF2-40B4-BE49-F238E27FC236}">
                <a16:creationId xmlns:a16="http://schemas.microsoft.com/office/drawing/2014/main" id="{733FFA08-1796-82DF-B509-195D713975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7512F4-6A98-4F04-AD04-5B91EC61CA47}" type="slidenum">
              <a:rPr lang="it-CH" altLang="en-US" sz="1300" smtClean="0"/>
              <a:pPr>
                <a:spcBef>
                  <a:spcPct val="0"/>
                </a:spcBef>
              </a:pPr>
              <a:t>274</a:t>
            </a:fld>
            <a:endParaRPr lang="it-CH" altLang="en-US"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2DE2C331-387F-D8D4-3F53-924E495DA9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57FC3A-23BD-4A91-9BF4-86908F9A5AD7}" type="slidenum">
              <a:rPr lang="it-IT" altLang="en-US" sz="1300" smtClean="0">
                <a:solidFill>
                  <a:srgbClr val="000000"/>
                </a:solidFill>
                <a:latin typeface="Arial" panose="020B0604020202020204" pitchFamily="34" charset="0"/>
              </a:rPr>
              <a:pPr>
                <a:spcBef>
                  <a:spcPct val="0"/>
                </a:spcBef>
              </a:pPr>
              <a:t>28</a:t>
            </a:fld>
            <a:endParaRPr lang="it-IT" altLang="en-US" sz="1300">
              <a:solidFill>
                <a:srgbClr val="000000"/>
              </a:solidFill>
              <a:latin typeface="Arial" panose="020B0604020202020204" pitchFamily="34" charset="0"/>
            </a:endParaRPr>
          </a:p>
        </p:txBody>
      </p:sp>
      <p:sp>
        <p:nvSpPr>
          <p:cNvPr id="184323" name="Rectangle 2">
            <a:extLst>
              <a:ext uri="{FF2B5EF4-FFF2-40B4-BE49-F238E27FC236}">
                <a16:creationId xmlns:a16="http://schemas.microsoft.com/office/drawing/2014/main" id="{D69A8F2F-60C4-2654-773A-87358924BF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4" name="Rectangle 3">
            <a:extLst>
              <a:ext uri="{FF2B5EF4-FFF2-40B4-BE49-F238E27FC236}">
                <a16:creationId xmlns:a16="http://schemas.microsoft.com/office/drawing/2014/main" id="{C4E09570-244C-4DF3-7592-4B2A32AB34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In Francia la ditta Renault ha pure saturato il mercato Francese e ora cerca di esportare in Germania</a:t>
            </a:r>
          </a:p>
          <a:p>
            <a:pPr eaLnBrk="1" hangingPunct="1">
              <a:spcBef>
                <a:spcPct val="0"/>
              </a:spcBef>
            </a:pPr>
            <a:endParaRPr lang="fr-CH" altLang="it-CH"/>
          </a:p>
          <a:p>
            <a:pPr eaLnBrk="1" hangingPunct="1">
              <a:spcBef>
                <a:spcPct val="0"/>
              </a:spcBef>
            </a:pPr>
            <a:r>
              <a:rPr lang="it-IT" altLang="it-CH"/>
              <a:t>http://en.wikipedia.org/wiki/Renault</a:t>
            </a: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Segnaposto immagine diapositiva 1">
            <a:extLst>
              <a:ext uri="{FF2B5EF4-FFF2-40B4-BE49-F238E27FC236}">
                <a16:creationId xmlns:a16="http://schemas.microsoft.com/office/drawing/2014/main" id="{F546DE3C-9F71-91A4-11DE-6A53181B09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083" name="Segnaposto note 2">
            <a:extLst>
              <a:ext uri="{FF2B5EF4-FFF2-40B4-BE49-F238E27FC236}">
                <a16:creationId xmlns:a16="http://schemas.microsoft.com/office/drawing/2014/main" id="{D64ACF89-E1BD-3D60-17E7-1F8F1B89ED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Paul Ginsborg: “La democrazia che non c'è” , Torino, Einaudi, 2006. </a:t>
            </a:r>
          </a:p>
          <a:p>
            <a:r>
              <a:rPr lang="it-CH" altLang="it-CH"/>
              <a:t>Umberto Bobbio: «Destra e sinistra»</a:t>
            </a:r>
          </a:p>
          <a:p>
            <a:r>
              <a:rPr lang="it-CH" altLang="it-CH"/>
              <a:t>Tony Judt: «Guasto è il mondo»</a:t>
            </a:r>
          </a:p>
          <a:p>
            <a:r>
              <a:rPr lang="it-CH" altLang="it-CH"/>
              <a:t>Massimo Salvadori: «Democrazie senza democrazia»</a:t>
            </a:r>
          </a:p>
          <a:p>
            <a:r>
              <a:rPr lang="it-CH" altLang="it-CH"/>
              <a:t>Riccardo Petrella “Una nuova narrazione del mondo” </a:t>
            </a:r>
          </a:p>
          <a:p>
            <a:endParaRPr lang="it-CH" altLang="it-CH"/>
          </a:p>
          <a:p>
            <a:endParaRPr lang="it-CH" altLang="it-CH"/>
          </a:p>
          <a:p>
            <a:endParaRPr lang="it-CH" altLang="it-CH"/>
          </a:p>
        </p:txBody>
      </p:sp>
      <p:sp>
        <p:nvSpPr>
          <p:cNvPr id="686084" name="Segnaposto numero diapositiva 3">
            <a:extLst>
              <a:ext uri="{FF2B5EF4-FFF2-40B4-BE49-F238E27FC236}">
                <a16:creationId xmlns:a16="http://schemas.microsoft.com/office/drawing/2014/main" id="{60BE6C3D-CA2D-133B-97C4-D9932E4A3F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3EA8DE-CF9E-45C6-8DDB-0BB33C2605B6}" type="slidenum">
              <a:rPr lang="it-CH" altLang="en-US" sz="1300" smtClean="0"/>
              <a:pPr>
                <a:spcBef>
                  <a:spcPct val="0"/>
                </a:spcBef>
              </a:pPr>
              <a:t>276</a:t>
            </a:fld>
            <a:endParaRPr lang="it-CH" altLang="en-US" sz="1300"/>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Segnaposto immagine diapositiva 1">
            <a:extLst>
              <a:ext uri="{FF2B5EF4-FFF2-40B4-BE49-F238E27FC236}">
                <a16:creationId xmlns:a16="http://schemas.microsoft.com/office/drawing/2014/main" id="{7312A2C8-3ACD-975F-0391-2D2FA22D35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8131" name="Segnaposto note 2">
            <a:extLst>
              <a:ext uri="{FF2B5EF4-FFF2-40B4-BE49-F238E27FC236}">
                <a16:creationId xmlns:a16="http://schemas.microsoft.com/office/drawing/2014/main" id="{BFC24B87-0F22-A69A-D548-410C0D3895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L’attuale ideologia dominante insegna che ogni cosa ha un valore e dunque che la si possa comperare. Questo fa credere che con i soldi si possa comperare tutto, incluso il soddisfacimento dei bisogni e anche la felicità (soddisfacimento del bisogno più impellente e/o di tutti i bisogni-condizione comunque transitoria). La conseguente voglia di potere e ricchezza spinge molti esseri umani ad accumulare beni anche con la furbizia, l’avidità e/o la prepotenza.</a:t>
            </a:r>
          </a:p>
          <a:p>
            <a:pPr eaLnBrk="1" hangingPunct="1">
              <a:spcBef>
                <a:spcPct val="0"/>
              </a:spcBef>
            </a:pPr>
            <a:endParaRPr lang="it-CH" altLang="it-CH"/>
          </a:p>
          <a:p>
            <a:pPr eaLnBrk="1" hangingPunct="1">
              <a:spcBef>
                <a:spcPct val="0"/>
              </a:spcBef>
            </a:pPr>
            <a:r>
              <a:rPr lang="it-CH" altLang="it-CH"/>
              <a:t>http://en.wikipedia.org/wiki/Maslow%27s_hierarchy_of_needs</a:t>
            </a:r>
          </a:p>
          <a:p>
            <a:pPr eaLnBrk="1" hangingPunct="1">
              <a:spcBef>
                <a:spcPct val="0"/>
              </a:spcBef>
            </a:pPr>
            <a:endParaRPr lang="it-CH" altLang="it-CH"/>
          </a:p>
          <a:p>
            <a:pPr eaLnBrk="1" hangingPunct="1">
              <a:spcBef>
                <a:spcPct val="0"/>
              </a:spcBef>
            </a:pPr>
            <a:r>
              <a:rPr lang="it-CH" altLang="it-CH"/>
              <a:t>https://fr.wikipedia.org/wiki/Abraham_Maslow</a:t>
            </a:r>
          </a:p>
          <a:p>
            <a:pPr eaLnBrk="1" hangingPunct="1">
              <a:spcBef>
                <a:spcPct val="0"/>
              </a:spcBef>
            </a:pPr>
            <a:r>
              <a:rPr lang="it-CH" altLang="it-CH"/>
              <a:t>https://it.wikipedia.org/wiki/Abraham_Maslow</a:t>
            </a:r>
          </a:p>
          <a:p>
            <a:pPr eaLnBrk="1" hangingPunct="1">
              <a:spcBef>
                <a:spcPct val="0"/>
              </a:spcBef>
            </a:pPr>
            <a:endParaRPr lang="it-CH" altLang="it-CH"/>
          </a:p>
        </p:txBody>
      </p:sp>
      <p:sp>
        <p:nvSpPr>
          <p:cNvPr id="688132" name="Segnaposto numero diapositiva 3">
            <a:extLst>
              <a:ext uri="{FF2B5EF4-FFF2-40B4-BE49-F238E27FC236}">
                <a16:creationId xmlns:a16="http://schemas.microsoft.com/office/drawing/2014/main" id="{5890834E-529C-7C75-8C61-A3387A32B0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B26A6C-6BE4-418D-B437-9F7B60DCB514}" type="slidenum">
              <a:rPr lang="it-CH" altLang="it-CH" sz="1300" smtClean="0">
                <a:solidFill>
                  <a:srgbClr val="000000"/>
                </a:solidFill>
              </a:rPr>
              <a:pPr>
                <a:spcBef>
                  <a:spcPct val="0"/>
                </a:spcBef>
              </a:pPr>
              <a:t>277</a:t>
            </a:fld>
            <a:endParaRPr lang="it-CH" altLang="it-CH" sz="1300">
              <a:solidFill>
                <a:srgbClr val="000000"/>
              </a:solidFill>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Segnaposto immagine diapositiva 1">
            <a:extLst>
              <a:ext uri="{FF2B5EF4-FFF2-40B4-BE49-F238E27FC236}">
                <a16:creationId xmlns:a16="http://schemas.microsoft.com/office/drawing/2014/main" id="{6771AF3A-34D0-9944-3927-C81EBFC29F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0179" name="Segnaposto note 2">
            <a:extLst>
              <a:ext uri="{FF2B5EF4-FFF2-40B4-BE49-F238E27FC236}">
                <a16:creationId xmlns:a16="http://schemas.microsoft.com/office/drawing/2014/main" id="{121DFE89-15AC-FB48-E352-45A0937A8D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 suddivisione dell’umanità in grassi e magri è empirica. In realtà si tratta di una tendenza mentre la maggior parte degli esseri umani hanno un po’ meno dell’uno e un po’ più dell’altro in proporzioni variabili da una persona all’altra. Pochissime persone hanno le due caratteristiche in proporzione uguale (il tipo «Largo») e sono perciò «equilibrati». Pochissime persone hanno quasi solo le caratteristiche dell’uomo magro (schizofrenici) o dell’uomo grasso (nevrotici).</a:t>
            </a:r>
          </a:p>
          <a:p>
            <a:r>
              <a:rPr lang="it-CH" altLang="it-CH"/>
              <a:t>La differenziazione probabilmente ha origini nel periodo prenatale o nell’infanzia a dipendenza del tipo di alimentazione (allattamento al seno o artificiale, ecc.) e/o di quale metà del cervello è attiva e/o in seguito a una predisposizione genetica.</a:t>
            </a:r>
          </a:p>
          <a:p>
            <a:endParaRPr lang="it-CH" altLang="it-CH"/>
          </a:p>
          <a:p>
            <a:r>
              <a:rPr lang="it-CH" altLang="it-CH"/>
              <a:t>http://en.wikipedia.org/wiki/Typology_(psychology)</a:t>
            </a:r>
          </a:p>
          <a:p>
            <a:r>
              <a:rPr lang="it-CH" altLang="it-CH"/>
              <a:t>http://en.wikipedia.org/wiki/Normal_distribution</a:t>
            </a:r>
          </a:p>
        </p:txBody>
      </p:sp>
      <p:sp>
        <p:nvSpPr>
          <p:cNvPr id="690180" name="Segnaposto numero diapositiva 3">
            <a:extLst>
              <a:ext uri="{FF2B5EF4-FFF2-40B4-BE49-F238E27FC236}">
                <a16:creationId xmlns:a16="http://schemas.microsoft.com/office/drawing/2014/main" id="{141BB216-1BAF-2883-45E2-D4BA00572D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5F6AF5-D6E8-4505-86B5-7F4F3F8A4C89}" type="slidenum">
              <a:rPr lang="it-CH" altLang="en-US" sz="1300" smtClean="0"/>
              <a:pPr>
                <a:spcBef>
                  <a:spcPct val="0"/>
                </a:spcBef>
              </a:pPr>
              <a:t>278</a:t>
            </a:fld>
            <a:endParaRPr lang="it-CH" altLang="en-US" sz="1300"/>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Segnaposto immagine diapositiva 1">
            <a:extLst>
              <a:ext uri="{FF2B5EF4-FFF2-40B4-BE49-F238E27FC236}">
                <a16:creationId xmlns:a16="http://schemas.microsoft.com/office/drawing/2014/main" id="{320AF394-8288-82CB-4227-EFE49F590F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2227" name="Segnaposto note 2">
            <a:extLst>
              <a:ext uri="{FF2B5EF4-FFF2-40B4-BE49-F238E27FC236}">
                <a16:creationId xmlns:a16="http://schemas.microsoft.com/office/drawing/2014/main" id="{2459C832-3D56-EF75-8278-7C7D3F2F97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Friedrich Engels: L’origine della famiglia, della proprietà privata e dello stato</a:t>
            </a:r>
          </a:p>
          <a:p>
            <a:endParaRPr lang="it-CH" altLang="it-CH"/>
          </a:p>
          <a:p>
            <a:r>
              <a:rPr lang="it-CH" altLang="it-CH"/>
              <a:t>Società socialista: società monoclasse, democratica, multietnica e multireligiosa. Il diritto all’alimentazione, all’istruzione, alla sanità, all’alloggio, ecc. sono garantiti dallo stato. Un salario civico permette a tutti di vivere modestamente ma dignitosamente. Il lavoro di produrre i beni e i servizi necessari è ripartito equamente su tutti e nel contempo i beni e i servizi prodotti sono ripartiti equamente su tutti. </a:t>
            </a:r>
          </a:p>
          <a:p>
            <a:endParaRPr lang="it-CH" altLang="it-CH"/>
          </a:p>
          <a:p>
            <a:r>
              <a:rPr lang="it-CH" altLang="it-CH"/>
              <a:t>https://it.wikipedia.org/wiki/Friedrich_Engels</a:t>
            </a:r>
          </a:p>
          <a:p>
            <a:r>
              <a:rPr lang="it-CH" altLang="it-CH"/>
              <a:t>http://en.wikipedia.org/wiki/The_Origin_of_the_Family,_Private_Property_and_the_State</a:t>
            </a:r>
          </a:p>
          <a:p>
            <a:r>
              <a:rPr lang="it-CH" altLang="it-CH"/>
              <a:t>http://it.wikipedia.org/wiki/Homo_sapiens#          </a:t>
            </a:r>
          </a:p>
          <a:p>
            <a:r>
              <a:rPr lang="it-CH" altLang="it-CH"/>
              <a:t>http://www.storiafacile.net/preistoria/homo_sapiens_sapiens.htm</a:t>
            </a:r>
          </a:p>
          <a:p>
            <a:r>
              <a:rPr lang="it-CH" altLang="it-CH"/>
              <a:t>http://it.wikipedia.org/wiki/Evoluzione_umana</a:t>
            </a:r>
          </a:p>
          <a:p>
            <a:r>
              <a:rPr lang="it-CH" altLang="it-CH"/>
              <a:t>http://en.wikipedia.org/wiki/Darwinism</a:t>
            </a:r>
          </a:p>
          <a:p>
            <a:endParaRPr lang="it-CH" altLang="it-CH"/>
          </a:p>
          <a:p>
            <a:endParaRPr lang="it-CH" altLang="it-CH"/>
          </a:p>
          <a:p>
            <a:endParaRPr lang="it-CH" altLang="it-CH"/>
          </a:p>
        </p:txBody>
      </p:sp>
      <p:sp>
        <p:nvSpPr>
          <p:cNvPr id="692228" name="Segnaposto numero diapositiva 3">
            <a:extLst>
              <a:ext uri="{FF2B5EF4-FFF2-40B4-BE49-F238E27FC236}">
                <a16:creationId xmlns:a16="http://schemas.microsoft.com/office/drawing/2014/main" id="{088A4FC9-7E80-D051-8F81-DD473C58B2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72F12D-09C1-49A6-A12A-A206A932E66E}" type="slidenum">
              <a:rPr lang="it-CH" altLang="en-US" sz="1300" smtClean="0">
                <a:solidFill>
                  <a:srgbClr val="000000"/>
                </a:solidFill>
              </a:rPr>
              <a:pPr>
                <a:spcBef>
                  <a:spcPct val="0"/>
                </a:spcBef>
              </a:pPr>
              <a:t>279</a:t>
            </a:fld>
            <a:endParaRPr lang="it-CH" altLang="en-US" sz="1300">
              <a:solidFill>
                <a:srgbClr val="000000"/>
              </a:solidFill>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Segnaposto immagine diapositiva 1">
            <a:extLst>
              <a:ext uri="{FF2B5EF4-FFF2-40B4-BE49-F238E27FC236}">
                <a16:creationId xmlns:a16="http://schemas.microsoft.com/office/drawing/2014/main" id="{32AC91C1-AF12-D9F5-F798-07F5294E8B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5" name="Segnaposto note 2">
            <a:extLst>
              <a:ext uri="{FF2B5EF4-FFF2-40B4-BE49-F238E27FC236}">
                <a16:creationId xmlns:a16="http://schemas.microsoft.com/office/drawing/2014/main" id="{4E68DA2B-0A09-EF64-FD86-5BBCE5E1AA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694276" name="Segnaposto numero diapositiva 3">
            <a:extLst>
              <a:ext uri="{FF2B5EF4-FFF2-40B4-BE49-F238E27FC236}">
                <a16:creationId xmlns:a16="http://schemas.microsoft.com/office/drawing/2014/main" id="{DF476543-07FC-1C50-B715-80ADF56010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F5CE69-A30A-4562-98BF-D56AA7D60A58}" type="slidenum">
              <a:rPr lang="it-CH" altLang="en-US" sz="1300" smtClean="0"/>
              <a:pPr>
                <a:spcBef>
                  <a:spcPct val="0"/>
                </a:spcBef>
              </a:pPr>
              <a:t>280</a:t>
            </a:fld>
            <a:endParaRPr lang="it-CH" altLang="en-US"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6ABA5F01-0F8B-AB8E-6AA1-9061F39EC0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FFBDE4-C9B0-4924-8579-A0B97ADF3FCB}" type="slidenum">
              <a:rPr lang="it-IT" altLang="en-US" sz="1300" smtClean="0">
                <a:solidFill>
                  <a:srgbClr val="000000"/>
                </a:solidFill>
                <a:latin typeface="Arial" panose="020B0604020202020204" pitchFamily="34" charset="0"/>
              </a:rPr>
              <a:pPr>
                <a:spcBef>
                  <a:spcPct val="0"/>
                </a:spcBef>
              </a:pPr>
              <a:t>29</a:t>
            </a:fld>
            <a:endParaRPr lang="it-IT" altLang="en-US" sz="1300">
              <a:solidFill>
                <a:srgbClr val="000000"/>
              </a:solidFill>
              <a:latin typeface="Arial" panose="020B0604020202020204" pitchFamily="34" charset="0"/>
            </a:endParaRPr>
          </a:p>
        </p:txBody>
      </p:sp>
      <p:sp>
        <p:nvSpPr>
          <p:cNvPr id="186371" name="Rectangle 2">
            <a:extLst>
              <a:ext uri="{FF2B5EF4-FFF2-40B4-BE49-F238E27FC236}">
                <a16:creationId xmlns:a16="http://schemas.microsoft.com/office/drawing/2014/main" id="{4F0A737C-61CA-4CDD-78F2-9B509F9CE0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2" name="Rectangle 3">
            <a:extLst>
              <a:ext uri="{FF2B5EF4-FFF2-40B4-BE49-F238E27FC236}">
                <a16:creationId xmlns:a16="http://schemas.microsoft.com/office/drawing/2014/main" id="{BCCA03B7-5506-E41A-3182-A8CC62B583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La logistica è la tecnica di immagazzinaggio e di movimentazione delle merci. </a:t>
            </a:r>
          </a:p>
          <a:p>
            <a:pPr eaLnBrk="1" hangingPunct="1">
              <a:spcBef>
                <a:spcPct val="0"/>
              </a:spcBef>
            </a:pPr>
            <a:endParaRPr lang="it-CH" altLang="it-CH"/>
          </a:p>
          <a:p>
            <a:pPr eaLnBrk="1" hangingPunct="1">
              <a:spcBef>
                <a:spcPct val="0"/>
              </a:spcBef>
            </a:pPr>
            <a:r>
              <a:rPr lang="it-CH" altLang="it-CH"/>
              <a:t>Esercizi: vedi diapositiva no 46</a:t>
            </a:r>
          </a:p>
          <a:p>
            <a:pPr eaLnBrk="1" hangingPunct="1">
              <a:spcBef>
                <a:spcPct val="0"/>
              </a:spcBef>
            </a:pPr>
            <a:endParaRPr lang="it-CH" altLang="it-CH"/>
          </a:p>
          <a:p>
            <a:pPr eaLnBrk="1" hangingPunct="1">
              <a:spcBef>
                <a:spcPct val="0"/>
              </a:spcBef>
            </a:pPr>
            <a:r>
              <a:rPr lang="it-CH" altLang="it-CH"/>
              <a:t>http://en.wikipedia.org/wiki/Logistics</a:t>
            </a:r>
          </a:p>
          <a:p>
            <a:pPr eaLnBrk="1" hangingPunct="1">
              <a:spcBef>
                <a:spcPct val="0"/>
              </a:spcBef>
            </a:pPr>
            <a:r>
              <a:rPr lang="it-CH" altLang="it-CH"/>
              <a:t>https://it.wikipedia.org/wiki/Logistica</a:t>
            </a:r>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CH" altLang="it-CH"/>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C8907D14-16FD-0416-BB7E-B5E23B5542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698D9C-2F9C-4B32-BF52-0A8732E5667C}" type="slidenum">
              <a:rPr lang="it-IT" altLang="en-US" sz="1300" smtClean="0">
                <a:solidFill>
                  <a:srgbClr val="000000"/>
                </a:solidFill>
                <a:latin typeface="Arial" panose="020B0604020202020204" pitchFamily="34" charset="0"/>
              </a:rPr>
              <a:pPr>
                <a:spcBef>
                  <a:spcPct val="0"/>
                </a:spcBef>
              </a:pPr>
              <a:t>30</a:t>
            </a:fld>
            <a:endParaRPr lang="it-IT" altLang="en-US" sz="1300">
              <a:solidFill>
                <a:srgbClr val="000000"/>
              </a:solidFill>
              <a:latin typeface="Arial" panose="020B0604020202020204" pitchFamily="34" charset="0"/>
            </a:endParaRPr>
          </a:p>
        </p:txBody>
      </p:sp>
      <p:sp>
        <p:nvSpPr>
          <p:cNvPr id="188419" name="Rectangle 2">
            <a:extLst>
              <a:ext uri="{FF2B5EF4-FFF2-40B4-BE49-F238E27FC236}">
                <a16:creationId xmlns:a16="http://schemas.microsoft.com/office/drawing/2014/main" id="{2A6F889F-29D4-7845-3BED-0BCD74C5DB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20" name="Rectangle 3">
            <a:extLst>
              <a:ext uri="{FF2B5EF4-FFF2-40B4-BE49-F238E27FC236}">
                <a16:creationId xmlns:a16="http://schemas.microsoft.com/office/drawing/2014/main" id="{A07E1623-8537-53F6-6CBE-07D832EB87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Per costruire le automobili occorreva molto lavoro manuale e le automobili erano molto solide e pesanti.</a:t>
            </a:r>
          </a:p>
          <a:p>
            <a:pPr eaLnBrk="1" hangingPunct="1">
              <a:spcBef>
                <a:spcPct val="0"/>
              </a:spcBef>
            </a:pPr>
            <a:endParaRPr lang="fr-CH" altLang="it-CH"/>
          </a:p>
          <a:p>
            <a:pPr eaLnBrk="1" hangingPunct="1">
              <a:spcBef>
                <a:spcPct val="0"/>
              </a:spcBef>
            </a:pPr>
            <a:r>
              <a:rPr lang="it-IT" altLang="it-CH"/>
              <a:t>http://en.wikipedia.org/wiki/Car_frame</a:t>
            </a:r>
          </a:p>
          <a:p>
            <a:pPr eaLnBrk="1" hangingPunct="1">
              <a:spcBef>
                <a:spcPct val="0"/>
              </a:spcBef>
            </a:pPr>
            <a:r>
              <a:rPr lang="it-IT" altLang="it-CH"/>
              <a:t>https://fr.wikipedia.org/wiki/Ch%C3%A2ssis_(automobile)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60649758-6D35-3239-9D8B-10E0FEB240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F88247-3386-4C4F-83C3-159EB5F06F1C}" type="slidenum">
              <a:rPr lang="it-IT" altLang="en-US" sz="1300" smtClean="0">
                <a:solidFill>
                  <a:srgbClr val="000000"/>
                </a:solidFill>
                <a:latin typeface="Arial" panose="020B0604020202020204" pitchFamily="34" charset="0"/>
              </a:rPr>
              <a:pPr>
                <a:spcBef>
                  <a:spcPct val="0"/>
                </a:spcBef>
              </a:pPr>
              <a:t>3</a:t>
            </a:fld>
            <a:endParaRPr lang="it-IT" altLang="en-US" sz="1300">
              <a:solidFill>
                <a:srgbClr val="000000"/>
              </a:solidFill>
              <a:latin typeface="Arial" panose="020B0604020202020204" pitchFamily="34" charset="0"/>
            </a:endParaRPr>
          </a:p>
        </p:txBody>
      </p:sp>
      <p:sp>
        <p:nvSpPr>
          <p:cNvPr id="134147" name="Rectangle 2">
            <a:extLst>
              <a:ext uri="{FF2B5EF4-FFF2-40B4-BE49-F238E27FC236}">
                <a16:creationId xmlns:a16="http://schemas.microsoft.com/office/drawing/2014/main" id="{A08D8130-E246-2C53-6C2C-AEDE8B793B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8" name="Rectangle 3">
            <a:extLst>
              <a:ext uri="{FF2B5EF4-FFF2-40B4-BE49-F238E27FC236}">
                <a16:creationId xmlns:a16="http://schemas.microsoft.com/office/drawing/2014/main" id="{C35BF1DD-9A93-5A32-0537-5AD54733C9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Nel passato i mezzi didattici erano alquanto limitati ma l’impegno molto grande. Si noti il numero degli allievi : circa 40 (di cui circa 10 bambine) in una piccola aula scolastica. Dipinto di Albert Anker: La scuola (1831 – 1910)</a:t>
            </a:r>
          </a:p>
          <a:p>
            <a:pPr eaLnBrk="1" hangingPunct="1">
              <a:spcBef>
                <a:spcPct val="0"/>
              </a:spcBef>
            </a:pPr>
            <a:endParaRPr lang="it-CH" altLang="it-CH"/>
          </a:p>
          <a:p>
            <a:pPr eaLnBrk="1" hangingPunct="1">
              <a:spcBef>
                <a:spcPct val="0"/>
              </a:spcBef>
            </a:pPr>
            <a:r>
              <a:rPr lang="it-CH" altLang="it-CH"/>
              <a:t>http://commons.wikimedia.org/wiki/Category:Albert_Anker?uselang=it</a:t>
            </a:r>
          </a:p>
          <a:p>
            <a:pPr eaLnBrk="1" hangingPunct="1">
              <a:spcBef>
                <a:spcPct val="0"/>
              </a:spcBef>
            </a:pPr>
            <a:endParaRPr lang="it-CH" altLang="it-CH"/>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48318BB0-E23E-B6E7-A942-69627D42F8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79F3BC-F218-41D7-B379-B2EF6F290B88}" type="slidenum">
              <a:rPr lang="it-IT" altLang="en-US" sz="1300" smtClean="0">
                <a:solidFill>
                  <a:srgbClr val="000000"/>
                </a:solidFill>
                <a:latin typeface="Arial" panose="020B0604020202020204" pitchFamily="34" charset="0"/>
              </a:rPr>
              <a:pPr>
                <a:spcBef>
                  <a:spcPct val="0"/>
                </a:spcBef>
              </a:pPr>
              <a:t>31</a:t>
            </a:fld>
            <a:endParaRPr lang="it-IT" altLang="en-US" sz="1300">
              <a:solidFill>
                <a:srgbClr val="000000"/>
              </a:solidFill>
              <a:latin typeface="Arial" panose="020B0604020202020204" pitchFamily="34" charset="0"/>
            </a:endParaRPr>
          </a:p>
        </p:txBody>
      </p:sp>
      <p:sp>
        <p:nvSpPr>
          <p:cNvPr id="190467" name="Rectangle 2">
            <a:extLst>
              <a:ext uri="{FF2B5EF4-FFF2-40B4-BE49-F238E27FC236}">
                <a16:creationId xmlns:a16="http://schemas.microsoft.com/office/drawing/2014/main" id="{22C2EBB0-7A5B-4D0F-CAA2-CC781B8685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8" name="Rectangle 3">
            <a:extLst>
              <a:ext uri="{FF2B5EF4-FFF2-40B4-BE49-F238E27FC236}">
                <a16:creationId xmlns:a16="http://schemas.microsoft.com/office/drawing/2014/main" id="{330D5F2F-6BD9-EAE3-5C39-3CBFC9D97D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Oggi le automobili sono concepite in funzione della loro costruzione mediante macchine automatiche. Le automobili sono belle e performanti ma fragili.</a:t>
            </a:r>
          </a:p>
          <a:p>
            <a:pPr eaLnBrk="1" hangingPunct="1">
              <a:spcBef>
                <a:spcPct val="0"/>
              </a:spcBef>
            </a:pPr>
            <a:r>
              <a:rPr lang="fr-CH" altLang="it-CH"/>
              <a:t>Per risparmiare sul materiale si falsificano i risultati dei test sulle emissioni di particelle inquinanti (Volkswagen, ottobre 2015)</a:t>
            </a:r>
          </a:p>
          <a:p>
            <a:pPr eaLnBrk="1" hangingPunct="1">
              <a:spcBef>
                <a:spcPct val="0"/>
              </a:spcBef>
            </a:pPr>
            <a:endParaRPr lang="fr-CH" altLang="it-CH"/>
          </a:p>
          <a:p>
            <a:pPr eaLnBrk="1" hangingPunct="1">
              <a:spcBef>
                <a:spcPct val="0"/>
              </a:spcBef>
            </a:pPr>
            <a:r>
              <a:rPr lang="it-IT" altLang="it-CH"/>
              <a:t>http://ilot.edu.pl/kones/2011/4_2011/2011_prochowski_zuchowski_comparative_analysis.pdf</a:t>
            </a:r>
          </a:p>
          <a:p>
            <a:pPr eaLnBrk="1" hangingPunct="1">
              <a:spcBef>
                <a:spcPct val="0"/>
              </a:spcBef>
            </a:pPr>
            <a:r>
              <a:rPr lang="it-IT" altLang="it-CH"/>
              <a:t>http://www.alueurope.eu/wp-content/uploads/2011/12/1_AAM_Body-structures.pdf</a:t>
            </a:r>
          </a:p>
          <a:p>
            <a:pPr eaLnBrk="1" hangingPunct="1">
              <a:spcBef>
                <a:spcPct val="0"/>
              </a:spcBef>
            </a:pPr>
            <a:r>
              <a:rPr lang="it-IT" altLang="it-CH"/>
              <a:t>https://de.wikipedia.org/wiki/Selbsttragende_Karosserie#Selbsttragende_Karosserie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AFBFD809-9133-9AC1-F9A1-534CC471D3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251D9A-D9F7-42CE-8F92-02701EB04294}" type="slidenum">
              <a:rPr lang="it-IT" altLang="en-US" sz="1300" smtClean="0">
                <a:solidFill>
                  <a:srgbClr val="000000"/>
                </a:solidFill>
                <a:latin typeface="Arial" panose="020B0604020202020204" pitchFamily="34" charset="0"/>
              </a:rPr>
              <a:pPr>
                <a:spcBef>
                  <a:spcPct val="0"/>
                </a:spcBef>
              </a:pPr>
              <a:t>33</a:t>
            </a:fld>
            <a:endParaRPr lang="it-IT" altLang="en-US" sz="1300">
              <a:solidFill>
                <a:srgbClr val="000000"/>
              </a:solidFill>
              <a:latin typeface="Arial" panose="020B0604020202020204" pitchFamily="34" charset="0"/>
            </a:endParaRPr>
          </a:p>
        </p:txBody>
      </p:sp>
      <p:sp>
        <p:nvSpPr>
          <p:cNvPr id="193539" name="Rectangle 2">
            <a:extLst>
              <a:ext uri="{FF2B5EF4-FFF2-40B4-BE49-F238E27FC236}">
                <a16:creationId xmlns:a16="http://schemas.microsoft.com/office/drawing/2014/main" id="{11FEB3B4-1FA2-B67B-9F2A-9E53AE4BD9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40" name="Rectangle 3">
            <a:extLst>
              <a:ext uri="{FF2B5EF4-FFF2-40B4-BE49-F238E27FC236}">
                <a16:creationId xmlns:a16="http://schemas.microsoft.com/office/drawing/2014/main" id="{92BA17D3-2592-94FC-255F-DAD64A6DDF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C’erano i magazzini con i magazzinieri</a:t>
            </a:r>
          </a:p>
          <a:p>
            <a:pPr eaLnBrk="1" hangingPunct="1">
              <a:spcBef>
                <a:spcPct val="0"/>
              </a:spcBef>
            </a:pPr>
            <a:r>
              <a:rPr lang="fr-CH" altLang="it-CH"/>
              <a:t>La logistica è la tecnica di immagazzinaggio e di movimentazione delle merci.</a:t>
            </a:r>
          </a:p>
          <a:p>
            <a:pPr eaLnBrk="1" hangingPunct="1">
              <a:spcBef>
                <a:spcPct val="0"/>
              </a:spcBef>
            </a:pPr>
            <a:endParaRPr lang="fr-CH" altLang="it-CH"/>
          </a:p>
          <a:p>
            <a:pPr eaLnBrk="1" hangingPunct="1">
              <a:spcBef>
                <a:spcPct val="0"/>
              </a:spcBef>
            </a:pPr>
            <a:r>
              <a:rPr lang="it-IT" altLang="it-CH"/>
              <a:t>http://en.wikipedia.org/wiki/Logistics</a:t>
            </a:r>
          </a:p>
          <a:p>
            <a:pPr eaLnBrk="1" hangingPunct="1">
              <a:spcBef>
                <a:spcPct val="0"/>
              </a:spcBef>
            </a:pPr>
            <a:r>
              <a:rPr lang="it-IT" altLang="it-CH"/>
              <a:t>http://en.wikipedia.org/wiki/Warehouse</a:t>
            </a:r>
          </a:p>
          <a:p>
            <a:pPr eaLnBrk="1" hangingPunct="1">
              <a:spcBef>
                <a:spcPct val="0"/>
              </a:spcBef>
            </a:pPr>
            <a:r>
              <a:rPr lang="it-IT" altLang="it-CH"/>
              <a:t>https://it.wikipedia.org/wiki/Magazzino</a:t>
            </a:r>
          </a:p>
          <a:p>
            <a:pPr eaLnBrk="1" hangingPunct="1">
              <a:spcBef>
                <a:spcPct val="0"/>
              </a:spcBef>
            </a:pPr>
            <a:endParaRPr lang="it-IT" altLang="it-CH"/>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a:extLst>
              <a:ext uri="{FF2B5EF4-FFF2-40B4-BE49-F238E27FC236}">
                <a16:creationId xmlns:a16="http://schemas.microsoft.com/office/drawing/2014/main" id="{1CFF2466-35D9-6835-B977-ADE27C4385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6F242A7-9601-4BF5-A119-9F72DB67CE7B}" type="slidenum">
              <a:rPr lang="it-IT" altLang="en-US" sz="1300" smtClean="0">
                <a:solidFill>
                  <a:srgbClr val="000000"/>
                </a:solidFill>
                <a:latin typeface="Arial" panose="020B0604020202020204" pitchFamily="34" charset="0"/>
              </a:rPr>
              <a:pPr>
                <a:spcBef>
                  <a:spcPct val="0"/>
                </a:spcBef>
              </a:pPr>
              <a:t>34</a:t>
            </a:fld>
            <a:endParaRPr lang="it-IT" altLang="en-US" sz="1300">
              <a:solidFill>
                <a:srgbClr val="000000"/>
              </a:solidFill>
              <a:latin typeface="Arial" panose="020B0604020202020204" pitchFamily="34" charset="0"/>
            </a:endParaRPr>
          </a:p>
        </p:txBody>
      </p:sp>
      <p:sp>
        <p:nvSpPr>
          <p:cNvPr id="195587" name="Rectangle 2">
            <a:extLst>
              <a:ext uri="{FF2B5EF4-FFF2-40B4-BE49-F238E27FC236}">
                <a16:creationId xmlns:a16="http://schemas.microsoft.com/office/drawing/2014/main" id="{B7CA30B2-6147-E1B0-297A-9B80122BD4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8" name="Rectangle 3">
            <a:extLst>
              <a:ext uri="{FF2B5EF4-FFF2-40B4-BE49-F238E27FC236}">
                <a16:creationId xmlns:a16="http://schemas.microsoft.com/office/drawing/2014/main" id="{DAF47988-8AB1-D92A-23EE-876FC591E2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 magazzinieri sono stati sostituiti da un impianto automatico</a:t>
            </a:r>
          </a:p>
          <a:p>
            <a:pPr eaLnBrk="1" hangingPunct="1">
              <a:spcBef>
                <a:spcPct val="0"/>
              </a:spcBef>
            </a:pPr>
            <a:endParaRPr lang="fr-CH" altLang="it-CH"/>
          </a:p>
          <a:p>
            <a:pPr eaLnBrk="1" hangingPunct="1">
              <a:spcBef>
                <a:spcPct val="0"/>
              </a:spcBef>
            </a:pPr>
            <a:r>
              <a:rPr lang="it-IT" altLang="it-CH"/>
              <a:t>https://de.wikipedia.org/wiki/Hochregallager</a:t>
            </a:r>
          </a:p>
          <a:p>
            <a:pPr eaLnBrk="1" hangingPunct="1">
              <a:spcBef>
                <a:spcPct val="0"/>
              </a:spcBef>
            </a:pPr>
            <a:r>
              <a:rPr lang="it-IT" altLang="it-CH"/>
              <a:t>https://en.wikipedia.org/wiki/Automated_storage_and_retrieval_system</a:t>
            </a:r>
          </a:p>
          <a:p>
            <a:pPr eaLnBrk="1" hangingPunct="1">
              <a:spcBef>
                <a:spcPct val="0"/>
              </a:spcBef>
            </a:pPr>
            <a:r>
              <a:rPr lang="it-IT" altLang="it-CH"/>
              <a:t>https://it.wikipedia.org/wiki/Magazzino_automatico</a:t>
            </a:r>
          </a:p>
          <a:p>
            <a:pPr eaLnBrk="1" hangingPunct="1">
              <a:spcBef>
                <a:spcPct val="0"/>
              </a:spcBef>
            </a:pPr>
            <a:endParaRPr lang="it-IT" altLang="it-CH"/>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CF970CAB-C872-CA77-15D0-5AFDACD6DA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D49712-60A5-4C77-8B13-561FC44E0E7B}" type="slidenum">
              <a:rPr lang="it-IT" altLang="en-US" sz="1300" smtClean="0">
                <a:solidFill>
                  <a:srgbClr val="000000"/>
                </a:solidFill>
                <a:latin typeface="Arial" panose="020B0604020202020204" pitchFamily="34" charset="0"/>
              </a:rPr>
              <a:pPr>
                <a:spcBef>
                  <a:spcPct val="0"/>
                </a:spcBef>
              </a:pPr>
              <a:t>35</a:t>
            </a:fld>
            <a:endParaRPr lang="it-IT" altLang="en-US" sz="1300">
              <a:solidFill>
                <a:srgbClr val="000000"/>
              </a:solidFill>
              <a:latin typeface="Arial" panose="020B0604020202020204" pitchFamily="34" charset="0"/>
            </a:endParaRPr>
          </a:p>
        </p:txBody>
      </p:sp>
      <p:sp>
        <p:nvSpPr>
          <p:cNvPr id="197635" name="Rectangle 2">
            <a:extLst>
              <a:ext uri="{FF2B5EF4-FFF2-40B4-BE49-F238E27FC236}">
                <a16:creationId xmlns:a16="http://schemas.microsoft.com/office/drawing/2014/main" id="{73E995C5-C964-7FD7-DFC9-943CF7ED88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6" name="Rectangle 3">
            <a:extLst>
              <a:ext uri="{FF2B5EF4-FFF2-40B4-BE49-F238E27FC236}">
                <a16:creationId xmlns:a16="http://schemas.microsoft.com/office/drawing/2014/main" id="{FB8EF8C5-41A2-B5B1-FF10-EC2C25DA0B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logistica si automatizza e i robot sostituiscono i magazzinieri e gli addetti della spedizione</a:t>
            </a:r>
            <a:endParaRPr lang="it-IT" altLang="it-CH"/>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14324C9B-F6A7-FDAD-A151-3A88DD6567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DDBEB6-5CCE-478E-8FF4-07F0A4D7B5C5}" type="slidenum">
              <a:rPr lang="it-IT" altLang="en-US" sz="1300" smtClean="0">
                <a:solidFill>
                  <a:srgbClr val="000000"/>
                </a:solidFill>
                <a:latin typeface="Arial" panose="020B0604020202020204" pitchFamily="34" charset="0"/>
              </a:rPr>
              <a:pPr>
                <a:spcBef>
                  <a:spcPct val="0"/>
                </a:spcBef>
              </a:pPr>
              <a:t>36</a:t>
            </a:fld>
            <a:endParaRPr lang="it-IT" altLang="en-US" sz="1300">
              <a:solidFill>
                <a:srgbClr val="000000"/>
              </a:solidFill>
              <a:latin typeface="Arial" panose="020B0604020202020204" pitchFamily="34" charset="0"/>
            </a:endParaRPr>
          </a:p>
        </p:txBody>
      </p:sp>
      <p:sp>
        <p:nvSpPr>
          <p:cNvPr id="199683" name="Rectangle 2">
            <a:extLst>
              <a:ext uri="{FF2B5EF4-FFF2-40B4-BE49-F238E27FC236}">
                <a16:creationId xmlns:a16="http://schemas.microsoft.com/office/drawing/2014/main" id="{C18D4B0C-A42A-C9C3-CF8C-1B7C712D1A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4" name="Rectangle 3">
            <a:extLst>
              <a:ext uri="{FF2B5EF4-FFF2-40B4-BE49-F238E27FC236}">
                <a16:creationId xmlns:a16="http://schemas.microsoft.com/office/drawing/2014/main" id="{EB9A175E-AD5B-58A9-AFB5-8659867D2B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logistica è molto razionalizzata (container) e automatizzata. Quasi tutte le merci che arrivano in Svizzera passano dal porto di Basilea o tramite la ferrovia da Basilea e da Chiasso.</a:t>
            </a:r>
          </a:p>
          <a:p>
            <a:pPr eaLnBrk="1" hangingPunct="1">
              <a:spcBef>
                <a:spcPct val="0"/>
              </a:spcBef>
            </a:pPr>
            <a:endParaRPr lang="fr-CH" altLang="it-CH"/>
          </a:p>
          <a:p>
            <a:pPr eaLnBrk="1" hangingPunct="1">
              <a:spcBef>
                <a:spcPct val="0"/>
              </a:spcBef>
            </a:pPr>
            <a:r>
              <a:rPr lang="fr-CH" altLang="it-CH"/>
              <a:t>http://www.ralu.ch/der-basler-rheinhafen/</a:t>
            </a:r>
          </a:p>
          <a:p>
            <a:pPr eaLnBrk="1" hangingPunct="1">
              <a:spcBef>
                <a:spcPct val="0"/>
              </a:spcBef>
            </a:pPr>
            <a:endParaRPr lang="it-IT" altLang="it-CH"/>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E10DF4E9-9917-42E9-9664-EEC5595225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58AB43-778A-4227-9CFB-81BAF1F0C2C2}" type="slidenum">
              <a:rPr lang="it-IT" altLang="en-US" sz="1300" smtClean="0">
                <a:solidFill>
                  <a:srgbClr val="000000"/>
                </a:solidFill>
                <a:latin typeface="Arial" panose="020B0604020202020204" pitchFamily="34" charset="0"/>
              </a:rPr>
              <a:pPr>
                <a:spcBef>
                  <a:spcPct val="0"/>
                </a:spcBef>
              </a:pPr>
              <a:t>37</a:t>
            </a:fld>
            <a:endParaRPr lang="it-IT" altLang="en-US" sz="1300">
              <a:solidFill>
                <a:srgbClr val="000000"/>
              </a:solidFill>
              <a:latin typeface="Arial" panose="020B0604020202020204" pitchFamily="34" charset="0"/>
            </a:endParaRPr>
          </a:p>
        </p:txBody>
      </p:sp>
      <p:sp>
        <p:nvSpPr>
          <p:cNvPr id="201731" name="Rectangle 2">
            <a:extLst>
              <a:ext uri="{FF2B5EF4-FFF2-40B4-BE49-F238E27FC236}">
                <a16:creationId xmlns:a16="http://schemas.microsoft.com/office/drawing/2014/main" id="{CFD7DA07-FE2F-6020-46DA-0206CCE3C9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2" name="Rectangle 3">
            <a:extLst>
              <a:ext uri="{FF2B5EF4-FFF2-40B4-BE49-F238E27FC236}">
                <a16:creationId xmlns:a16="http://schemas.microsoft.com/office/drawing/2014/main" id="{86C5FE43-B692-21A2-1DBB-EA74332EA7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Il trasporto su gomma costa meno perchè non vengono calcolati i costi dei danni ambentali e alle strade che questo sistema di trasporto crea.</a:t>
            </a:r>
          </a:p>
          <a:p>
            <a:pPr eaLnBrk="1" hangingPunct="1">
              <a:spcBef>
                <a:spcPct val="0"/>
              </a:spcBef>
            </a:pPr>
            <a:r>
              <a:rPr lang="fr-CH" altLang="it-CH"/>
              <a:t>Con l’EU sono state abolite le dogane e le merci circolano più in fretta. Per gli stati dell’EU significa meno introiti doganali, per i capitalisti significa meno costi.</a:t>
            </a:r>
          </a:p>
          <a:p>
            <a:pPr eaLnBrk="1" hangingPunct="1">
              <a:spcBef>
                <a:spcPct val="0"/>
              </a:spcBef>
            </a:pPr>
            <a:endParaRPr lang="fr-CH" altLang="it-CH"/>
          </a:p>
          <a:p>
            <a:pPr eaLnBrk="1" hangingPunct="1">
              <a:spcBef>
                <a:spcPct val="0"/>
              </a:spcBef>
            </a:pPr>
            <a:r>
              <a:rPr lang="it-IT" altLang="it-CH"/>
              <a:t>http://en.wikipedia.org/wiki/Truck</a:t>
            </a:r>
          </a:p>
          <a:p>
            <a:pPr eaLnBrk="1" hangingPunct="1">
              <a:spcBef>
                <a:spcPct val="0"/>
              </a:spcBef>
            </a:pPr>
            <a:r>
              <a:rPr lang="it-IT" altLang="it-CH"/>
              <a:t>https://it.wikipedia.org/wiki/Autocarro</a:t>
            </a:r>
          </a:p>
          <a:p>
            <a:pPr eaLnBrk="1" hangingPunct="1">
              <a:spcBef>
                <a:spcPct val="0"/>
              </a:spcBef>
            </a:pPr>
            <a:r>
              <a:rPr lang="it-IT" altLang="it-CH"/>
              <a:t>http://en.wikipedia.org/wiki/TIR_Convention</a:t>
            </a:r>
          </a:p>
          <a:p>
            <a:pPr eaLnBrk="1" hangingPunct="1">
              <a:spcBef>
                <a:spcPct val="0"/>
              </a:spcBef>
            </a:pPr>
            <a:r>
              <a:rPr lang="it-IT" altLang="it-CH"/>
              <a:t>https://en.wikipedia.org/wiki/Free_movement_of_goods</a:t>
            </a:r>
          </a:p>
          <a:p>
            <a:pPr eaLnBrk="1" hangingPunct="1">
              <a:spcBef>
                <a:spcPct val="0"/>
              </a:spcBef>
            </a:pPr>
            <a:r>
              <a:rPr lang="it-IT" altLang="it-CH"/>
              <a:t>https://fr.wikipedia.org/wiki/Camionnage</a:t>
            </a:r>
          </a:p>
          <a:p>
            <a:pPr eaLnBrk="1" hangingPunct="1">
              <a:spcBef>
                <a:spcPct val="0"/>
              </a:spcBef>
            </a:pPr>
            <a:r>
              <a:rPr lang="it-IT" altLang="it-CH"/>
              <a:t>https://fr.wikipedia.org/wiki/Transport_international_routier</a:t>
            </a:r>
          </a:p>
          <a:p>
            <a:pPr eaLnBrk="1" hangingPunct="1">
              <a:spcBef>
                <a:spcPct val="0"/>
              </a:spcBef>
            </a:pPr>
            <a:endParaRPr lang="it-IT" altLang="it-CH"/>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egnaposto immagine diapositiva 1">
            <a:extLst>
              <a:ext uri="{FF2B5EF4-FFF2-40B4-BE49-F238E27FC236}">
                <a16:creationId xmlns:a16="http://schemas.microsoft.com/office/drawing/2014/main" id="{200763DB-96A2-F24F-5428-0346D1DEBF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Segnaposto note 2">
            <a:extLst>
              <a:ext uri="{FF2B5EF4-FFF2-40B4-BE49-F238E27FC236}">
                <a16:creationId xmlns:a16="http://schemas.microsoft.com/office/drawing/2014/main" id="{A9A63B28-9EE7-39AD-0AFD-0385AEB96B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http://it.wikipedia.org/wiki/Alptransit</a:t>
            </a:r>
          </a:p>
          <a:p>
            <a:r>
              <a:rPr lang="it-CH" altLang="it-CH"/>
              <a:t>http://it.wikipedia.org/wiki/Terminal_Hupac_di_Busto_Arsizio</a:t>
            </a:r>
          </a:p>
          <a:p>
            <a:endParaRPr lang="it-CH" altLang="it-CH"/>
          </a:p>
        </p:txBody>
      </p:sp>
      <p:sp>
        <p:nvSpPr>
          <p:cNvPr id="203780" name="Segnaposto numero diapositiva 3">
            <a:extLst>
              <a:ext uri="{FF2B5EF4-FFF2-40B4-BE49-F238E27FC236}">
                <a16:creationId xmlns:a16="http://schemas.microsoft.com/office/drawing/2014/main" id="{8242DBF6-FF6C-876C-953C-1C8103E4B8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7E5AFE0-0507-4C6D-B337-25397FDFA3AE}" type="slidenum">
              <a:rPr lang="it-CH" altLang="en-US" sz="1300" smtClean="0"/>
              <a:pPr>
                <a:spcBef>
                  <a:spcPct val="0"/>
                </a:spcBef>
              </a:pPr>
              <a:t>38</a:t>
            </a:fld>
            <a:endParaRPr lang="it-CH" altLang="en-US" sz="13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a:extLst>
              <a:ext uri="{FF2B5EF4-FFF2-40B4-BE49-F238E27FC236}">
                <a16:creationId xmlns:a16="http://schemas.microsoft.com/office/drawing/2014/main" id="{B14F28BB-9C93-B51E-0D1C-1F302FB18E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a:extLst>
              <a:ext uri="{FF2B5EF4-FFF2-40B4-BE49-F238E27FC236}">
                <a16:creationId xmlns:a16="http://schemas.microsoft.com/office/drawing/2014/main" id="{0801CAB2-AF11-8FF1-C5B6-BB923A98BB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Una buona parte dei container che partono o arrivano via mare in Italia passano da Gioia Tauro.</a:t>
            </a:r>
          </a:p>
          <a:p>
            <a:pPr eaLnBrk="1" hangingPunct="1">
              <a:spcBef>
                <a:spcPct val="0"/>
              </a:spcBef>
            </a:pPr>
            <a:endParaRPr lang="it-CH" altLang="it-CH"/>
          </a:p>
          <a:p>
            <a:pPr eaLnBrk="1" hangingPunct="1">
              <a:spcBef>
                <a:spcPct val="0"/>
              </a:spcBef>
            </a:pPr>
            <a:r>
              <a:rPr lang="it-IT" altLang="it-CH"/>
              <a:t>http://en.wikipedia.org/wiki/Gioia_Tauro</a:t>
            </a:r>
          </a:p>
        </p:txBody>
      </p:sp>
      <p:sp>
        <p:nvSpPr>
          <p:cNvPr id="205828" name="Slide Number Placeholder 3">
            <a:extLst>
              <a:ext uri="{FF2B5EF4-FFF2-40B4-BE49-F238E27FC236}">
                <a16:creationId xmlns:a16="http://schemas.microsoft.com/office/drawing/2014/main" id="{181FA80C-EDED-104C-5BD3-79E5B3056C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2C6EE0-91C4-4085-AA89-7763A87B5AB0}" type="slidenum">
              <a:rPr lang="it-IT" altLang="en-US" sz="1300" smtClean="0">
                <a:solidFill>
                  <a:srgbClr val="000000"/>
                </a:solidFill>
                <a:latin typeface="Arial" panose="020B0604020202020204" pitchFamily="34" charset="0"/>
              </a:rPr>
              <a:pPr>
                <a:spcBef>
                  <a:spcPct val="0"/>
                </a:spcBef>
              </a:pPr>
              <a:t>39</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egnaposto immagine diapositiva 1">
            <a:extLst>
              <a:ext uri="{FF2B5EF4-FFF2-40B4-BE49-F238E27FC236}">
                <a16:creationId xmlns:a16="http://schemas.microsoft.com/office/drawing/2014/main" id="{EC40CE27-E0B5-9CC4-3750-D06AFEA8C6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63" name="Segnaposto note 2">
            <a:extLst>
              <a:ext uri="{FF2B5EF4-FFF2-40B4-BE49-F238E27FC236}">
                <a16:creationId xmlns:a16="http://schemas.microsoft.com/office/drawing/2014/main" id="{7079FA4C-5385-035A-B6F9-6646824DBA9F}"/>
              </a:ext>
            </a:extLst>
          </p:cNvPr>
          <p:cNvSpPr>
            <a:spLocks noGrp="1"/>
          </p:cNvSpPr>
          <p:nvPr>
            <p:ph type="body" idx="1"/>
          </p:nvPr>
        </p:nvSpPr>
        <p:spPr bwMode="auto"/>
        <p:txBody>
          <a:bodyPr wrap="square" numCol="1" anchor="t" anchorCtr="0" compatLnSpc="1">
            <a:prstTxWarp prst="textNoShape">
              <a:avLst/>
            </a:prstTxWarp>
          </a:bodyPr>
          <a:lstStyle/>
          <a:p>
            <a:pPr>
              <a:defRPr/>
            </a:pPr>
            <a:r>
              <a:rPr lang="it-CH" dirty="0"/>
              <a:t>FEETS   </a:t>
            </a:r>
            <a:r>
              <a:rPr lang="it-CH" dirty="0" err="1"/>
              <a:t>coeff</a:t>
            </a:r>
            <a:r>
              <a:rPr lang="it-CH" dirty="0"/>
              <a:t>.   POLLICI   </a:t>
            </a:r>
            <a:r>
              <a:rPr lang="it-CH" dirty="0" err="1"/>
              <a:t>coeff</a:t>
            </a:r>
            <a:r>
              <a:rPr lang="it-CH" dirty="0"/>
              <a:t>.   METRI   DIMENSIONI</a:t>
            </a:r>
          </a:p>
          <a:p>
            <a:pPr>
              <a:defRPr/>
            </a:pPr>
            <a:r>
              <a:rPr lang="it-CH" dirty="0"/>
              <a:t>20       0,3048       0     0,0254    6,0960    Lunghezza</a:t>
            </a:r>
          </a:p>
          <a:p>
            <a:pPr>
              <a:defRPr/>
            </a:pPr>
            <a:r>
              <a:rPr lang="it-CH" dirty="0"/>
              <a:t>8         0,3048       6     0,0254    2,5908    Altezza</a:t>
            </a:r>
          </a:p>
          <a:p>
            <a:pPr>
              <a:defRPr/>
            </a:pPr>
            <a:r>
              <a:rPr lang="it-CH" dirty="0"/>
              <a:t>8         0,3048       0     0,0254    2,4384     Larghezza</a:t>
            </a:r>
          </a:p>
          <a:p>
            <a:pPr>
              <a:defRPr/>
            </a:pPr>
            <a:r>
              <a:rPr lang="it-CH" dirty="0"/>
              <a:t>40        0,3048       0     0,0254   12,1920    Lunghezza</a:t>
            </a:r>
          </a:p>
          <a:p>
            <a:pPr>
              <a:defRPr/>
            </a:pPr>
            <a:r>
              <a:rPr lang="it-CH" dirty="0"/>
              <a:t>8          0,3048       6     0,0254   2,5908      Altezza</a:t>
            </a:r>
          </a:p>
          <a:p>
            <a:pPr marL="240038" indent="-240038">
              <a:buFontTx/>
              <a:buAutoNum type="arabicPlain" startAt="8"/>
              <a:defRPr/>
            </a:pPr>
            <a:r>
              <a:rPr lang="it-CH" dirty="0"/>
              <a:t>       0,3048       0     0,0254   2,4384      Larghezza</a:t>
            </a:r>
          </a:p>
          <a:p>
            <a:pPr>
              <a:defRPr/>
            </a:pPr>
            <a:endParaRPr lang="it-CH" dirty="0"/>
          </a:p>
          <a:p>
            <a:pPr>
              <a:defRPr/>
            </a:pPr>
            <a:r>
              <a:rPr lang="it-CH" dirty="0"/>
              <a:t>Attualmente l'importanza del container nel campo dei trasporti marittimi è giunta ad un livello tale che si stima che circa il 90% delle merci cargo sono trasportate tramite l'uso di circa 200 milioni di TEU all'anno. (1 TEU = 1 </a:t>
            </a:r>
            <a:r>
              <a:rPr lang="it-CH" dirty="0" err="1"/>
              <a:t>twenty-foot</a:t>
            </a:r>
            <a:r>
              <a:rPr lang="it-CH" dirty="0"/>
              <a:t> </a:t>
            </a:r>
            <a:r>
              <a:rPr lang="it-CH" dirty="0" err="1"/>
              <a:t>equivalent</a:t>
            </a:r>
            <a:r>
              <a:rPr lang="it-CH" dirty="0"/>
              <a:t> </a:t>
            </a:r>
            <a:r>
              <a:rPr lang="it-CH" dirty="0" err="1"/>
              <a:t>unit</a:t>
            </a:r>
            <a:r>
              <a:rPr lang="it-CH" dirty="0"/>
              <a:t> = 1 contenitore da 20 piedi)</a:t>
            </a:r>
          </a:p>
          <a:p>
            <a:pPr>
              <a:defRPr/>
            </a:pPr>
            <a:endParaRPr lang="it-CH" dirty="0"/>
          </a:p>
          <a:p>
            <a:pPr>
              <a:defRPr/>
            </a:pPr>
            <a:r>
              <a:rPr lang="it-CH" dirty="0"/>
              <a:t>http://en.wikipedia.org/wiki/Containerization</a:t>
            </a:r>
          </a:p>
          <a:p>
            <a:pPr>
              <a:defRPr/>
            </a:pPr>
            <a:r>
              <a:rPr lang="it-CH" dirty="0"/>
              <a:t>https://it.wikipedia.org/wiki/Containerizzazione</a:t>
            </a:r>
          </a:p>
          <a:p>
            <a:pPr>
              <a:defRPr/>
            </a:pPr>
            <a:r>
              <a:rPr lang="it-CH" dirty="0"/>
              <a:t>http://en.wikipedia.org/wiki/Intermodal_container</a:t>
            </a:r>
          </a:p>
          <a:p>
            <a:pPr>
              <a:defRPr/>
            </a:pPr>
            <a:r>
              <a:rPr lang="it-CH" dirty="0"/>
              <a:t>https://it.wikipedia.org/wiki/Container</a:t>
            </a:r>
          </a:p>
          <a:p>
            <a:pPr>
              <a:defRPr/>
            </a:pPr>
            <a:endParaRPr lang="it-CH" dirty="0"/>
          </a:p>
        </p:txBody>
      </p:sp>
      <p:sp>
        <p:nvSpPr>
          <p:cNvPr id="207876" name="Segnaposto numero diapositiva 3">
            <a:extLst>
              <a:ext uri="{FF2B5EF4-FFF2-40B4-BE49-F238E27FC236}">
                <a16:creationId xmlns:a16="http://schemas.microsoft.com/office/drawing/2014/main" id="{A1834730-9605-6A2A-B113-FB076E5D83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274BB0-93F0-4F50-AE3E-889A78FEC348}" type="slidenum">
              <a:rPr lang="it-CH" altLang="en-US" sz="1300" smtClean="0"/>
              <a:pPr>
                <a:spcBef>
                  <a:spcPct val="0"/>
                </a:spcBef>
              </a:pPr>
              <a:t>40</a:t>
            </a:fld>
            <a:endParaRPr lang="it-CH" altLang="en-US"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a:extLst>
              <a:ext uri="{FF2B5EF4-FFF2-40B4-BE49-F238E27FC236}">
                <a16:creationId xmlns:a16="http://schemas.microsoft.com/office/drawing/2014/main" id="{7D9F97F4-AE93-C6DB-905B-B9F62F58D9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a:extLst>
              <a:ext uri="{FF2B5EF4-FFF2-40B4-BE49-F238E27FC236}">
                <a16:creationId xmlns:a16="http://schemas.microsoft.com/office/drawing/2014/main" id="{70640A1E-E039-1723-9A9F-EE168BD4A4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Foto scattata nel Sahel. Probabilmente si tratta di migranti provenienti dall’Africa Centrale e che viaggiano in direzione del Nord Africa con meta l’Europa.</a:t>
            </a:r>
          </a:p>
          <a:p>
            <a:pPr eaLnBrk="1" hangingPunct="1">
              <a:spcBef>
                <a:spcPct val="0"/>
              </a:spcBef>
            </a:pPr>
            <a:endParaRPr lang="it-CH" altLang="it-CH"/>
          </a:p>
          <a:p>
            <a:pPr eaLnBrk="1" hangingPunct="1">
              <a:spcBef>
                <a:spcPct val="0"/>
              </a:spcBef>
            </a:pPr>
            <a:r>
              <a:rPr lang="it-IT" altLang="it-CH"/>
              <a:t>http://en.wikipedia.org/wiki/Sahel</a:t>
            </a:r>
          </a:p>
        </p:txBody>
      </p:sp>
      <p:sp>
        <p:nvSpPr>
          <p:cNvPr id="209924" name="Slide Number Placeholder 3">
            <a:extLst>
              <a:ext uri="{FF2B5EF4-FFF2-40B4-BE49-F238E27FC236}">
                <a16:creationId xmlns:a16="http://schemas.microsoft.com/office/drawing/2014/main" id="{FFA77833-9AAB-C73C-B4F2-5CF0D3F629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B8369E-C345-4459-AA5A-5D7A353489B7}" type="slidenum">
              <a:rPr lang="it-IT" altLang="en-US" sz="1300" smtClean="0">
                <a:solidFill>
                  <a:srgbClr val="000000"/>
                </a:solidFill>
                <a:latin typeface="Arial" panose="020B0604020202020204" pitchFamily="34" charset="0"/>
              </a:rPr>
              <a:pPr>
                <a:spcBef>
                  <a:spcPct val="0"/>
                </a:spcBef>
              </a:pPr>
              <a:t>41</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5F2EA3AA-EB2D-21A4-1D85-987291F967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8F1CDC2C-C8DF-CD86-DCAD-4786090162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Le grandi scuole di economia.</a:t>
            </a:r>
          </a:p>
          <a:p>
            <a:pPr eaLnBrk="1" hangingPunct="1">
              <a:spcBef>
                <a:spcPct val="0"/>
              </a:spcBef>
            </a:pPr>
            <a:r>
              <a:rPr lang="it-CH" altLang="it-CH"/>
              <a:t>I neoclassici sostengono il sistema a economia di mercato che dovrebbe regolarsi da solo (Scuola austriaca e di Chicago).</a:t>
            </a:r>
          </a:p>
          <a:p>
            <a:pPr eaLnBrk="1" hangingPunct="1">
              <a:spcBef>
                <a:spcPct val="0"/>
              </a:spcBef>
            </a:pPr>
            <a:r>
              <a:rPr lang="it-CH" altLang="it-CH"/>
              <a:t>I keynesiani sostengono il sistema a economia di mercato che vogliono però correggere/riformare con interventi mirati anticiclici.</a:t>
            </a:r>
          </a:p>
          <a:p>
            <a:pPr eaLnBrk="1" hangingPunct="1">
              <a:spcBef>
                <a:spcPct val="0"/>
              </a:spcBef>
            </a:pPr>
            <a:r>
              <a:rPr lang="it-CH" altLang="it-CH"/>
              <a:t>I marxisti vogliono cambiare il sistema da economia di mercato in economia pianificata.</a:t>
            </a:r>
          </a:p>
          <a:p>
            <a:pPr eaLnBrk="1" hangingPunct="1">
              <a:spcBef>
                <a:spcPct val="0"/>
              </a:spcBef>
            </a:pPr>
            <a:endParaRPr lang="it-CH" altLang="it-CH"/>
          </a:p>
          <a:p>
            <a:pPr eaLnBrk="1" hangingPunct="1">
              <a:spcBef>
                <a:spcPct val="0"/>
              </a:spcBef>
            </a:pPr>
            <a:r>
              <a:rPr lang="it-CH" altLang="it-CH"/>
              <a:t>In questa presentazione si seguirà la traccia </a:t>
            </a:r>
          </a:p>
          <a:p>
            <a:pPr eaLnBrk="1" hangingPunct="1">
              <a:spcBef>
                <a:spcPct val="0"/>
              </a:spcBef>
            </a:pPr>
            <a:r>
              <a:rPr lang="it-CH" altLang="it-CH"/>
              <a:t>K.Marx (I. e II. internazionale) – Lenin (II. internazionale) – Mandel (IV. Internazionale) </a:t>
            </a:r>
          </a:p>
          <a:p>
            <a:pPr eaLnBrk="1" hangingPunct="1">
              <a:spcBef>
                <a:spcPct val="0"/>
              </a:spcBef>
            </a:pPr>
            <a:endParaRPr lang="it-CH" altLang="it-CH"/>
          </a:p>
          <a:p>
            <a:pPr eaLnBrk="1" hangingPunct="1">
              <a:spcBef>
                <a:spcPct val="0"/>
              </a:spcBef>
            </a:pPr>
            <a:r>
              <a:rPr lang="it-CH" altLang="it-CH"/>
              <a:t>I padri dell’economia Smith e Ricardo hanno analizzato il sistema economico (inizio della rivoluzione industriale) e proposto dei correttivi e/o delle regole.</a:t>
            </a:r>
          </a:p>
          <a:p>
            <a:pPr eaLnBrk="1" hangingPunct="1">
              <a:spcBef>
                <a:spcPct val="0"/>
              </a:spcBef>
            </a:pPr>
            <a:r>
              <a:rPr lang="it-CH" altLang="it-CH"/>
              <a:t>Su questa falsariga Keynes ha proposto degli interventi anticiclici e Friedman un maggior controllo della massa monetaria e la riduzione dello stato.</a:t>
            </a:r>
          </a:p>
          <a:p>
            <a:pPr eaLnBrk="1" hangingPunct="1">
              <a:spcBef>
                <a:spcPct val="0"/>
              </a:spcBef>
            </a:pPr>
            <a:r>
              <a:rPr lang="it-CH" altLang="it-CH"/>
              <a:t>Solo Marx (I. e II. organizzazione internazionale socialista) ha sentenziato che il sistema economico va riformato completamente. Sulla sua falsariga Lenin (III. Organizzazione internazionale comunista)  ha analizzato il ruolo dello stato pronosticandone la sparizione e Mandel (IV. Organizzazione internazionale comunista rivoluzionaria)  ha auspicato la rivoluzione continua.</a:t>
            </a:r>
          </a:p>
          <a:p>
            <a:pPr eaLnBrk="1" hangingPunct="1">
              <a:spcBef>
                <a:spcPct val="0"/>
              </a:spcBef>
            </a:pPr>
            <a:endParaRPr lang="it-IT" altLang="it-CH"/>
          </a:p>
          <a:p>
            <a:pPr eaLnBrk="1" hangingPunct="1">
              <a:spcBef>
                <a:spcPct val="0"/>
              </a:spcBef>
            </a:pPr>
            <a:r>
              <a:rPr lang="it-CH" altLang="it-CH"/>
              <a:t>Oggi i partiti di destra, con il pretesto della libertà individuale, propugnano un'importante riduzione dello stato e dei suoi servizi pubblici e sociali, in particolare della sua funzione di ripartire la ricchezza (considerati un costo insostenibile), cosa che condurrebbe a un impoverimento delle classi media e inferiore e a un ulteriore arricchimento della borghesia.</a:t>
            </a:r>
          </a:p>
          <a:p>
            <a:pPr eaLnBrk="1" hangingPunct="1">
              <a:spcBef>
                <a:spcPct val="0"/>
              </a:spcBef>
            </a:pPr>
            <a:endParaRPr lang="it-CH" altLang="it-CH"/>
          </a:p>
          <a:p>
            <a:pPr eaLnBrk="1" hangingPunct="1">
              <a:spcBef>
                <a:spcPct val="0"/>
              </a:spcBef>
            </a:pPr>
            <a:r>
              <a:rPr lang="it-IT" altLang="it-CH"/>
              <a:t>https://it.wikipedia.org/wiki/Seconda_internazionale</a:t>
            </a:r>
          </a:p>
          <a:p>
            <a:pPr eaLnBrk="1" hangingPunct="1">
              <a:spcBef>
                <a:spcPct val="0"/>
              </a:spcBef>
            </a:pPr>
            <a:r>
              <a:rPr lang="it-IT" altLang="it-CH"/>
              <a:t>http://en.wikipedia.org/wiki/Second_International</a:t>
            </a:r>
          </a:p>
          <a:p>
            <a:pPr eaLnBrk="1" hangingPunct="1">
              <a:spcBef>
                <a:spcPct val="0"/>
              </a:spcBef>
            </a:pPr>
            <a:r>
              <a:rPr lang="it-IT" altLang="it-CH"/>
              <a:t>https://it.wikipedia.org/wiki/Terza_internazionale</a:t>
            </a:r>
          </a:p>
          <a:p>
            <a:pPr eaLnBrk="1" hangingPunct="1">
              <a:spcBef>
                <a:spcPct val="0"/>
              </a:spcBef>
            </a:pPr>
            <a:r>
              <a:rPr lang="it-IT" altLang="it-CH"/>
              <a:t>http://en.wikipedia.org/wiki/Third_International</a:t>
            </a:r>
          </a:p>
          <a:p>
            <a:pPr eaLnBrk="1" hangingPunct="1">
              <a:spcBef>
                <a:spcPct val="0"/>
              </a:spcBef>
            </a:pPr>
            <a:r>
              <a:rPr lang="it-IT" altLang="it-CH"/>
              <a:t>https://it.wikipedia.org/wiki/Quarta_internazionale</a:t>
            </a:r>
          </a:p>
          <a:p>
            <a:pPr eaLnBrk="1" hangingPunct="1">
              <a:spcBef>
                <a:spcPct val="0"/>
              </a:spcBef>
            </a:pPr>
            <a:r>
              <a:rPr lang="it-IT" altLang="it-CH"/>
              <a:t>http://en.wikipedia.org/wiki/Fourth_International</a:t>
            </a:r>
          </a:p>
          <a:p>
            <a:pPr eaLnBrk="1" hangingPunct="1">
              <a:spcBef>
                <a:spcPct val="0"/>
              </a:spcBef>
            </a:pPr>
            <a:r>
              <a:rPr lang="it-IT" altLang="it-CH"/>
              <a:t>https://it.wikipedia.org/wiki/Lenin</a:t>
            </a:r>
          </a:p>
          <a:p>
            <a:pPr eaLnBrk="1" hangingPunct="1">
              <a:spcBef>
                <a:spcPct val="0"/>
              </a:spcBef>
            </a:pPr>
            <a:r>
              <a:rPr lang="it-IT" altLang="it-CH"/>
              <a:t>http://en.wikipedia.org/wiki/Lenin</a:t>
            </a:r>
          </a:p>
          <a:p>
            <a:pPr eaLnBrk="1" hangingPunct="1">
              <a:spcBef>
                <a:spcPct val="0"/>
              </a:spcBef>
            </a:pPr>
            <a:r>
              <a:rPr lang="it-IT" altLang="it-CH"/>
              <a:t>http://en.wikipedia.org/wiki/Ernest_Mandel</a:t>
            </a:r>
          </a:p>
          <a:p>
            <a:pPr eaLnBrk="1" hangingPunct="1">
              <a:spcBef>
                <a:spcPct val="0"/>
              </a:spcBef>
            </a:pPr>
            <a:endParaRPr lang="it-IT" altLang="it-CH"/>
          </a:p>
          <a:p>
            <a:pPr eaLnBrk="1" hangingPunct="1">
              <a:spcBef>
                <a:spcPct val="0"/>
              </a:spcBef>
            </a:pPr>
            <a:r>
              <a:rPr lang="it-IT" altLang="it-CH"/>
              <a:t>https://it.wikipedia.org/wiki/Paul_Krugman</a:t>
            </a:r>
          </a:p>
          <a:p>
            <a:pPr eaLnBrk="1" hangingPunct="1">
              <a:spcBef>
                <a:spcPct val="0"/>
              </a:spcBef>
            </a:pPr>
            <a:r>
              <a:rPr lang="it-IT" altLang="it-CH"/>
              <a:t>https://it.wikipedia.org/wiki/Milton_Friedman</a:t>
            </a:r>
          </a:p>
          <a:p>
            <a:pPr eaLnBrk="1" hangingPunct="1">
              <a:spcBef>
                <a:spcPct val="0"/>
              </a:spcBef>
            </a:pPr>
            <a:r>
              <a:rPr lang="it-IT" altLang="it-CH"/>
              <a:t>https://it.wikipedia.org/wiki/John_Maynard_Keynes</a:t>
            </a:r>
          </a:p>
          <a:p>
            <a:pPr eaLnBrk="1" hangingPunct="1">
              <a:spcBef>
                <a:spcPct val="0"/>
              </a:spcBef>
            </a:pPr>
            <a:endParaRPr lang="it-IT" altLang="it-CH"/>
          </a:p>
          <a:p>
            <a:pPr eaLnBrk="1" hangingPunct="1">
              <a:spcBef>
                <a:spcPct val="0"/>
              </a:spcBef>
            </a:pPr>
            <a:endParaRPr lang="it-IT" altLang="it-CH"/>
          </a:p>
        </p:txBody>
      </p:sp>
      <p:sp>
        <p:nvSpPr>
          <p:cNvPr id="136196" name="Slide Number Placeholder 3">
            <a:extLst>
              <a:ext uri="{FF2B5EF4-FFF2-40B4-BE49-F238E27FC236}">
                <a16:creationId xmlns:a16="http://schemas.microsoft.com/office/drawing/2014/main" id="{2B09AA60-B818-DC0B-2396-C70C2D28F8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2B3E68-257C-4A6A-B1FE-CD07E188F8D0}" type="slidenum">
              <a:rPr lang="it-IT" altLang="en-US" sz="1300" smtClean="0">
                <a:solidFill>
                  <a:srgbClr val="000000"/>
                </a:solidFill>
                <a:latin typeface="Arial" panose="020B0604020202020204" pitchFamily="34" charset="0"/>
              </a:rPr>
              <a:pPr>
                <a:spcBef>
                  <a:spcPct val="0"/>
                </a:spcBef>
              </a:pPr>
              <a:t>4</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egnaposto immagine diapositiva 1">
            <a:extLst>
              <a:ext uri="{FF2B5EF4-FFF2-40B4-BE49-F238E27FC236}">
                <a16:creationId xmlns:a16="http://schemas.microsoft.com/office/drawing/2014/main" id="{BEE425FE-E8C8-BD8E-949D-F607075F4B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Segnaposto note 2">
            <a:extLst>
              <a:ext uri="{FF2B5EF4-FFF2-40B4-BE49-F238E27FC236}">
                <a16:creationId xmlns:a16="http://schemas.microsoft.com/office/drawing/2014/main" id="{966C5841-AA5E-BBB7-74FC-85BBC971D0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11972" name="Segnaposto numero diapositiva 3">
            <a:extLst>
              <a:ext uri="{FF2B5EF4-FFF2-40B4-BE49-F238E27FC236}">
                <a16:creationId xmlns:a16="http://schemas.microsoft.com/office/drawing/2014/main" id="{EFEEED50-7837-17FD-7B50-93D0CE920F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435109-F103-4CB1-91BE-7138C51FDF80}" type="slidenum">
              <a:rPr lang="it-CH" altLang="en-US" sz="1300" smtClean="0"/>
              <a:pPr>
                <a:spcBef>
                  <a:spcPct val="0"/>
                </a:spcBef>
              </a:pPr>
              <a:t>42</a:t>
            </a:fld>
            <a:endParaRPr lang="it-CH" altLang="en-US" sz="13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egnaposto immagine diapositiva 1">
            <a:extLst>
              <a:ext uri="{FF2B5EF4-FFF2-40B4-BE49-F238E27FC236}">
                <a16:creationId xmlns:a16="http://schemas.microsoft.com/office/drawing/2014/main" id="{B1EED9BD-B890-90C4-92AB-28B200A886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Segnaposto note 2">
            <a:extLst>
              <a:ext uri="{FF2B5EF4-FFF2-40B4-BE49-F238E27FC236}">
                <a16:creationId xmlns:a16="http://schemas.microsoft.com/office/drawing/2014/main" id="{939942BE-5469-31A6-107C-47CCEFEC42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Per razionalizzare si fa sempre di più: più grande, più veloce, più automatico…</a:t>
            </a:r>
          </a:p>
          <a:p>
            <a:pPr eaLnBrk="1" hangingPunct="1">
              <a:spcBef>
                <a:spcPct val="0"/>
              </a:spcBef>
            </a:pPr>
            <a:endParaRPr lang="it-CH" altLang="it-CH"/>
          </a:p>
          <a:p>
            <a:pPr eaLnBrk="1" hangingPunct="1">
              <a:spcBef>
                <a:spcPct val="0"/>
              </a:spcBef>
            </a:pPr>
            <a:r>
              <a:rPr lang="it-IT" altLang="it-CH"/>
              <a:t>https://fr.wikipedia.org/wiki/Train_%C3%A0_l%C3%A9vitation_magn%C3%A9tique</a:t>
            </a:r>
          </a:p>
          <a:p>
            <a:pPr eaLnBrk="1" hangingPunct="1">
              <a:spcBef>
                <a:spcPct val="0"/>
              </a:spcBef>
            </a:pPr>
            <a:r>
              <a:rPr lang="it-IT" altLang="it-CH"/>
              <a:t>https://fr.wikipedia.org/wiki/M%C3%A9tro_de_Lille_M%C3%A9tropole</a:t>
            </a:r>
          </a:p>
          <a:p>
            <a:pPr eaLnBrk="1" hangingPunct="1">
              <a:spcBef>
                <a:spcPct val="0"/>
              </a:spcBef>
            </a:pPr>
            <a:r>
              <a:rPr lang="it-IT" altLang="it-CH"/>
              <a:t>http://en.wikipedia.org/wiki/Superjumbo_jet</a:t>
            </a:r>
          </a:p>
          <a:p>
            <a:pPr eaLnBrk="1" hangingPunct="1">
              <a:spcBef>
                <a:spcPct val="0"/>
              </a:spcBef>
            </a:pPr>
            <a:r>
              <a:rPr lang="it-IT" altLang="it-CH"/>
              <a:t>http://en.wikipedia.org/wiki/Oil_tanker</a:t>
            </a:r>
          </a:p>
        </p:txBody>
      </p:sp>
      <p:sp>
        <p:nvSpPr>
          <p:cNvPr id="214020" name="Segnaposto numero diapositiva 3">
            <a:extLst>
              <a:ext uri="{FF2B5EF4-FFF2-40B4-BE49-F238E27FC236}">
                <a16:creationId xmlns:a16="http://schemas.microsoft.com/office/drawing/2014/main" id="{1D3E16D6-3874-1549-9BBD-4AA7105892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15F03C-2951-44C4-B71C-25CD85AFAA34}" type="slidenum">
              <a:rPr lang="it-IT" altLang="en-US" sz="1300" smtClean="0">
                <a:solidFill>
                  <a:srgbClr val="000000"/>
                </a:solidFill>
                <a:latin typeface="Arial" panose="020B0604020202020204" pitchFamily="34" charset="0"/>
              </a:rPr>
              <a:pPr>
                <a:spcBef>
                  <a:spcPct val="0"/>
                </a:spcBef>
              </a:pPr>
              <a:t>43</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egnaposto immagine diapositiva 1">
            <a:extLst>
              <a:ext uri="{FF2B5EF4-FFF2-40B4-BE49-F238E27FC236}">
                <a16:creationId xmlns:a16="http://schemas.microsoft.com/office/drawing/2014/main" id="{799F936E-13F9-D5D4-0EA1-5668F37862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Segnaposto note 2">
            <a:extLst>
              <a:ext uri="{FF2B5EF4-FFF2-40B4-BE49-F238E27FC236}">
                <a16:creationId xmlns:a16="http://schemas.microsoft.com/office/drawing/2014/main" id="{34238178-83E0-8107-6AA4-84D9BB5E3A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http://en.wikipedia.org/wiki/Quadcopter</a:t>
            </a:r>
          </a:p>
          <a:p>
            <a:r>
              <a:rPr lang="it-CH" altLang="it-CH"/>
              <a:t>https://en.wikipedia.org/wiki/Unmanned_aerial_vehicle</a:t>
            </a:r>
          </a:p>
        </p:txBody>
      </p:sp>
      <p:sp>
        <p:nvSpPr>
          <p:cNvPr id="216068" name="Segnaposto numero diapositiva 3">
            <a:extLst>
              <a:ext uri="{FF2B5EF4-FFF2-40B4-BE49-F238E27FC236}">
                <a16:creationId xmlns:a16="http://schemas.microsoft.com/office/drawing/2014/main" id="{D90760DF-EA49-64EF-6F4F-88F86DC435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FD3BF1-7355-4B2E-9AE3-DA04DFE2C0D7}" type="slidenum">
              <a:rPr lang="it-CH" altLang="en-US" sz="1300" smtClean="0"/>
              <a:pPr>
                <a:spcBef>
                  <a:spcPct val="0"/>
                </a:spcBef>
              </a:pPr>
              <a:t>44</a:t>
            </a:fld>
            <a:endParaRPr lang="it-CH" altLang="en-US" sz="13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egnaposto immagine diapositiva 1">
            <a:extLst>
              <a:ext uri="{FF2B5EF4-FFF2-40B4-BE49-F238E27FC236}">
                <a16:creationId xmlns:a16="http://schemas.microsoft.com/office/drawing/2014/main" id="{8AD13F15-2D21-A929-160F-CD9513691B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Segnaposto note 2">
            <a:extLst>
              <a:ext uri="{FF2B5EF4-FFF2-40B4-BE49-F238E27FC236}">
                <a16:creationId xmlns:a16="http://schemas.microsoft.com/office/drawing/2014/main" id="{0207825E-0610-5C69-0065-90DC973AAB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http://it.wikipedia.org/wiki/Alptransit</a:t>
            </a:r>
          </a:p>
          <a:p>
            <a:r>
              <a:rPr lang="it-CH" altLang="it-CH"/>
              <a:t>http://it.wikipedia.org/wiki/Terminal_Hupac_di_Busto_Arsizio</a:t>
            </a:r>
          </a:p>
        </p:txBody>
      </p:sp>
      <p:sp>
        <p:nvSpPr>
          <p:cNvPr id="218116" name="Segnaposto numero diapositiva 3">
            <a:extLst>
              <a:ext uri="{FF2B5EF4-FFF2-40B4-BE49-F238E27FC236}">
                <a16:creationId xmlns:a16="http://schemas.microsoft.com/office/drawing/2014/main" id="{B09863C6-4ABD-6170-A285-89A6E2B349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C39A94-EB1C-4E59-BE94-660E816A9FA9}" type="slidenum">
              <a:rPr lang="it-CH" altLang="en-US" sz="1300" smtClean="0">
                <a:solidFill>
                  <a:srgbClr val="000000"/>
                </a:solidFill>
              </a:rPr>
              <a:pPr>
                <a:spcBef>
                  <a:spcPct val="0"/>
                </a:spcBef>
              </a:pPr>
              <a:t>45</a:t>
            </a:fld>
            <a:endParaRPr lang="it-CH" altLang="en-US" sz="130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egnaposto immagine diapositiva 1">
            <a:extLst>
              <a:ext uri="{FF2B5EF4-FFF2-40B4-BE49-F238E27FC236}">
                <a16:creationId xmlns:a16="http://schemas.microsoft.com/office/drawing/2014/main" id="{035C2178-6412-FD48-AE37-3C72054703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Segnaposto note 2">
            <a:extLst>
              <a:ext uri="{FF2B5EF4-FFF2-40B4-BE49-F238E27FC236}">
                <a16:creationId xmlns:a16="http://schemas.microsoft.com/office/drawing/2014/main" id="{30F0BD36-9A76-690B-7D9F-F66D23F2FA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Per gli insegnanti</a:t>
            </a:r>
          </a:p>
          <a:p>
            <a:r>
              <a:rPr lang="it-CH" altLang="it-CH"/>
              <a:t>Esercizi da svolgere nei gruppi di lavoro:</a:t>
            </a:r>
          </a:p>
          <a:p>
            <a:r>
              <a:rPr lang="it-CH" altLang="it-CH"/>
              <a:t>L’importanza economica della logistica nella propria provincia/nazione (tonnellate trasportate, fatturato, addetti, ecc.), il suo indotto, le strutture esistenti e i progetti in corso, i mezzi di trasporto, l’impatto sul territorio</a:t>
            </a:r>
          </a:p>
          <a:p>
            <a:r>
              <a:rPr lang="it-CH" altLang="it-CH"/>
              <a:t>Come spedire un macchinario delicato e pesante 5 t e del volume di un piccolo furgoncino, del valore di 8 Mio di Euro, in Cina o in Argentina, quale mezzi di trasporto sono disponibili  e quale si sceglie e perchè, durata del trasporto, costi del trasporto, chi/come effettua il trasporto/ a quanto ammontano le tasse doganali? Cos’è la garanzia all’esportazione?</a:t>
            </a:r>
          </a:p>
          <a:p>
            <a:endParaRPr lang="it-CH" altLang="it-CH"/>
          </a:p>
          <a:p>
            <a:r>
              <a:rPr lang="it-CH" altLang="it-CH"/>
              <a:t>http://en.wikipedia.org/wiki/Gothard_railway</a:t>
            </a:r>
          </a:p>
          <a:p>
            <a:r>
              <a:rPr lang="it-CH" altLang="it-CH"/>
              <a:t>http://it.wikipedia.org/wiki/Alptransit</a:t>
            </a:r>
          </a:p>
          <a:p>
            <a:endParaRPr lang="it-CH" altLang="it-CH"/>
          </a:p>
        </p:txBody>
      </p:sp>
      <p:sp>
        <p:nvSpPr>
          <p:cNvPr id="220164" name="Segnaposto numero diapositiva 3">
            <a:extLst>
              <a:ext uri="{FF2B5EF4-FFF2-40B4-BE49-F238E27FC236}">
                <a16:creationId xmlns:a16="http://schemas.microsoft.com/office/drawing/2014/main" id="{560A5044-65BA-A674-0058-23B36BC73B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AB3826-F30C-4DD5-9C4A-9E77A9D768E3}" type="slidenum">
              <a:rPr lang="it-CH" altLang="en-US" sz="1300" smtClean="0"/>
              <a:pPr>
                <a:spcBef>
                  <a:spcPct val="0"/>
                </a:spcBef>
              </a:pPr>
              <a:t>46</a:t>
            </a:fld>
            <a:endParaRPr lang="it-CH" altLang="en-US" sz="13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a:extLst>
              <a:ext uri="{FF2B5EF4-FFF2-40B4-BE49-F238E27FC236}">
                <a16:creationId xmlns:a16="http://schemas.microsoft.com/office/drawing/2014/main" id="{8C3D5332-18FB-C63D-B77D-AC4EBCCB4D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831BD9-4CDA-444C-A5DB-1087FF4931D7}" type="slidenum">
              <a:rPr lang="it-IT" altLang="en-US" sz="1300" smtClean="0">
                <a:solidFill>
                  <a:srgbClr val="000000"/>
                </a:solidFill>
                <a:latin typeface="Arial" panose="020B0604020202020204" pitchFamily="34" charset="0"/>
              </a:rPr>
              <a:pPr>
                <a:spcBef>
                  <a:spcPct val="0"/>
                </a:spcBef>
              </a:pPr>
              <a:t>47</a:t>
            </a:fld>
            <a:endParaRPr lang="it-IT" altLang="en-US" sz="1300">
              <a:solidFill>
                <a:srgbClr val="000000"/>
              </a:solidFill>
              <a:latin typeface="Arial" panose="020B0604020202020204" pitchFamily="34" charset="0"/>
            </a:endParaRPr>
          </a:p>
        </p:txBody>
      </p:sp>
      <p:sp>
        <p:nvSpPr>
          <p:cNvPr id="222211" name="Rectangle 2">
            <a:extLst>
              <a:ext uri="{FF2B5EF4-FFF2-40B4-BE49-F238E27FC236}">
                <a16:creationId xmlns:a16="http://schemas.microsoft.com/office/drawing/2014/main" id="{31EC41FE-06D8-A091-F1CF-187D787DA0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2" name="Rectangle 3">
            <a:extLst>
              <a:ext uri="{FF2B5EF4-FFF2-40B4-BE49-F238E27FC236}">
                <a16:creationId xmlns:a16="http://schemas.microsoft.com/office/drawing/2014/main" id="{F2C1E702-26E0-81B9-005E-434BA6980B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egnaposto immagine diapositiva 1">
            <a:extLst>
              <a:ext uri="{FF2B5EF4-FFF2-40B4-BE49-F238E27FC236}">
                <a16:creationId xmlns:a16="http://schemas.microsoft.com/office/drawing/2014/main" id="{910E30AD-4F85-F43F-AED5-1FE932C004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Segnaposto note 2">
            <a:extLst>
              <a:ext uri="{FF2B5EF4-FFF2-40B4-BE49-F238E27FC236}">
                <a16:creationId xmlns:a16="http://schemas.microsoft.com/office/drawing/2014/main" id="{59A7AAFB-B6F3-97A0-EEE9-A1207D82AD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24260" name="Segnaposto numero diapositiva 3">
            <a:extLst>
              <a:ext uri="{FF2B5EF4-FFF2-40B4-BE49-F238E27FC236}">
                <a16:creationId xmlns:a16="http://schemas.microsoft.com/office/drawing/2014/main" id="{67467E0D-5218-4984-0612-91F351BC7D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B0343C-2E6A-47F4-B1E7-93B744E0B10A}" type="slidenum">
              <a:rPr lang="it-CH" altLang="en-US" sz="1300" smtClean="0"/>
              <a:pPr>
                <a:spcBef>
                  <a:spcPct val="0"/>
                </a:spcBef>
              </a:pPr>
              <a:t>48</a:t>
            </a:fld>
            <a:endParaRPr lang="it-CH" altLang="en-US" sz="13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a:extLst>
              <a:ext uri="{FF2B5EF4-FFF2-40B4-BE49-F238E27FC236}">
                <a16:creationId xmlns:a16="http://schemas.microsoft.com/office/drawing/2014/main" id="{2954C0D9-F1D4-56E2-F07E-225F086649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FFF03B-E233-4070-A293-839C7E3C2D62}" type="slidenum">
              <a:rPr lang="it-IT" altLang="en-US" sz="1300" smtClean="0">
                <a:solidFill>
                  <a:srgbClr val="000000"/>
                </a:solidFill>
                <a:latin typeface="Arial" panose="020B0604020202020204" pitchFamily="34" charset="0"/>
              </a:rPr>
              <a:pPr>
                <a:spcBef>
                  <a:spcPct val="0"/>
                </a:spcBef>
              </a:pPr>
              <a:t>49</a:t>
            </a:fld>
            <a:endParaRPr lang="it-IT" altLang="en-US" sz="1300">
              <a:solidFill>
                <a:srgbClr val="000000"/>
              </a:solidFill>
              <a:latin typeface="Arial" panose="020B0604020202020204" pitchFamily="34" charset="0"/>
            </a:endParaRPr>
          </a:p>
        </p:txBody>
      </p:sp>
      <p:sp>
        <p:nvSpPr>
          <p:cNvPr id="226307" name="Rectangle 2">
            <a:extLst>
              <a:ext uri="{FF2B5EF4-FFF2-40B4-BE49-F238E27FC236}">
                <a16:creationId xmlns:a16="http://schemas.microsoft.com/office/drawing/2014/main" id="{6394DC52-58DB-5362-75F3-4755648D8C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8" name="Rectangle 3">
            <a:extLst>
              <a:ext uri="{FF2B5EF4-FFF2-40B4-BE49-F238E27FC236}">
                <a16:creationId xmlns:a16="http://schemas.microsoft.com/office/drawing/2014/main" id="{485DA4EA-BEEF-95A3-2B40-7258E28045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In Italia anche la FIAT ha risparmiato sul materiale e ha razionalizzato la logistica. </a:t>
            </a:r>
          </a:p>
          <a:p>
            <a:pPr eaLnBrk="1" hangingPunct="1">
              <a:spcBef>
                <a:spcPct val="0"/>
              </a:spcBef>
            </a:pPr>
            <a:r>
              <a:rPr lang="fr-CH" altLang="it-CH"/>
              <a:t>Che fare?</a:t>
            </a:r>
          </a:p>
          <a:p>
            <a:pPr eaLnBrk="1" hangingPunct="1">
              <a:spcBef>
                <a:spcPct val="0"/>
              </a:spcBef>
            </a:pPr>
            <a:endParaRPr lang="fr-CH" altLang="it-CH"/>
          </a:p>
          <a:p>
            <a:pPr eaLnBrk="1" hangingPunct="1">
              <a:spcBef>
                <a:spcPct val="0"/>
              </a:spcBef>
            </a:pPr>
            <a:r>
              <a:rPr lang="it-IT" altLang="it-CH"/>
              <a:t>http://en.wikipedia.org/wiki/Fiat_S.p.A.</a:t>
            </a:r>
          </a:p>
          <a:p>
            <a:pPr eaLnBrk="1" hangingPunct="1">
              <a:spcBef>
                <a:spcPct val="0"/>
              </a:spcBef>
            </a:pPr>
            <a:r>
              <a:rPr lang="it-IT" altLang="it-CH"/>
              <a:t>https://it.wikipedia.org/wiki/FIAT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a:extLst>
              <a:ext uri="{FF2B5EF4-FFF2-40B4-BE49-F238E27FC236}">
                <a16:creationId xmlns:a16="http://schemas.microsoft.com/office/drawing/2014/main" id="{D138468B-07C7-2AEF-5958-8D3399CE98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D49364-86AA-45CE-814A-8C0DB6E7FE83}" type="slidenum">
              <a:rPr lang="it-IT" altLang="en-US" sz="1300" smtClean="0">
                <a:solidFill>
                  <a:srgbClr val="000000"/>
                </a:solidFill>
                <a:latin typeface="Arial" panose="020B0604020202020204" pitchFamily="34" charset="0"/>
              </a:rPr>
              <a:pPr>
                <a:spcBef>
                  <a:spcPct val="0"/>
                </a:spcBef>
              </a:pPr>
              <a:t>50</a:t>
            </a:fld>
            <a:endParaRPr lang="it-IT" altLang="en-US" sz="1300">
              <a:solidFill>
                <a:srgbClr val="000000"/>
              </a:solidFill>
              <a:latin typeface="Arial" panose="020B0604020202020204" pitchFamily="34" charset="0"/>
            </a:endParaRPr>
          </a:p>
        </p:txBody>
      </p:sp>
      <p:sp>
        <p:nvSpPr>
          <p:cNvPr id="228355" name="Rectangle 2">
            <a:extLst>
              <a:ext uri="{FF2B5EF4-FFF2-40B4-BE49-F238E27FC236}">
                <a16:creationId xmlns:a16="http://schemas.microsoft.com/office/drawing/2014/main" id="{3E58BB53-AF10-8172-9B1D-1DEC8669A9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6" name="Rectangle 3">
            <a:extLst>
              <a:ext uri="{FF2B5EF4-FFF2-40B4-BE49-F238E27FC236}">
                <a16:creationId xmlns:a16="http://schemas.microsoft.com/office/drawing/2014/main" id="{90A0317B-460D-3E4F-A56D-09969044B4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Per il Direttore è chiaro che se non riuscisse a battere la concorrenza non potrebbe più vendere le sue automobili W, e conseguentemente non potrebbe più incassare del denaro, ma soprattutto non ci sarebbe più profitto. Questo è contrario alla sua missione di “Guadagnare il massimo possibile”, dunque egli agisce di conseguenza. Il Direttore decide dunque che per ridurre il costo dell’automobile W si deve risparmiare sulla mano d’opera, anche se questo creerà delle sofferenze alla mano d’opera stessa.</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a:extLst>
              <a:ext uri="{FF2B5EF4-FFF2-40B4-BE49-F238E27FC236}">
                <a16:creationId xmlns:a16="http://schemas.microsoft.com/office/drawing/2014/main" id="{531CF72D-0A0A-7C15-33E1-8194B5A03B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805F98-D0DF-4B3C-9CB1-AEF90261DF18}" type="slidenum">
              <a:rPr lang="it-IT" altLang="en-US" sz="1300" smtClean="0">
                <a:solidFill>
                  <a:srgbClr val="000000"/>
                </a:solidFill>
                <a:latin typeface="Arial" panose="020B0604020202020204" pitchFamily="34" charset="0"/>
              </a:rPr>
              <a:pPr>
                <a:spcBef>
                  <a:spcPct val="0"/>
                </a:spcBef>
              </a:pPr>
              <a:t>51</a:t>
            </a:fld>
            <a:endParaRPr lang="it-IT" altLang="en-US" sz="1300">
              <a:solidFill>
                <a:srgbClr val="000000"/>
              </a:solidFill>
              <a:latin typeface="Arial" panose="020B0604020202020204" pitchFamily="34" charset="0"/>
            </a:endParaRPr>
          </a:p>
        </p:txBody>
      </p:sp>
      <p:sp>
        <p:nvSpPr>
          <p:cNvPr id="230403" name="Rectangle 2">
            <a:extLst>
              <a:ext uri="{FF2B5EF4-FFF2-40B4-BE49-F238E27FC236}">
                <a16:creationId xmlns:a16="http://schemas.microsoft.com/office/drawing/2014/main" id="{6AD3CA7B-AC25-1F36-4DF5-7107D253FC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4" name="Rectangle 3">
            <a:extLst>
              <a:ext uri="{FF2B5EF4-FFF2-40B4-BE49-F238E27FC236}">
                <a16:creationId xmlns:a16="http://schemas.microsoft.com/office/drawing/2014/main" id="{807B1808-28F3-FA5C-3B85-661FE1DBB8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Le nuove parole d’ordine sono :</a:t>
            </a:r>
          </a:p>
          <a:p>
            <a:pPr eaLnBrk="1" hangingPunct="1">
              <a:spcBef>
                <a:spcPct val="0"/>
              </a:spcBef>
            </a:pPr>
            <a:r>
              <a:rPr lang="it-CH" altLang="it-CH"/>
              <a:t>Efficientismo, aumento della produttività, razionalizzazione, ristrutturazione, salario al merito, deregolamentazione, ecc.</a:t>
            </a:r>
          </a:p>
          <a:p>
            <a:pPr eaLnBrk="1" hangingPunct="1">
              <a:spcBef>
                <a:spcPct val="0"/>
              </a:spcBef>
            </a:pPr>
            <a:r>
              <a:rPr lang="it-CH" altLang="it-CH"/>
              <a:t>Il risultato sono una esacerbata competizione anche tra i lavoratori, stress, prolungamento degli orari di lavoro, aumento dei ritmi di lavoro, minore protezione dei lavoratori nei confronti del datore di lavoro, licenziamenti, precarizzazione, working-poors, ecc.</a:t>
            </a:r>
          </a:p>
          <a:p>
            <a:pPr eaLnBrk="1" hangingPunct="1">
              <a:spcBef>
                <a:spcPct val="0"/>
              </a:spcBef>
            </a:pPr>
            <a:r>
              <a:rPr lang="it-CH" altLang="it-CH"/>
              <a:t>Quando Henry Ford, su consiglio di Taylor, introdusse la catena di montaggio gli operai si rifiutarono di lavorarci. Solo il raddoppio dello stipendio convinse gli operai ad accettare la catena di montaggio. Ovviamente la qualità di vita degli operai peggiorò.</a:t>
            </a:r>
          </a:p>
          <a:p>
            <a:pPr eaLnBrk="1" hangingPunct="1">
              <a:spcBef>
                <a:spcPct val="0"/>
              </a:spcBef>
            </a:pPr>
            <a:endParaRPr lang="it-CH" altLang="it-CH"/>
          </a:p>
          <a:p>
            <a:pPr eaLnBrk="1" hangingPunct="1">
              <a:spcBef>
                <a:spcPct val="0"/>
              </a:spcBef>
            </a:pPr>
            <a:r>
              <a:rPr lang="it-CH" altLang="it-CH"/>
              <a:t>https://en.wikipedia.org/wiki/Exploitation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D01B9A51-CDF9-9CE9-C606-77DF1BE6F9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E831C8-5634-484D-8DD0-EC67FCCF0BB6}" type="slidenum">
              <a:rPr lang="it-IT" altLang="en-US" sz="1300" smtClean="0">
                <a:solidFill>
                  <a:srgbClr val="000000"/>
                </a:solidFill>
                <a:latin typeface="Arial" panose="020B0604020202020204" pitchFamily="34" charset="0"/>
              </a:rPr>
              <a:pPr>
                <a:spcBef>
                  <a:spcPct val="0"/>
                </a:spcBef>
              </a:pPr>
              <a:t>5</a:t>
            </a:fld>
            <a:endParaRPr lang="it-IT" altLang="en-US" sz="1300">
              <a:solidFill>
                <a:srgbClr val="000000"/>
              </a:solidFill>
              <a:latin typeface="Arial" panose="020B0604020202020204" pitchFamily="34" charset="0"/>
            </a:endParaRPr>
          </a:p>
        </p:txBody>
      </p:sp>
      <p:sp>
        <p:nvSpPr>
          <p:cNvPr id="138243" name="Rectangle 2">
            <a:extLst>
              <a:ext uri="{FF2B5EF4-FFF2-40B4-BE49-F238E27FC236}">
                <a16:creationId xmlns:a16="http://schemas.microsoft.com/office/drawing/2014/main" id="{0608CF22-6814-ACF2-64FA-E23BEE18CA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4" name="Rectangle 3">
            <a:extLst>
              <a:ext uri="{FF2B5EF4-FFF2-40B4-BE49-F238E27FC236}">
                <a16:creationId xmlns:a16="http://schemas.microsoft.com/office/drawing/2014/main" id="{12C39C00-59BC-1735-1CAE-E068C499CF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La filosofia razionalista spiega il comportamento umano come razionale, ovvero avente un fine logico e razionale</a:t>
            </a:r>
          </a:p>
          <a:p>
            <a:pPr eaLnBrk="1" hangingPunct="1">
              <a:spcBef>
                <a:spcPct val="0"/>
              </a:spcBef>
            </a:pPr>
            <a:r>
              <a:rPr lang="it-CH" altLang="it-CH"/>
              <a:t>La filosofia razionalista materialista spiega che il fine del comportamento umano è l’ottenimento di vantaggi materiali (ricchezza , potere, ecc.)</a:t>
            </a:r>
          </a:p>
          <a:p>
            <a:pPr eaLnBrk="1" hangingPunct="1">
              <a:spcBef>
                <a:spcPct val="0"/>
              </a:spcBef>
            </a:pPr>
            <a:r>
              <a:rPr lang="it-CH" altLang="it-CH"/>
              <a:t>Il materialismo storico spiega che l’evoluzione sociale dell’umanità è stata condizionata dalla volontà del singolo o di gruppo di conseguire dei vantaggi materiali.</a:t>
            </a:r>
          </a:p>
          <a:p>
            <a:pPr eaLnBrk="1" hangingPunct="1">
              <a:spcBef>
                <a:spcPct val="0"/>
              </a:spcBef>
            </a:pPr>
            <a:r>
              <a:rPr lang="it-CH" altLang="it-CH"/>
              <a:t>Il materialismo dialettico spiega come la comune corsa ai vantaggi materiali sia dannosa e come si potrebbe organizzare la società in modo migliore</a:t>
            </a:r>
          </a:p>
          <a:p>
            <a:pPr eaLnBrk="1" hangingPunct="1">
              <a:spcBef>
                <a:spcPct val="0"/>
              </a:spcBef>
            </a:pPr>
            <a:endParaRPr lang="it-CH" altLang="it-CH"/>
          </a:p>
          <a:p>
            <a:pPr eaLnBrk="1" hangingPunct="1">
              <a:spcBef>
                <a:spcPct val="0"/>
              </a:spcBef>
            </a:pPr>
            <a:r>
              <a:rPr lang="it-CH" altLang="it-CH"/>
              <a:t>Il socialismo scientifico propugnato da Marx vuole definire una società ideale partendo dall’analisi della situazione reale esistente e in varie fasi transitorie (Rivoluzione - Democrazia popolare di transizione - Dittatura del proletariato - Socialismo, fase inferiore del comunismo - Comunismo) giungere alla Società ideale dove lo Stato non è più necessario.</a:t>
            </a:r>
          </a:p>
          <a:p>
            <a:pPr eaLnBrk="1" hangingPunct="1">
              <a:spcBef>
                <a:spcPct val="0"/>
              </a:spcBef>
            </a:pPr>
            <a:r>
              <a:rPr lang="it-CH" altLang="it-CH"/>
              <a:t>Il socialismo utopico propone soluzioni ideali ma astratte o insostenibili.</a:t>
            </a:r>
          </a:p>
          <a:p>
            <a:pPr eaLnBrk="1" hangingPunct="1">
              <a:spcBef>
                <a:spcPct val="0"/>
              </a:spcBef>
            </a:pPr>
            <a:endParaRPr lang="it-CH" altLang="it-CH"/>
          </a:p>
          <a:p>
            <a:pPr eaLnBrk="1" hangingPunct="1">
              <a:spcBef>
                <a:spcPct val="0"/>
              </a:spcBef>
            </a:pPr>
            <a:r>
              <a:rPr lang="it-CH" altLang="it-CH"/>
              <a:t>https://en.wikipedia.org/wiki/Illuminism</a:t>
            </a:r>
          </a:p>
          <a:p>
            <a:pPr eaLnBrk="1" hangingPunct="1">
              <a:spcBef>
                <a:spcPct val="0"/>
              </a:spcBef>
            </a:pPr>
            <a:r>
              <a:rPr lang="it-CH" altLang="it-CH"/>
              <a:t>https://en.wikipedia.org/wiki/Historical_materialism</a:t>
            </a:r>
          </a:p>
          <a:p>
            <a:pPr eaLnBrk="1" hangingPunct="1">
              <a:spcBef>
                <a:spcPct val="0"/>
              </a:spcBef>
            </a:pPr>
            <a:r>
              <a:rPr lang="it-CH" altLang="it-CH"/>
              <a:t>https://en.wikipedia.org/wiki/Dialectical_materialism</a:t>
            </a:r>
          </a:p>
          <a:p>
            <a:pPr eaLnBrk="1" hangingPunct="1">
              <a:spcBef>
                <a:spcPct val="0"/>
              </a:spcBef>
            </a:pPr>
            <a:endParaRPr lang="it-CH" altLang="it-CH"/>
          </a:p>
          <a:p>
            <a:pPr eaLnBrk="1" hangingPunct="1">
              <a:spcBef>
                <a:spcPct val="0"/>
              </a:spcBef>
            </a:pPr>
            <a:r>
              <a:rPr lang="it-CH" altLang="it-CH"/>
              <a:t>http://en.wikipedia.org/wiki/Karl_Marx</a:t>
            </a:r>
          </a:p>
          <a:p>
            <a:pPr eaLnBrk="1" hangingPunct="1">
              <a:spcBef>
                <a:spcPct val="0"/>
              </a:spcBef>
            </a:pPr>
            <a:r>
              <a:rPr lang="it-CH" altLang="it-CH"/>
              <a:t>https://it.wikipedia.org/wiki/Karl_Marx</a:t>
            </a:r>
          </a:p>
          <a:p>
            <a:pPr eaLnBrk="1" hangingPunct="1">
              <a:spcBef>
                <a:spcPct val="0"/>
              </a:spcBef>
            </a:pPr>
            <a:r>
              <a:rPr lang="it-CH" altLang="it-CH"/>
              <a:t>http://en.wikipedia.org/wiki/Friedrich_Engels</a:t>
            </a:r>
          </a:p>
          <a:p>
            <a:pPr eaLnBrk="1" hangingPunct="1">
              <a:spcBef>
                <a:spcPct val="0"/>
              </a:spcBef>
            </a:pPr>
            <a:r>
              <a:rPr lang="it-CH" altLang="it-CH"/>
              <a:t>https://it.wikipedia.org/wiki/Friedrich_Engels</a:t>
            </a:r>
          </a:p>
          <a:p>
            <a:pPr eaLnBrk="1" hangingPunct="1">
              <a:spcBef>
                <a:spcPct val="0"/>
              </a:spcBef>
            </a:pPr>
            <a:r>
              <a:rPr lang="it-CH" altLang="it-CH"/>
              <a:t>http://en.wikipedia.org/wiki/Marxism</a:t>
            </a:r>
          </a:p>
          <a:p>
            <a:pPr eaLnBrk="1" hangingPunct="1">
              <a:spcBef>
                <a:spcPct val="0"/>
              </a:spcBef>
            </a:pPr>
            <a:r>
              <a:rPr lang="it-CH" altLang="it-CH"/>
              <a:t>https://it.wikipedia.org/wiki/Marxismo</a:t>
            </a:r>
          </a:p>
          <a:p>
            <a:pPr eaLnBrk="1" hangingPunct="1">
              <a:spcBef>
                <a:spcPct val="0"/>
              </a:spcBef>
            </a:pPr>
            <a:r>
              <a:rPr lang="it-CH" altLang="it-CH"/>
              <a:t>http://en.wikipedia.org/wiki/Marxism%E2%80%93Leninism</a:t>
            </a:r>
          </a:p>
          <a:p>
            <a:pPr eaLnBrk="1" hangingPunct="1">
              <a:spcBef>
                <a:spcPct val="0"/>
              </a:spcBef>
            </a:pPr>
            <a:r>
              <a:rPr lang="it-CH" altLang="it-CH"/>
              <a:t>https://unige-it.academia.edu/PaoloFavilli</a:t>
            </a:r>
          </a:p>
          <a:p>
            <a:pPr eaLnBrk="1" hangingPunct="1">
              <a:spcBef>
                <a:spcPct val="0"/>
              </a:spcBef>
            </a:pPr>
            <a:endParaRPr lang="it-CH" altLang="it-CH"/>
          </a:p>
          <a:p>
            <a:pPr eaLnBrk="1" hangingPunct="1">
              <a:spcBef>
                <a:spcPct val="0"/>
              </a:spcBef>
            </a:pPr>
            <a:r>
              <a:rPr lang="it-CH" altLang="it-CH"/>
              <a:t>Perché Marx aveva ragione - di Terry Eagleton - Armando Editore,</a:t>
            </a:r>
          </a:p>
          <a:p>
            <a:pPr eaLnBrk="1" hangingPunct="1">
              <a:spcBef>
                <a:spcPct val="0"/>
              </a:spcBef>
            </a:pPr>
            <a:endParaRPr lang="it-CH" altLang="it-CH"/>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a:extLst>
              <a:ext uri="{FF2B5EF4-FFF2-40B4-BE49-F238E27FC236}">
                <a16:creationId xmlns:a16="http://schemas.microsoft.com/office/drawing/2014/main" id="{0E5A179A-FEA3-6E9C-55F1-5606FE85F8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EAAFBD-A204-4361-8819-CC66472C50DE}" type="slidenum">
              <a:rPr lang="it-IT" altLang="en-US" sz="1300" smtClean="0">
                <a:solidFill>
                  <a:srgbClr val="000000"/>
                </a:solidFill>
                <a:latin typeface="Arial" panose="020B0604020202020204" pitchFamily="34" charset="0"/>
              </a:rPr>
              <a:pPr>
                <a:spcBef>
                  <a:spcPct val="0"/>
                </a:spcBef>
              </a:pPr>
              <a:t>52</a:t>
            </a:fld>
            <a:endParaRPr lang="it-IT" altLang="en-US" sz="1300">
              <a:solidFill>
                <a:srgbClr val="000000"/>
              </a:solidFill>
              <a:latin typeface="Arial" panose="020B0604020202020204" pitchFamily="34" charset="0"/>
            </a:endParaRPr>
          </a:p>
        </p:txBody>
      </p:sp>
      <p:sp>
        <p:nvSpPr>
          <p:cNvPr id="232451" name="Rectangle 2">
            <a:extLst>
              <a:ext uri="{FF2B5EF4-FFF2-40B4-BE49-F238E27FC236}">
                <a16:creationId xmlns:a16="http://schemas.microsoft.com/office/drawing/2014/main" id="{AFFCD345-B048-3377-0004-35DF98D610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2" name="Rectangle 3">
            <a:extLst>
              <a:ext uri="{FF2B5EF4-FFF2-40B4-BE49-F238E27FC236}">
                <a16:creationId xmlns:a16="http://schemas.microsoft.com/office/drawing/2014/main" id="{148078C5-C0CB-4843-E709-BCB0DC88FC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Negli USA all’inizio del 20. secolo l’ing. Taylor insegna come frazionare il processo lavorativo e creare la catena di montaggio. Il « taylorismo » è imposto agli operai delle officine Ford per aumentarne la produttività. Per gli operai il lavoro diventa un inferno.</a:t>
            </a:r>
          </a:p>
          <a:p>
            <a:pPr eaLnBrk="1" hangingPunct="1">
              <a:spcBef>
                <a:spcPct val="0"/>
              </a:spcBef>
            </a:pPr>
            <a:r>
              <a:rPr lang="fr-CH" altLang="it-CH"/>
              <a:t>Il tempo necessario per assemblare un’autovettura scende da 12 ore a 39 minuti.</a:t>
            </a:r>
          </a:p>
          <a:p>
            <a:pPr eaLnBrk="1" hangingPunct="1">
              <a:spcBef>
                <a:spcPct val="0"/>
              </a:spcBef>
            </a:pPr>
            <a:r>
              <a:rPr lang="fr-CH" altLang="it-CH"/>
              <a:t>In seguito in Giappone la Toyota introduce il metodo di lavoro su ordinazione e lega i lavoratori all’azienda garantendo la sicurezza del posto di lavoro e altre prestazioni.</a:t>
            </a:r>
          </a:p>
          <a:p>
            <a:pPr eaLnBrk="1" hangingPunct="1">
              <a:spcBef>
                <a:spcPct val="0"/>
              </a:spcBef>
            </a:pPr>
            <a:endParaRPr lang="fr-CH" altLang="it-CH"/>
          </a:p>
          <a:p>
            <a:pPr eaLnBrk="1" hangingPunct="1">
              <a:spcBef>
                <a:spcPct val="0"/>
              </a:spcBef>
            </a:pPr>
            <a:r>
              <a:rPr lang="it-IT" altLang="it-CH"/>
              <a:t>http://en.wikipedia.org/wiki/Assembly_line</a:t>
            </a:r>
          </a:p>
          <a:p>
            <a:pPr eaLnBrk="1" hangingPunct="1">
              <a:spcBef>
                <a:spcPct val="0"/>
              </a:spcBef>
            </a:pPr>
            <a:r>
              <a:rPr lang="it-IT" altLang="it-CH"/>
              <a:t>https://it.wikipedia.org/wiki/Catena_di_montaggio</a:t>
            </a:r>
          </a:p>
          <a:p>
            <a:pPr eaLnBrk="1" hangingPunct="1">
              <a:spcBef>
                <a:spcPct val="0"/>
              </a:spcBef>
            </a:pPr>
            <a:r>
              <a:rPr lang="it-IT" altLang="it-CH"/>
              <a:t>http://en.wikipedia.org/wiki/Ford_Motor_Company</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egnaposto immagine diapositiva 1">
            <a:extLst>
              <a:ext uri="{FF2B5EF4-FFF2-40B4-BE49-F238E27FC236}">
                <a16:creationId xmlns:a16="http://schemas.microsoft.com/office/drawing/2014/main" id="{657DDC07-DA24-2ED1-5F21-8936C9C1BF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Segnaposto note 2">
            <a:extLst>
              <a:ext uri="{FF2B5EF4-FFF2-40B4-BE49-F238E27FC236}">
                <a16:creationId xmlns:a16="http://schemas.microsoft.com/office/drawing/2014/main" id="{F98405C7-421E-36E4-7DC3-B3B498C041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en-US"/>
              <a:t>In una catena di montaggio il ciclo è il tempo che intercorre tra l'arrivo di un pezzo fino all'arrivo del pezzo successivo.</a:t>
            </a:r>
          </a:p>
          <a:p>
            <a:r>
              <a:rPr lang="it-CH" altLang="en-US"/>
              <a:t>Un ciclo inferiore ai 3 minuti è nocivo per la salute dei lavoratori.</a:t>
            </a:r>
          </a:p>
          <a:p>
            <a:r>
              <a:rPr lang="it-CH" altLang="en-US"/>
              <a:t>Un ciclo di 3 minuti significa che in un giorno lavorativo di 8 ore la stessa operazione deve essere ripetuta 160 volte, e questo per settimane ... e anche per mesi.</a:t>
            </a:r>
            <a:endParaRPr lang="en-US" altLang="en-US"/>
          </a:p>
        </p:txBody>
      </p:sp>
      <p:sp>
        <p:nvSpPr>
          <p:cNvPr id="234500" name="Segnaposto numero diapositiva 3">
            <a:extLst>
              <a:ext uri="{FF2B5EF4-FFF2-40B4-BE49-F238E27FC236}">
                <a16:creationId xmlns:a16="http://schemas.microsoft.com/office/drawing/2014/main" id="{FDD64665-A27B-D6E4-4B75-BABEB3FDCC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8188" indent="-284163">
              <a:defRPr>
                <a:solidFill>
                  <a:schemeClr val="tx1"/>
                </a:solidFill>
                <a:latin typeface="Arial" panose="020B0604020202020204" pitchFamily="34" charset="0"/>
                <a:cs typeface="Arial" panose="020B0604020202020204" pitchFamily="34" charset="0"/>
              </a:defRPr>
            </a:lvl2pPr>
            <a:lvl3pPr marL="1136650" indent="-227013">
              <a:defRPr>
                <a:solidFill>
                  <a:schemeClr val="tx1"/>
                </a:solidFill>
                <a:latin typeface="Arial" panose="020B0604020202020204" pitchFamily="34" charset="0"/>
                <a:cs typeface="Arial" panose="020B0604020202020204" pitchFamily="34" charset="0"/>
              </a:defRPr>
            </a:lvl3pPr>
            <a:lvl4pPr marL="1592263" indent="-227013">
              <a:defRPr>
                <a:solidFill>
                  <a:schemeClr val="tx1"/>
                </a:solidFill>
                <a:latin typeface="Arial" panose="020B0604020202020204" pitchFamily="34" charset="0"/>
                <a:cs typeface="Arial" panose="020B0604020202020204" pitchFamily="34" charset="0"/>
              </a:defRPr>
            </a:lvl4pPr>
            <a:lvl5pPr marL="2046288" indent="-227013">
              <a:defRPr>
                <a:solidFill>
                  <a:schemeClr val="tx1"/>
                </a:solidFill>
                <a:latin typeface="Arial" panose="020B0604020202020204" pitchFamily="34" charset="0"/>
                <a:cs typeface="Arial" panose="020B0604020202020204" pitchFamily="34" charset="0"/>
              </a:defRPr>
            </a:lvl5pPr>
            <a:lvl6pPr marL="2503488"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0688"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17888"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75088"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B216C3D-EC3F-400C-9DAE-75A6A2E03BB5}" type="slidenum">
              <a:rPr lang="it-CH" altLang="en-US" smtClean="0">
                <a:solidFill>
                  <a:srgbClr val="000000"/>
                </a:solidFill>
                <a:latin typeface="Calibri" panose="020F0502020204030204" pitchFamily="34" charset="0"/>
              </a:rPr>
              <a:pPr/>
              <a:t>53</a:t>
            </a:fld>
            <a:endParaRPr lang="it-CH" altLang="en-US">
              <a:solidFill>
                <a:srgbClr val="000000"/>
              </a:solidFill>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a:extLst>
              <a:ext uri="{FF2B5EF4-FFF2-40B4-BE49-F238E27FC236}">
                <a16:creationId xmlns:a16="http://schemas.microsoft.com/office/drawing/2014/main" id="{D7D44F29-B713-F741-3B8D-58B53676C8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11CF8D-FD90-43C8-BDD4-2B90F98E5E18}" type="slidenum">
              <a:rPr lang="it-IT" altLang="en-US" sz="1300" smtClean="0">
                <a:solidFill>
                  <a:srgbClr val="000000"/>
                </a:solidFill>
                <a:latin typeface="Arial" panose="020B0604020202020204" pitchFamily="34" charset="0"/>
              </a:rPr>
              <a:pPr>
                <a:spcBef>
                  <a:spcPct val="0"/>
                </a:spcBef>
              </a:pPr>
              <a:t>54</a:t>
            </a:fld>
            <a:endParaRPr lang="it-IT" altLang="en-US" sz="1300">
              <a:solidFill>
                <a:srgbClr val="000000"/>
              </a:solidFill>
              <a:latin typeface="Arial" panose="020B0604020202020204" pitchFamily="34" charset="0"/>
            </a:endParaRPr>
          </a:p>
        </p:txBody>
      </p:sp>
      <p:sp>
        <p:nvSpPr>
          <p:cNvPr id="236547" name="Rectangle 2">
            <a:extLst>
              <a:ext uri="{FF2B5EF4-FFF2-40B4-BE49-F238E27FC236}">
                <a16:creationId xmlns:a16="http://schemas.microsoft.com/office/drawing/2014/main" id="{E0168150-5306-FC0B-90CA-F4426D2B1C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8" name="Rectangle 3">
            <a:extLst>
              <a:ext uri="{FF2B5EF4-FFF2-40B4-BE49-F238E27FC236}">
                <a16:creationId xmlns:a16="http://schemas.microsoft.com/office/drawing/2014/main" id="{324EAF44-043F-402D-B74B-D23404C95F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Il lavoro è già a catena, anche se la mano d’opera è ancora numerosa</a:t>
            </a:r>
            <a:endParaRPr lang="it-IT" altLang="it-CH"/>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a:extLst>
              <a:ext uri="{FF2B5EF4-FFF2-40B4-BE49-F238E27FC236}">
                <a16:creationId xmlns:a16="http://schemas.microsoft.com/office/drawing/2014/main" id="{C53122D8-6B1C-C84D-523C-2101905119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6F7621-0E73-47F5-B790-29D417797AC6}" type="slidenum">
              <a:rPr lang="it-IT" altLang="en-US" sz="1300" smtClean="0">
                <a:solidFill>
                  <a:srgbClr val="000000"/>
                </a:solidFill>
                <a:latin typeface="Arial" panose="020B0604020202020204" pitchFamily="34" charset="0"/>
              </a:rPr>
              <a:pPr>
                <a:spcBef>
                  <a:spcPct val="0"/>
                </a:spcBef>
              </a:pPr>
              <a:t>55</a:t>
            </a:fld>
            <a:endParaRPr lang="it-IT" altLang="en-US" sz="1300">
              <a:solidFill>
                <a:srgbClr val="000000"/>
              </a:solidFill>
              <a:latin typeface="Arial" panose="020B0604020202020204" pitchFamily="34" charset="0"/>
            </a:endParaRPr>
          </a:p>
        </p:txBody>
      </p:sp>
      <p:sp>
        <p:nvSpPr>
          <p:cNvPr id="238595" name="Rectangle 2">
            <a:extLst>
              <a:ext uri="{FF2B5EF4-FFF2-40B4-BE49-F238E27FC236}">
                <a16:creationId xmlns:a16="http://schemas.microsoft.com/office/drawing/2014/main" id="{2C856C26-B9E3-2D18-4CE2-72C4EC4F86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6" name="Rectangle 3">
            <a:extLst>
              <a:ext uri="{FF2B5EF4-FFF2-40B4-BE49-F238E27FC236}">
                <a16:creationId xmlns:a16="http://schemas.microsoft.com/office/drawing/2014/main" id="{9FB8426F-8F33-BF66-8C56-46080A6932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Lavoro a catena</a:t>
            </a:r>
            <a:endParaRPr lang="it-IT" altLang="it-CH"/>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a:extLst>
              <a:ext uri="{FF2B5EF4-FFF2-40B4-BE49-F238E27FC236}">
                <a16:creationId xmlns:a16="http://schemas.microsoft.com/office/drawing/2014/main" id="{8F775810-ACFC-BACA-4D51-A61850BEE3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6C328C-95BA-4B8E-A123-4B52DE1736D6}" type="slidenum">
              <a:rPr lang="it-IT" altLang="en-US" sz="1300" smtClean="0">
                <a:solidFill>
                  <a:srgbClr val="000000"/>
                </a:solidFill>
                <a:latin typeface="Arial" panose="020B0604020202020204" pitchFamily="34" charset="0"/>
              </a:rPr>
              <a:pPr>
                <a:spcBef>
                  <a:spcPct val="0"/>
                </a:spcBef>
              </a:pPr>
              <a:t>56</a:t>
            </a:fld>
            <a:endParaRPr lang="it-IT" altLang="en-US" sz="1300">
              <a:solidFill>
                <a:srgbClr val="000000"/>
              </a:solidFill>
              <a:latin typeface="Arial" panose="020B0604020202020204" pitchFamily="34" charset="0"/>
            </a:endParaRPr>
          </a:p>
        </p:txBody>
      </p:sp>
      <p:sp>
        <p:nvSpPr>
          <p:cNvPr id="240643" name="Rectangle 2">
            <a:extLst>
              <a:ext uri="{FF2B5EF4-FFF2-40B4-BE49-F238E27FC236}">
                <a16:creationId xmlns:a16="http://schemas.microsoft.com/office/drawing/2014/main" id="{02F7A207-8254-38F0-9774-072AE04818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4" name="Rectangle 3">
            <a:extLst>
              <a:ext uri="{FF2B5EF4-FFF2-40B4-BE49-F238E27FC236}">
                <a16:creationId xmlns:a16="http://schemas.microsoft.com/office/drawing/2014/main" id="{9F4A0676-153C-1E8A-8C86-0E75E4763C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catena di montaggio si diffonde. In Svizzera negli anni ’30 è introdotta la catena di montaggio nell’orologeria</a:t>
            </a:r>
          </a:p>
          <a:p>
            <a:pPr eaLnBrk="1" hangingPunct="1">
              <a:spcBef>
                <a:spcPct val="0"/>
              </a:spcBef>
            </a:pPr>
            <a:endParaRPr lang="fr-CH" altLang="it-CH"/>
          </a:p>
          <a:p>
            <a:pPr eaLnBrk="1" hangingPunct="1">
              <a:spcBef>
                <a:spcPct val="0"/>
              </a:spcBef>
            </a:pPr>
            <a:r>
              <a:rPr lang="it-IT" altLang="it-CH"/>
              <a:t>http://en.wikipedia.org/wiki/Fiat_Topolino</a:t>
            </a:r>
          </a:p>
          <a:p>
            <a:pPr eaLnBrk="1" hangingPunct="1">
              <a:spcBef>
                <a:spcPct val="0"/>
              </a:spcBef>
            </a:pPr>
            <a:r>
              <a:rPr lang="it-IT" altLang="it-CH"/>
              <a:t>http://en.wikipedia.org/wiki/Vespa</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a:extLst>
              <a:ext uri="{FF2B5EF4-FFF2-40B4-BE49-F238E27FC236}">
                <a16:creationId xmlns:a16="http://schemas.microsoft.com/office/drawing/2014/main" id="{48425021-7793-B68C-2795-57C7F0A4AC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700719-39B1-4D80-8C60-C83E17C5903F}" type="slidenum">
              <a:rPr lang="it-IT" altLang="en-US" sz="1300" smtClean="0">
                <a:solidFill>
                  <a:srgbClr val="000000"/>
                </a:solidFill>
                <a:latin typeface="Arial" panose="020B0604020202020204" pitchFamily="34" charset="0"/>
              </a:rPr>
              <a:pPr>
                <a:spcBef>
                  <a:spcPct val="0"/>
                </a:spcBef>
              </a:pPr>
              <a:t>57</a:t>
            </a:fld>
            <a:endParaRPr lang="it-IT" altLang="en-US" sz="1300">
              <a:solidFill>
                <a:srgbClr val="000000"/>
              </a:solidFill>
              <a:latin typeface="Arial" panose="020B0604020202020204" pitchFamily="34" charset="0"/>
            </a:endParaRPr>
          </a:p>
        </p:txBody>
      </p:sp>
      <p:sp>
        <p:nvSpPr>
          <p:cNvPr id="242691" name="Rectangle 2">
            <a:extLst>
              <a:ext uri="{FF2B5EF4-FFF2-40B4-BE49-F238E27FC236}">
                <a16:creationId xmlns:a16="http://schemas.microsoft.com/office/drawing/2014/main" id="{44EEC24D-D9F0-0108-6699-FE0194A7BB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2" name="Rectangle 3">
            <a:extLst>
              <a:ext uri="{FF2B5EF4-FFF2-40B4-BE49-F238E27FC236}">
                <a16:creationId xmlns:a16="http://schemas.microsoft.com/office/drawing/2014/main" id="{76D9FA50-EF55-1BED-4003-147A059A75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 catene di montaggio si perfezionano</a:t>
            </a:r>
          </a:p>
          <a:p>
            <a:pPr eaLnBrk="1" hangingPunct="1">
              <a:spcBef>
                <a:spcPct val="0"/>
              </a:spcBef>
            </a:pPr>
            <a:endParaRPr lang="fr-CH" altLang="it-CH"/>
          </a:p>
          <a:p>
            <a:pPr eaLnBrk="1" hangingPunct="1">
              <a:spcBef>
                <a:spcPct val="0"/>
              </a:spcBef>
            </a:pPr>
            <a:r>
              <a:rPr lang="it-IT" altLang="it-CH"/>
              <a:t>http://en.wikipedia.org/wiki/Citro%C3%Abn</a:t>
            </a:r>
          </a:p>
          <a:p>
            <a:pPr eaLnBrk="1" hangingPunct="1">
              <a:spcBef>
                <a:spcPct val="0"/>
              </a:spcBef>
            </a:pPr>
            <a:r>
              <a:rPr lang="it-IT" altLang="it-CH"/>
              <a:t>http://en.wikipedia.org/wiki/Volkswagen</a:t>
            </a:r>
          </a:p>
          <a:p>
            <a:pPr eaLnBrk="1" hangingPunct="1">
              <a:spcBef>
                <a:spcPct val="0"/>
              </a:spcBef>
            </a:pPr>
            <a:r>
              <a:rPr lang="it-IT" altLang="it-CH"/>
              <a:t>https://it.wikipedia.org/wiki/Volkswagen</a:t>
            </a:r>
          </a:p>
          <a:p>
            <a:pPr eaLnBrk="1" hangingPunct="1">
              <a:spcBef>
                <a:spcPct val="0"/>
              </a:spcBef>
            </a:pPr>
            <a:r>
              <a:rPr lang="it-IT" altLang="it-CH"/>
              <a:t>https://fr.wikipedia.org/wiki/Citroen</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a:extLst>
              <a:ext uri="{FF2B5EF4-FFF2-40B4-BE49-F238E27FC236}">
                <a16:creationId xmlns:a16="http://schemas.microsoft.com/office/drawing/2014/main" id="{25429F79-947B-E3A5-C047-5CFFC2F9C0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B68149-11A7-45D9-93FC-31F970D1257D}" type="slidenum">
              <a:rPr lang="it-IT" altLang="en-US" sz="1300" smtClean="0">
                <a:solidFill>
                  <a:srgbClr val="000000"/>
                </a:solidFill>
                <a:latin typeface="Arial" panose="020B0604020202020204" pitchFamily="34" charset="0"/>
              </a:rPr>
              <a:pPr>
                <a:spcBef>
                  <a:spcPct val="0"/>
                </a:spcBef>
              </a:pPr>
              <a:t>58</a:t>
            </a:fld>
            <a:endParaRPr lang="it-IT" altLang="en-US" sz="1300">
              <a:solidFill>
                <a:srgbClr val="000000"/>
              </a:solidFill>
              <a:latin typeface="Arial" panose="020B0604020202020204" pitchFamily="34" charset="0"/>
            </a:endParaRPr>
          </a:p>
        </p:txBody>
      </p:sp>
      <p:sp>
        <p:nvSpPr>
          <p:cNvPr id="244739" name="Rectangle 2">
            <a:extLst>
              <a:ext uri="{FF2B5EF4-FFF2-40B4-BE49-F238E27FC236}">
                <a16:creationId xmlns:a16="http://schemas.microsoft.com/office/drawing/2014/main" id="{AEB16086-E869-DA43-9D33-8566E1AD5C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40" name="Rectangle 3">
            <a:extLst>
              <a:ext uri="{FF2B5EF4-FFF2-40B4-BE49-F238E27FC236}">
                <a16:creationId xmlns:a16="http://schemas.microsoft.com/office/drawing/2014/main" id="{41A32654-FC43-A876-22E3-616EB3902F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E72416B7-D6B0-CC6C-8898-1E369DC0E2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0F39D2-5C99-4411-8E5F-CEE93C2E9347}" type="slidenum">
              <a:rPr lang="it-IT" altLang="en-US" sz="1300" smtClean="0">
                <a:solidFill>
                  <a:srgbClr val="000000"/>
                </a:solidFill>
                <a:latin typeface="Arial" panose="020B0604020202020204" pitchFamily="34" charset="0"/>
              </a:rPr>
              <a:pPr>
                <a:spcBef>
                  <a:spcPct val="0"/>
                </a:spcBef>
              </a:pPr>
              <a:t>59</a:t>
            </a:fld>
            <a:endParaRPr lang="it-IT" altLang="en-US" sz="1300">
              <a:solidFill>
                <a:srgbClr val="000000"/>
              </a:solidFill>
              <a:latin typeface="Arial" panose="020B0604020202020204" pitchFamily="34" charset="0"/>
            </a:endParaRPr>
          </a:p>
        </p:txBody>
      </p:sp>
      <p:sp>
        <p:nvSpPr>
          <p:cNvPr id="246787" name="Rectangle 2">
            <a:extLst>
              <a:ext uri="{FF2B5EF4-FFF2-40B4-BE49-F238E27FC236}">
                <a16:creationId xmlns:a16="http://schemas.microsoft.com/office/drawing/2014/main" id="{8382E06E-0E4A-59F7-A95E-11DB325E84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8" name="Rectangle 3">
            <a:extLst>
              <a:ext uri="{FF2B5EF4-FFF2-40B4-BE49-F238E27FC236}">
                <a16:creationId xmlns:a16="http://schemas.microsoft.com/office/drawing/2014/main" id="{760D1DFE-AA9C-1671-B4AD-B59467EA03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Poche operazioni specialistiche sono ancora eseguite dall’uomo (o dalla donna)</a:t>
            </a:r>
            <a:endParaRPr lang="it-IT" altLang="it-CH"/>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a:extLst>
              <a:ext uri="{FF2B5EF4-FFF2-40B4-BE49-F238E27FC236}">
                <a16:creationId xmlns:a16="http://schemas.microsoft.com/office/drawing/2014/main" id="{EA21D7F3-8849-4C44-90CA-C992D883D1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418DC5-37F6-4E3B-93C2-C4718BE262BA}" type="slidenum">
              <a:rPr lang="it-IT" altLang="en-US" sz="1300" smtClean="0">
                <a:solidFill>
                  <a:srgbClr val="000000"/>
                </a:solidFill>
                <a:latin typeface="Arial" panose="020B0604020202020204" pitchFamily="34" charset="0"/>
              </a:rPr>
              <a:pPr>
                <a:spcBef>
                  <a:spcPct val="0"/>
                </a:spcBef>
              </a:pPr>
              <a:t>60</a:t>
            </a:fld>
            <a:endParaRPr lang="it-IT" altLang="en-US" sz="1300">
              <a:solidFill>
                <a:srgbClr val="000000"/>
              </a:solidFill>
              <a:latin typeface="Arial" panose="020B0604020202020204" pitchFamily="34" charset="0"/>
            </a:endParaRPr>
          </a:p>
        </p:txBody>
      </p:sp>
      <p:sp>
        <p:nvSpPr>
          <p:cNvPr id="248835" name="Rectangle 2">
            <a:extLst>
              <a:ext uri="{FF2B5EF4-FFF2-40B4-BE49-F238E27FC236}">
                <a16:creationId xmlns:a16="http://schemas.microsoft.com/office/drawing/2014/main" id="{5E3005ED-1066-82F5-110A-DDA9793311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6" name="Rectangle 3">
            <a:extLst>
              <a:ext uri="{FF2B5EF4-FFF2-40B4-BE49-F238E27FC236}">
                <a16:creationId xmlns:a16="http://schemas.microsoft.com/office/drawing/2014/main" id="{DDB3FB8D-81EB-4E6E-A497-C5546C272B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Il ritmo, i tempi e le cadenze sono infernali: è una forma di moderno schiavismo.</a:t>
            </a:r>
            <a:endParaRPr lang="it-IT" altLang="it-CH"/>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a:extLst>
              <a:ext uri="{FF2B5EF4-FFF2-40B4-BE49-F238E27FC236}">
                <a16:creationId xmlns:a16="http://schemas.microsoft.com/office/drawing/2014/main" id="{1EC15F14-FC34-9B26-2930-E51A0EA8CE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9D642C-4610-4CAA-B1F4-D9F04B771231}" type="slidenum">
              <a:rPr lang="it-IT" altLang="en-US" sz="1300" smtClean="0">
                <a:solidFill>
                  <a:srgbClr val="000000"/>
                </a:solidFill>
                <a:latin typeface="Arial" panose="020B0604020202020204" pitchFamily="34" charset="0"/>
              </a:rPr>
              <a:pPr>
                <a:spcBef>
                  <a:spcPct val="0"/>
                </a:spcBef>
              </a:pPr>
              <a:t>61</a:t>
            </a:fld>
            <a:endParaRPr lang="it-IT" altLang="en-US" sz="1300">
              <a:solidFill>
                <a:srgbClr val="000000"/>
              </a:solidFill>
              <a:latin typeface="Arial" panose="020B0604020202020204" pitchFamily="34" charset="0"/>
            </a:endParaRPr>
          </a:p>
        </p:txBody>
      </p:sp>
      <p:sp>
        <p:nvSpPr>
          <p:cNvPr id="250883" name="Rectangle 2">
            <a:extLst>
              <a:ext uri="{FF2B5EF4-FFF2-40B4-BE49-F238E27FC236}">
                <a16:creationId xmlns:a16="http://schemas.microsoft.com/office/drawing/2014/main" id="{5714368E-487F-DDFE-D1F2-4162EC739E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4" name="Rectangle 3">
            <a:extLst>
              <a:ext uri="{FF2B5EF4-FFF2-40B4-BE49-F238E27FC236}">
                <a16:creationId xmlns:a16="http://schemas.microsoft.com/office/drawing/2014/main" id="{5F73215D-3A03-B76C-6F73-9C0D7CF1E5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L’inferno del lavoro = lavoro infernale: tutto per produrre di più.</a:t>
            </a:r>
            <a:endParaRPr lang="it-IT" altLang="it-CH"/>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E8F86E19-FC5D-CEA5-66A3-32AC43F028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F565EA-005C-48CA-9977-B263BC5452B2}" type="slidenum">
              <a:rPr lang="it-IT" altLang="en-US" sz="1300" smtClean="0">
                <a:solidFill>
                  <a:srgbClr val="000000"/>
                </a:solidFill>
                <a:latin typeface="Arial" panose="020B0604020202020204" pitchFamily="34" charset="0"/>
              </a:rPr>
              <a:pPr>
                <a:spcBef>
                  <a:spcPct val="0"/>
                </a:spcBef>
              </a:pPr>
              <a:t>6</a:t>
            </a:fld>
            <a:endParaRPr lang="it-IT" altLang="en-US" sz="1300">
              <a:solidFill>
                <a:srgbClr val="000000"/>
              </a:solidFill>
              <a:latin typeface="Arial" panose="020B0604020202020204" pitchFamily="34" charset="0"/>
            </a:endParaRPr>
          </a:p>
        </p:txBody>
      </p:sp>
      <p:sp>
        <p:nvSpPr>
          <p:cNvPr id="140291" name="Rectangle 2">
            <a:extLst>
              <a:ext uri="{FF2B5EF4-FFF2-40B4-BE49-F238E27FC236}">
                <a16:creationId xmlns:a16="http://schemas.microsoft.com/office/drawing/2014/main" id="{DD751449-01FF-68EB-15A2-3AA99171F6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2" name="Rectangle 3">
            <a:extLst>
              <a:ext uri="{FF2B5EF4-FFF2-40B4-BE49-F238E27FC236}">
                <a16:creationId xmlns:a16="http://schemas.microsoft.com/office/drawing/2014/main" id="{3B9BC8F7-F68C-0501-E25D-D1D503A9C0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Nel medioevo le classi sociali erano 3</a:t>
            </a:r>
          </a:p>
          <a:p>
            <a:pPr eaLnBrk="1" hangingPunct="1">
              <a:spcBef>
                <a:spcPct val="0"/>
              </a:spcBef>
            </a:pPr>
            <a:r>
              <a:rPr lang="it-CH" altLang="it-CH"/>
              <a:t>Nobiltà-clero, borghesia, i servitori della gleba.</a:t>
            </a:r>
          </a:p>
          <a:p>
            <a:pPr eaLnBrk="1" hangingPunct="1">
              <a:spcBef>
                <a:spcPct val="0"/>
              </a:spcBef>
            </a:pPr>
            <a:r>
              <a:rPr lang="it-CH" altLang="it-CH"/>
              <a:t>Nel sistema a economia di mercato le classi sociali sono due: borghesia e proletariato</a:t>
            </a:r>
          </a:p>
          <a:p>
            <a:pPr eaLnBrk="1" hangingPunct="1">
              <a:spcBef>
                <a:spcPct val="0"/>
              </a:spcBef>
            </a:pPr>
            <a:endParaRPr lang="it-CH" altLang="it-CH"/>
          </a:p>
          <a:p>
            <a:pPr eaLnBrk="1" hangingPunct="1">
              <a:spcBef>
                <a:spcPct val="0"/>
              </a:spcBef>
            </a:pPr>
            <a:r>
              <a:rPr lang="it-CH" altLang="it-CH"/>
              <a:t>Karl Marx per primo ha scoperto che il sistema economico capitalista (mercantile) è una conseguenza dell’attività umana, dunque modificabile sulla base di un’analisi scientifica e pure transitorio. Al contrario, secondo i pensatori dominanti e borghesi, il sistema economico capitalista (mercantile) è una fenomeno naturale (come la gravità), indipendente dall’attività degli umani e dunque solo descrittibile, immutabile e persistente.</a:t>
            </a:r>
          </a:p>
          <a:p>
            <a:pPr eaLnBrk="1" hangingPunct="1">
              <a:spcBef>
                <a:spcPct val="0"/>
              </a:spcBef>
            </a:pPr>
            <a:endParaRPr lang="it-CH" altLang="it-CH"/>
          </a:p>
          <a:p>
            <a:pPr eaLnBrk="1" hangingPunct="1">
              <a:spcBef>
                <a:spcPct val="0"/>
              </a:spcBef>
            </a:pPr>
            <a:r>
              <a:rPr lang="it-CH" altLang="it-CH"/>
              <a:t>http://en.wikipedia.org/wiki/Proletariat</a:t>
            </a:r>
          </a:p>
          <a:p>
            <a:pPr eaLnBrk="1" hangingPunct="1">
              <a:spcBef>
                <a:spcPct val="0"/>
              </a:spcBef>
            </a:pPr>
            <a:r>
              <a:rPr lang="it-CH" altLang="it-CH"/>
              <a:t>https://it.wikipedia.org/wiki/Proletariato</a:t>
            </a:r>
          </a:p>
          <a:p>
            <a:pPr eaLnBrk="1" hangingPunct="1">
              <a:spcBef>
                <a:spcPct val="0"/>
              </a:spcBef>
            </a:pPr>
            <a:r>
              <a:rPr lang="it-CH" altLang="it-CH"/>
              <a:t>http://it.wikipedia.org/wiki/Servit%C3%B9_della_gleba</a:t>
            </a:r>
          </a:p>
          <a:p>
            <a:pPr eaLnBrk="1" hangingPunct="1">
              <a:spcBef>
                <a:spcPct val="0"/>
              </a:spcBef>
            </a:pPr>
            <a:r>
              <a:rPr lang="en-US" altLang="it-CH"/>
              <a:t>Michael Parenti:  Democracy for the Few</a:t>
            </a:r>
          </a:p>
          <a:p>
            <a:pPr eaLnBrk="1" hangingPunct="1">
              <a:spcBef>
                <a:spcPct val="0"/>
              </a:spcBef>
            </a:pPr>
            <a:r>
              <a:rPr lang="en-US" altLang="it-CH"/>
              <a:t>http://buenobuonogood.com/3747/lista-partecipanti-bilderberg-2013-ma-cosa-ce-dietro-a-questa-riunione-dei-mozzi-dei-potenti/</a:t>
            </a:r>
          </a:p>
          <a:p>
            <a:pPr eaLnBrk="1" hangingPunct="1">
              <a:spcBef>
                <a:spcPct val="0"/>
              </a:spcBef>
            </a:pPr>
            <a:endParaRPr lang="en-US" altLang="it-CH"/>
          </a:p>
          <a:p>
            <a:pPr eaLnBrk="1" hangingPunct="1">
              <a:spcBef>
                <a:spcPct val="0"/>
              </a:spcBef>
            </a:pPr>
            <a:r>
              <a:rPr lang="it-CH" altLang="it-CH"/>
              <a:t>La lotta di classe</a:t>
            </a:r>
          </a:p>
          <a:p>
            <a:pPr eaLnBrk="1" hangingPunct="1">
              <a:spcBef>
                <a:spcPct val="0"/>
              </a:spcBef>
            </a:pPr>
            <a:r>
              <a:rPr lang="it-CH" altLang="it-CH"/>
              <a:t>Karl Marx ha individuato 3 livelli della lotta di classe:</a:t>
            </a:r>
          </a:p>
          <a:p>
            <a:pPr eaLnBrk="1" hangingPunct="1">
              <a:spcBef>
                <a:spcPct val="0"/>
              </a:spcBef>
            </a:pPr>
            <a:r>
              <a:rPr lang="it-CH" altLang="it-CH"/>
              <a:t>1 - Il conflitto classico tra borghesia e proletariato, ovvero tra i proprietari dei mezzi di produzione e i lavoratori.</a:t>
            </a:r>
          </a:p>
          <a:p>
            <a:pPr eaLnBrk="1" hangingPunct="1">
              <a:spcBef>
                <a:spcPct val="0"/>
              </a:spcBef>
            </a:pPr>
            <a:r>
              <a:rPr lang="it-CH" altLang="it-CH"/>
              <a:t>2 – La società patriarcale - sottomissione e sfruttamento della donna.</a:t>
            </a:r>
          </a:p>
          <a:p>
            <a:pPr eaLnBrk="1" hangingPunct="1">
              <a:spcBef>
                <a:spcPct val="0"/>
              </a:spcBef>
            </a:pPr>
            <a:r>
              <a:rPr lang="it-CH" altLang="it-CH"/>
              <a:t>3 – Il conflitto tra popoli sfruttatori e popoli sfruttati - schiavismo - colonialismo – nazionalismo -  lotta tra gli Stati del Sud e le nazioni imperialiste. </a:t>
            </a:r>
          </a:p>
          <a:p>
            <a:pPr eaLnBrk="1" hangingPunct="1">
              <a:spcBef>
                <a:spcPct val="0"/>
              </a:spcBef>
            </a:pPr>
            <a:r>
              <a:rPr lang="it-CH" altLang="it-CH"/>
              <a:t>Secondo Karl Marz occorre abolire la lotta di classe anche eliminando la prominenza dei gruppi di appartenenza sociali (neri, ispanici, donne, nativi, ecc.) con le relative rivendicazioni settoriali. La lotta per la libertà e la giustizia deve coinvolgere tutti indistintamente</a:t>
            </a:r>
          </a:p>
          <a:p>
            <a:pPr eaLnBrk="1" hangingPunct="1">
              <a:spcBef>
                <a:spcPct val="0"/>
              </a:spcBef>
            </a:pPr>
            <a:r>
              <a:rPr lang="it-CH" altLang="it-CH"/>
              <a:t>Per potersi schierare in modo chiaro dalla parte della giustizia e degli sfruttati occorre tenere in considerazione e conoscere la lotta di classe. Purtroppo oggi molti partiti politici anche di sinistra hanno perso questa capacità.</a:t>
            </a:r>
          </a:p>
          <a:p>
            <a:pPr eaLnBrk="1" hangingPunct="1">
              <a:spcBef>
                <a:spcPct val="0"/>
              </a:spcBef>
            </a:pPr>
            <a:endParaRPr lang="en-US" altLang="it-CH"/>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CH" altLang="it-CH"/>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egnaposto immagine diapositiva 1">
            <a:extLst>
              <a:ext uri="{FF2B5EF4-FFF2-40B4-BE49-F238E27FC236}">
                <a16:creationId xmlns:a16="http://schemas.microsoft.com/office/drawing/2014/main" id="{90AE9949-4DC7-9D8D-D1FE-406D62500F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Segnaposto note 2">
            <a:extLst>
              <a:ext uri="{FF2B5EF4-FFF2-40B4-BE49-F238E27FC236}">
                <a16:creationId xmlns:a16="http://schemas.microsoft.com/office/drawing/2014/main" id="{DA4A228A-A493-C077-1E6C-2A4BEA1E50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Dappertutto gli stessi gesti e lo stesso ritmo. Nemmeno il tempo di sorridere alla camera fotografica. È la mondializzazione del lavoro a catena che asservisce l’umanità.</a:t>
            </a:r>
          </a:p>
          <a:p>
            <a:endParaRPr lang="it-CH" altLang="it-CH"/>
          </a:p>
          <a:p>
            <a:r>
              <a:rPr lang="it-CH" altLang="it-CH"/>
              <a:t>La mondializzazione, la pandemia del Corona-virus e i problemi ambientali hanno evidenziato quanto siano interdipendenti le economie di tutti i paesi. Se vogliamo un futuro migliore in questo contesto non c’è più posto per nazionalismi, separatismi, campanilismi e egoismi. È pure sempre più evidente la necessità di ridistribuire la ricchezza e il lavoro per crearla.</a:t>
            </a:r>
          </a:p>
          <a:p>
            <a:endParaRPr lang="it-CH" altLang="it-CH"/>
          </a:p>
          <a:p>
            <a:r>
              <a:rPr lang="it-CH" altLang="it-CH"/>
              <a:t>https://en.wikipedia.org/wiki/Globalisation</a:t>
            </a:r>
          </a:p>
          <a:p>
            <a:r>
              <a:rPr lang="it-CH" altLang="it-CH"/>
              <a:t>https://it.wikipedia.org/wiki/Globalizzazione</a:t>
            </a:r>
          </a:p>
          <a:p>
            <a:r>
              <a:rPr lang="it-CH" altLang="it-CH"/>
              <a:t>https://raiawadunia.com/in-romania-i-grandi-marchi-della-moda-pagano-salari-di-fame/</a:t>
            </a:r>
          </a:p>
          <a:p>
            <a:endParaRPr lang="it-CH" altLang="it-CH"/>
          </a:p>
        </p:txBody>
      </p:sp>
      <p:sp>
        <p:nvSpPr>
          <p:cNvPr id="252932" name="Segnaposto numero diapositiva 3">
            <a:extLst>
              <a:ext uri="{FF2B5EF4-FFF2-40B4-BE49-F238E27FC236}">
                <a16:creationId xmlns:a16="http://schemas.microsoft.com/office/drawing/2014/main" id="{85C7CF00-AF98-F5AC-C570-4B142DFEF3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90167A-9E00-4CF7-9BF6-F45E29FE688F}" type="slidenum">
              <a:rPr lang="it-CH" altLang="en-US" sz="1300" smtClean="0"/>
              <a:pPr>
                <a:spcBef>
                  <a:spcPct val="0"/>
                </a:spcBef>
              </a:pPr>
              <a:t>62</a:t>
            </a:fld>
            <a:endParaRPr lang="it-CH" altLang="en-US" sz="13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egnaposto immagine diapositiva 1">
            <a:extLst>
              <a:ext uri="{FF2B5EF4-FFF2-40B4-BE49-F238E27FC236}">
                <a16:creationId xmlns:a16="http://schemas.microsoft.com/office/drawing/2014/main" id="{FD7D7CA3-A1F3-8907-5C3D-99662D8444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Segnaposto note 2">
            <a:extLst>
              <a:ext uri="{FF2B5EF4-FFF2-40B4-BE49-F238E27FC236}">
                <a16:creationId xmlns:a16="http://schemas.microsoft.com/office/drawing/2014/main" id="{376D7FAD-1CE6-E8D4-ABD9-FDC5AD452F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Hanes Factory, Haiti</a:t>
            </a:r>
          </a:p>
          <a:p>
            <a:endParaRPr lang="it-CH" altLang="it-CH"/>
          </a:p>
          <a:p>
            <a:r>
              <a:rPr lang="it-CH" altLang="it-CH"/>
              <a:t>http://action.sumofus.org/a/haiti-hanes/?sub=fb</a:t>
            </a:r>
          </a:p>
          <a:p>
            <a:r>
              <a:rPr lang="it-CH" altLang="it-CH"/>
              <a:t>http://usas.org/2012/01/24/tell-gildan-and-hanes-reinstate-haitian-union-leaders-immediately/</a:t>
            </a:r>
          </a:p>
        </p:txBody>
      </p:sp>
      <p:sp>
        <p:nvSpPr>
          <p:cNvPr id="254980" name="Segnaposto numero diapositiva 3">
            <a:extLst>
              <a:ext uri="{FF2B5EF4-FFF2-40B4-BE49-F238E27FC236}">
                <a16:creationId xmlns:a16="http://schemas.microsoft.com/office/drawing/2014/main" id="{B444B1A0-8368-1986-EB71-3EDB913BE9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A6AC38-DADC-4885-9C07-2919895F61A2}" type="slidenum">
              <a:rPr lang="it-CH" altLang="en-US" sz="1300" smtClean="0"/>
              <a:pPr>
                <a:spcBef>
                  <a:spcPct val="0"/>
                </a:spcBef>
              </a:pPr>
              <a:t>63</a:t>
            </a:fld>
            <a:endParaRPr lang="it-CH" altLang="en-US" sz="13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egnaposto immagine diapositiva 1">
            <a:extLst>
              <a:ext uri="{FF2B5EF4-FFF2-40B4-BE49-F238E27FC236}">
                <a16:creationId xmlns:a16="http://schemas.microsoft.com/office/drawing/2014/main" id="{AB659E11-91F7-2478-6D3B-CD968AD726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Segnaposto note 2">
            <a:extLst>
              <a:ext uri="{FF2B5EF4-FFF2-40B4-BE49-F238E27FC236}">
                <a16:creationId xmlns:a16="http://schemas.microsoft.com/office/drawing/2014/main" id="{CEAA0946-382A-E246-9EA1-6E06A37F9B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Qui i lavoratori devono lavorare circa 66 ore alla settimana e ricevono meno di 1 $  al giorno.</a:t>
            </a:r>
          </a:p>
          <a:p>
            <a:endParaRPr lang="it-CH" altLang="it-CH"/>
          </a:p>
          <a:p>
            <a:r>
              <a:rPr lang="it-CH" altLang="it-CH"/>
              <a:t>http://reportage.corriere.it/esteri/2014/made-in-ethiopia-la-nuova-fabbrica-del-mondo/</a:t>
            </a:r>
          </a:p>
          <a:p>
            <a:r>
              <a:rPr lang="it-CH" altLang="it-CH"/>
              <a:t>http://blogs.wsj.com/corporate-intelligence/2014/05/15/why-made-in-ethiopia-could-be-the-next-made-in-china/</a:t>
            </a:r>
          </a:p>
          <a:p>
            <a:endParaRPr lang="it-CH" altLang="it-CH"/>
          </a:p>
        </p:txBody>
      </p:sp>
      <p:sp>
        <p:nvSpPr>
          <p:cNvPr id="257028" name="Segnaposto numero diapositiva 3">
            <a:extLst>
              <a:ext uri="{FF2B5EF4-FFF2-40B4-BE49-F238E27FC236}">
                <a16:creationId xmlns:a16="http://schemas.microsoft.com/office/drawing/2014/main" id="{030E5986-A478-9E93-0363-B76FED1725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DE8AA2-C2C2-4639-83F6-18089EE77453}" type="slidenum">
              <a:rPr lang="it-CH" altLang="en-US" sz="1300" smtClean="0"/>
              <a:pPr>
                <a:spcBef>
                  <a:spcPct val="0"/>
                </a:spcBef>
              </a:pPr>
              <a:t>64</a:t>
            </a:fld>
            <a:endParaRPr lang="it-CH" altLang="en-US" sz="13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egnaposto immagine diapositiva 1">
            <a:extLst>
              <a:ext uri="{FF2B5EF4-FFF2-40B4-BE49-F238E27FC236}">
                <a16:creationId xmlns:a16="http://schemas.microsoft.com/office/drawing/2014/main" id="{24C56F80-FE6F-5E17-CFEA-BB3A946568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Segnaposto note 2">
            <a:extLst>
              <a:ext uri="{FF2B5EF4-FFF2-40B4-BE49-F238E27FC236}">
                <a16:creationId xmlns:a16="http://schemas.microsoft.com/office/drawing/2014/main" id="{649B9BB1-178C-5B5F-97E9-F35C6CD78E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 proporzione indicata nella scheda vale genericamente per tutti i prodotti e i settori industriali a basso e medio valore aggiunto con produzione nei paesi a basso salario. </a:t>
            </a:r>
          </a:p>
          <a:p>
            <a:r>
              <a:rPr lang="it-CH" altLang="it-CH"/>
              <a:t>La proporzione vale anche per le materie prime prodotte o estratte nei paesi del terzo mondo: cacao, cotone, legname, banane, coltan, ecc. ecc. In molti di questi casi allo sfruttamento della mano d’opera locale si aggiunge la deforestazione, l’eccessivo sfruttamento del suolo e dell’acqua o l’inquinamento creato dall’estrazione o dalla lavorazione delle materie prime o dalla produzione di beni a basso valore aggiunto. In molti casi a tutto questo si aggiunge anche lo sfruttamento del lavoro minorile e in generale redditi bassissimi insufficienti per permettere ai lavoratori di condurre una vita dignitosa.</a:t>
            </a:r>
          </a:p>
          <a:p>
            <a:endParaRPr lang="it-CH" altLang="it-CH"/>
          </a:p>
          <a:p>
            <a:r>
              <a:rPr lang="it-CH" altLang="it-CH"/>
              <a:t>Fabbricazione di scarpe - la procedura è la seguente:</a:t>
            </a:r>
          </a:p>
          <a:p>
            <a:r>
              <a:rPr lang="it-CH" altLang="it-CH"/>
              <a:t>La ditta produttrice XY (per esempio Nike) esegue una ricerca tecnica e di mercato e progetta un modello di scarpa o altro. Spesso fa progettare la scarpa (per esempio una particolare scarpa da trekking) da designers, stilisti e/o specialisti esterni. Questa operazione costa l’11 % del prezzo finale della scarpa. Immediatamente il modello viene depositato in modo che la ditta XY ne abbia l’esclusiva.</a:t>
            </a:r>
          </a:p>
          <a:p>
            <a:r>
              <a:rPr lang="it-CH" altLang="it-CH"/>
              <a:t>In seguito la ditta XY lancia un concorso a diversi o a tutti i fabbricanti di scarpe sparsi nel mondo (è la «globalizzazione») chiedendo loro di presentare delle offerte per la produzione di una scarpa come a modello.</a:t>
            </a:r>
          </a:p>
          <a:p>
            <a:r>
              <a:rPr lang="it-CH" altLang="it-CH"/>
              <a:t>I fabbricanti, per poter offrire il prezzo più basso e aggiudicarsi così l’appalto, comprimono tutti i costi, quello del lavoro in primis e anche quello delle materie prime fornite dai fornitori esterni.</a:t>
            </a:r>
          </a:p>
          <a:p>
            <a:r>
              <a:rPr lang="it-CH" altLang="it-CH"/>
              <a:t>Conosciuto il prezzo di produzione (circa il 12 % del prezzo finale della scarpa) la ditta XY offre la scarpa ai maggiori rivenditori di scarpe sparsi nel mondo (anche questo è «globalizzazione») a un prezzo che corrisponde circa al 50 % del prezzo finale della scarpa.</a:t>
            </a:r>
          </a:p>
          <a:p>
            <a:r>
              <a:rPr lang="it-CH" altLang="it-CH"/>
              <a:t>Il rivenditore che vuole vendere il tipo di scarpa offerto dalla ditta XY (per esempio una specifica scarpa da trekking) non ha quasi scelta perchè la ditta XY ne detiene l’esclusiva. Tuttavia il rivenditore riceve il sostegno pubblicitario e la consulenza da parte della ditta XY che per questo spende l’ 8,5 % del prezzo finale della scarpa.</a:t>
            </a:r>
          </a:p>
          <a:p>
            <a:r>
              <a:rPr lang="it-CH" altLang="it-CH"/>
              <a:t>Il rivenditore ha dunque un margine del 50 % del prezzo finale della scarpa, tuttavia deve sopportare il rischio per eventuale merce invenduta e i costi per la vendita, deve inoltre dividere il profitto con eventuali sotto-rivenditori.</a:t>
            </a:r>
          </a:p>
          <a:p>
            <a:r>
              <a:rPr lang="it-CH" altLang="it-CH"/>
              <a:t>Ovviamente le percentuali suindicate possono variare da caso a caso.</a:t>
            </a:r>
          </a:p>
          <a:p>
            <a:r>
              <a:rPr lang="it-CH" altLang="it-CH"/>
              <a:t>Ricevute le ordinazioni, la ditta XY ordina al produttore il quantitativo di scarpe necessario per far fronte alle ordinazioni dei rivenditori, segue e controlla la produzione ed esegue (o fa eseguire) la fornitura al rivenditore.</a:t>
            </a:r>
          </a:p>
          <a:p>
            <a:r>
              <a:rPr lang="it-CH" altLang="it-CH"/>
              <a:t>Da notare che a volte la merce viene venduta dal produttore (la ditta XY) direttamente al consumatore a un prezzo inferiore a quello praticato dal rivenditore. Spesso il rivenditore, pur di liberare il magazzino e per poter vendere merce nuova più alla moda, vende la rimanenza a prezzo inferiore o persino sottocosto (i saldi).</a:t>
            </a:r>
          </a:p>
          <a:p>
            <a:endParaRPr lang="it-CH" altLang="it-CH"/>
          </a:p>
          <a:p>
            <a:pPr>
              <a:lnSpc>
                <a:spcPct val="107000"/>
              </a:lnSpc>
              <a:spcBef>
                <a:spcPct val="0"/>
              </a:spcBef>
              <a:spcAft>
                <a:spcPts val="800"/>
              </a:spcAft>
            </a:pPr>
            <a:r>
              <a:rPr lang="en-US" altLang="en-US" u="sng">
                <a:solidFill>
                  <a:srgbClr val="0563C1"/>
                </a:solidFill>
                <a:ea typeface="Calibri" panose="020F0502020204030204" pitchFamily="34" charset="0"/>
                <a:cs typeface="Times New Roman" panose="02020603050405020304" pitchFamily="18" charset="0"/>
                <a:hlinkClick r:id="rId3"/>
              </a:rPr>
              <a:t>https://it.wikipedia.org/wiki/Scarpa</a:t>
            </a:r>
            <a:endParaRPr lang="en-US" altLang="en-US">
              <a:ea typeface="Calibri" panose="020F0502020204030204" pitchFamily="34" charset="0"/>
              <a:cs typeface="Times New Roman" panose="02020603050405020304" pitchFamily="18" charset="0"/>
            </a:endParaRPr>
          </a:p>
          <a:p>
            <a:r>
              <a:rPr lang="it-CH" altLang="it-CH"/>
              <a:t>http://www.quora.com/How-much-does-a-pair-of-Nike-shoes-cost-to-produce</a:t>
            </a:r>
          </a:p>
          <a:p>
            <a:r>
              <a:rPr lang="it-CH" altLang="it-CH"/>
              <a:t>http://en.wikipedia.org/wiki/Value-form#Real_prices_and_ideal_prices</a:t>
            </a:r>
          </a:p>
          <a:p>
            <a:r>
              <a:rPr lang="it-CH" altLang="it-CH"/>
              <a:t>http://en.wikipedia.org/wiki/Shoemaking</a:t>
            </a:r>
          </a:p>
          <a:p>
            <a:endParaRPr lang="it-CH" altLang="it-CH"/>
          </a:p>
          <a:p>
            <a:endParaRPr lang="it-CH" altLang="it-CH"/>
          </a:p>
          <a:p>
            <a:endParaRPr lang="it-CH" altLang="it-CH"/>
          </a:p>
        </p:txBody>
      </p:sp>
      <p:sp>
        <p:nvSpPr>
          <p:cNvPr id="259076" name="Segnaposto numero diapositiva 3">
            <a:extLst>
              <a:ext uri="{FF2B5EF4-FFF2-40B4-BE49-F238E27FC236}">
                <a16:creationId xmlns:a16="http://schemas.microsoft.com/office/drawing/2014/main" id="{240F1DEE-2628-5CB0-C309-324A1174DF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1C9C66-5D10-4FAA-8E80-CC30074060B5}" type="slidenum">
              <a:rPr lang="it-CH" altLang="en-US" sz="1300" smtClean="0"/>
              <a:pPr>
                <a:spcBef>
                  <a:spcPct val="0"/>
                </a:spcBef>
              </a:pPr>
              <a:t>65</a:t>
            </a:fld>
            <a:endParaRPr lang="it-CH" altLang="en-US" sz="13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egnaposto immagine diapositiva 1">
            <a:extLst>
              <a:ext uri="{FF2B5EF4-FFF2-40B4-BE49-F238E27FC236}">
                <a16:creationId xmlns:a16="http://schemas.microsoft.com/office/drawing/2014/main" id="{E7CCFAF6-3A7F-851F-846B-B439A94D60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Segnaposto note 2">
            <a:extLst>
              <a:ext uri="{FF2B5EF4-FFF2-40B4-BE49-F238E27FC236}">
                <a16:creationId xmlns:a16="http://schemas.microsoft.com/office/drawing/2014/main" id="{BB11E507-9162-393F-41C5-3EF2689287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Bef>
                <a:spcPct val="0"/>
              </a:spcBef>
              <a:spcAft>
                <a:spcPts val="800"/>
              </a:spcAft>
            </a:pPr>
            <a:r>
              <a:rPr lang="en-US" altLang="en-US" u="sng">
                <a:solidFill>
                  <a:srgbClr val="0563C1"/>
                </a:solidFill>
                <a:ea typeface="Calibri" panose="020F0502020204030204" pitchFamily="34" charset="0"/>
                <a:cs typeface="Times New Roman" panose="02020603050405020304" pitchFamily="18" charset="0"/>
                <a:hlinkClick r:id="rId3"/>
              </a:rPr>
              <a:t>https://it.wikipedia.org/wiki/Stampa_3D</a:t>
            </a:r>
            <a:endParaRPr lang="en-US" altLang="en-US">
              <a:ea typeface="Calibri" panose="020F0502020204030204" pitchFamily="34" charset="0"/>
              <a:cs typeface="Times New Roman" panose="02020603050405020304" pitchFamily="18" charset="0"/>
            </a:endParaRPr>
          </a:p>
          <a:p>
            <a:endParaRPr lang="it-CH" altLang="it-CH">
              <a:ea typeface="Calibri" panose="020F0502020204030204" pitchFamily="34" charset="0"/>
              <a:cs typeface="Times New Roman" panose="02020603050405020304" pitchFamily="18" charset="0"/>
            </a:endParaRPr>
          </a:p>
        </p:txBody>
      </p:sp>
      <p:sp>
        <p:nvSpPr>
          <p:cNvPr id="261124" name="Segnaposto numero diapositiva 3">
            <a:extLst>
              <a:ext uri="{FF2B5EF4-FFF2-40B4-BE49-F238E27FC236}">
                <a16:creationId xmlns:a16="http://schemas.microsoft.com/office/drawing/2014/main" id="{2419DCBE-AF21-BA7A-C695-7B2A4099EE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2E90F6-B5CC-40CF-8EDF-8FDD0FE293E5}" type="slidenum">
              <a:rPr lang="it-CH" altLang="en-US" sz="1300" smtClean="0"/>
              <a:pPr>
                <a:spcBef>
                  <a:spcPct val="0"/>
                </a:spcBef>
              </a:pPr>
              <a:t>66</a:t>
            </a:fld>
            <a:endParaRPr lang="it-CH" altLang="en-US" sz="13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04C6238A-D04C-2F5D-F9A1-94C9E3AD9A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B69B43-6F6C-46DD-AF14-C117CDDD9C64}" type="slidenum">
              <a:rPr lang="it-IT" altLang="en-US" sz="1300" smtClean="0">
                <a:solidFill>
                  <a:srgbClr val="000000"/>
                </a:solidFill>
                <a:latin typeface="Arial" panose="020B0604020202020204" pitchFamily="34" charset="0"/>
              </a:rPr>
              <a:pPr>
                <a:spcBef>
                  <a:spcPct val="0"/>
                </a:spcBef>
              </a:pPr>
              <a:t>67</a:t>
            </a:fld>
            <a:endParaRPr lang="it-IT" altLang="en-US" sz="1300">
              <a:solidFill>
                <a:srgbClr val="000000"/>
              </a:solidFill>
              <a:latin typeface="Arial" panose="020B0604020202020204" pitchFamily="34" charset="0"/>
            </a:endParaRPr>
          </a:p>
        </p:txBody>
      </p:sp>
      <p:sp>
        <p:nvSpPr>
          <p:cNvPr id="263171" name="Rectangle 2">
            <a:extLst>
              <a:ext uri="{FF2B5EF4-FFF2-40B4-BE49-F238E27FC236}">
                <a16:creationId xmlns:a16="http://schemas.microsoft.com/office/drawing/2014/main" id="{56849591-BB66-5130-1163-B9E8046CB3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2" name="Rectangle 3">
            <a:extLst>
              <a:ext uri="{FF2B5EF4-FFF2-40B4-BE49-F238E27FC236}">
                <a16:creationId xmlns:a16="http://schemas.microsoft.com/office/drawing/2014/main" id="{CC4FBC04-C660-317F-C890-DDF89CF667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Ineluttabile : ogni componente sarà progettato in funzione di una sua produzione meccanizzata.</a:t>
            </a:r>
          </a:p>
          <a:p>
            <a:pPr eaLnBrk="1" hangingPunct="1">
              <a:spcBef>
                <a:spcPct val="0"/>
              </a:spcBef>
            </a:pPr>
            <a:r>
              <a:rPr lang="fr-CH" altLang="it-CH"/>
              <a:t>L’operaia della foto probabilmente fabbrica degli interruttori.</a:t>
            </a:r>
            <a:endParaRPr lang="it-IT" altLang="it-CH"/>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a:extLst>
              <a:ext uri="{FF2B5EF4-FFF2-40B4-BE49-F238E27FC236}">
                <a16:creationId xmlns:a16="http://schemas.microsoft.com/office/drawing/2014/main" id="{00791846-B346-5BFF-9736-D6A82248BB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C1FD08-4861-4602-A1CC-52C04E999284}" type="slidenum">
              <a:rPr lang="it-IT" altLang="en-US" sz="1300" smtClean="0">
                <a:solidFill>
                  <a:srgbClr val="000000"/>
                </a:solidFill>
                <a:latin typeface="Arial" panose="020B0604020202020204" pitchFamily="34" charset="0"/>
              </a:rPr>
              <a:pPr>
                <a:spcBef>
                  <a:spcPct val="0"/>
                </a:spcBef>
              </a:pPr>
              <a:t>68</a:t>
            </a:fld>
            <a:endParaRPr lang="it-IT" altLang="en-US" sz="1300">
              <a:solidFill>
                <a:srgbClr val="000000"/>
              </a:solidFill>
              <a:latin typeface="Arial" panose="020B0604020202020204" pitchFamily="34" charset="0"/>
            </a:endParaRPr>
          </a:p>
        </p:txBody>
      </p:sp>
      <p:sp>
        <p:nvSpPr>
          <p:cNvPr id="265219" name="Rectangle 2">
            <a:extLst>
              <a:ext uri="{FF2B5EF4-FFF2-40B4-BE49-F238E27FC236}">
                <a16:creationId xmlns:a16="http://schemas.microsoft.com/office/drawing/2014/main" id="{C84104DE-97AB-1FFC-BAB2-8620E316E4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20" name="Rectangle 3">
            <a:extLst>
              <a:ext uri="{FF2B5EF4-FFF2-40B4-BE49-F238E27FC236}">
                <a16:creationId xmlns:a16="http://schemas.microsoft.com/office/drawing/2014/main" id="{381F23B4-FD5E-E1B4-C923-A54973E8EC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In molte fabbriche la catena di montaggio è una realtà</a:t>
            </a:r>
            <a:endParaRPr lang="it-IT" altLang="it-CH"/>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a:extLst>
              <a:ext uri="{FF2B5EF4-FFF2-40B4-BE49-F238E27FC236}">
                <a16:creationId xmlns:a16="http://schemas.microsoft.com/office/drawing/2014/main" id="{43136D4C-B445-4FCA-C58D-14D2D8E25F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945136-1CE4-408E-A956-307474C8DA42}" type="slidenum">
              <a:rPr lang="it-IT" altLang="en-US" sz="1300" smtClean="0">
                <a:solidFill>
                  <a:srgbClr val="000000"/>
                </a:solidFill>
                <a:latin typeface="Arial" panose="020B0604020202020204" pitchFamily="34" charset="0"/>
              </a:rPr>
              <a:pPr>
                <a:spcBef>
                  <a:spcPct val="0"/>
                </a:spcBef>
              </a:pPr>
              <a:t>69</a:t>
            </a:fld>
            <a:endParaRPr lang="it-IT" altLang="en-US" sz="1300">
              <a:solidFill>
                <a:srgbClr val="000000"/>
              </a:solidFill>
              <a:latin typeface="Arial" panose="020B0604020202020204" pitchFamily="34" charset="0"/>
            </a:endParaRPr>
          </a:p>
        </p:txBody>
      </p:sp>
      <p:sp>
        <p:nvSpPr>
          <p:cNvPr id="267267" name="Rectangle 2">
            <a:extLst>
              <a:ext uri="{FF2B5EF4-FFF2-40B4-BE49-F238E27FC236}">
                <a16:creationId xmlns:a16="http://schemas.microsoft.com/office/drawing/2014/main" id="{6E5A64FE-1091-EDD5-7BF8-04D847B432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8" name="Rectangle 3">
            <a:extLst>
              <a:ext uri="{FF2B5EF4-FFF2-40B4-BE49-F238E27FC236}">
                <a16:creationId xmlns:a16="http://schemas.microsoft.com/office/drawing/2014/main" id="{F5EAFFD0-7A8B-6EBD-3382-32F7F25D4E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In tutti i rami della produzione si introduce la catena di montaggio</a:t>
            </a:r>
            <a:endParaRPr lang="it-IT" altLang="it-CH"/>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a:extLst>
              <a:ext uri="{FF2B5EF4-FFF2-40B4-BE49-F238E27FC236}">
                <a16:creationId xmlns:a16="http://schemas.microsoft.com/office/drawing/2014/main" id="{CEAD6560-22E0-E1CF-0A1B-0718639F70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474053-C25A-46E7-8FDE-DF0FC808CC00}" type="slidenum">
              <a:rPr lang="it-IT" altLang="en-US" sz="1300" smtClean="0">
                <a:solidFill>
                  <a:srgbClr val="000000"/>
                </a:solidFill>
                <a:latin typeface="Arial" panose="020B0604020202020204" pitchFamily="34" charset="0"/>
              </a:rPr>
              <a:pPr>
                <a:spcBef>
                  <a:spcPct val="0"/>
                </a:spcBef>
              </a:pPr>
              <a:t>70</a:t>
            </a:fld>
            <a:endParaRPr lang="it-IT" altLang="en-US" sz="1300">
              <a:solidFill>
                <a:srgbClr val="000000"/>
              </a:solidFill>
              <a:latin typeface="Arial" panose="020B0604020202020204" pitchFamily="34" charset="0"/>
            </a:endParaRPr>
          </a:p>
        </p:txBody>
      </p:sp>
      <p:sp>
        <p:nvSpPr>
          <p:cNvPr id="269315" name="Rectangle 2">
            <a:extLst>
              <a:ext uri="{FF2B5EF4-FFF2-40B4-BE49-F238E27FC236}">
                <a16:creationId xmlns:a16="http://schemas.microsoft.com/office/drawing/2014/main" id="{F703397D-5AAB-14D9-D94E-7FBC0F7AC6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6" name="Rectangle 3">
            <a:extLst>
              <a:ext uri="{FF2B5EF4-FFF2-40B4-BE49-F238E27FC236}">
                <a16:creationId xmlns:a16="http://schemas.microsoft.com/office/drawing/2014/main" id="{892A5784-7555-CDD1-143D-84325D8A23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 macchine telecomandate sostituiscono gli operai</a:t>
            </a:r>
            <a:endParaRPr lang="it-IT" altLang="it-CH"/>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a:extLst>
              <a:ext uri="{FF2B5EF4-FFF2-40B4-BE49-F238E27FC236}">
                <a16:creationId xmlns:a16="http://schemas.microsoft.com/office/drawing/2014/main" id="{73AEDE17-142B-C5BB-91B1-69AA52D59F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77937A5-4869-4E8B-8C6A-8C3C256833EF}" type="slidenum">
              <a:rPr lang="it-IT" altLang="en-US" sz="1300" smtClean="0">
                <a:solidFill>
                  <a:srgbClr val="000000"/>
                </a:solidFill>
                <a:latin typeface="Arial" panose="020B0604020202020204" pitchFamily="34" charset="0"/>
              </a:rPr>
              <a:pPr>
                <a:spcBef>
                  <a:spcPct val="0"/>
                </a:spcBef>
              </a:pPr>
              <a:t>71</a:t>
            </a:fld>
            <a:endParaRPr lang="it-IT" altLang="en-US" sz="1300">
              <a:solidFill>
                <a:srgbClr val="000000"/>
              </a:solidFill>
              <a:latin typeface="Arial" panose="020B0604020202020204" pitchFamily="34" charset="0"/>
            </a:endParaRPr>
          </a:p>
        </p:txBody>
      </p:sp>
      <p:sp>
        <p:nvSpPr>
          <p:cNvPr id="271363" name="Rectangle 2">
            <a:extLst>
              <a:ext uri="{FF2B5EF4-FFF2-40B4-BE49-F238E27FC236}">
                <a16:creationId xmlns:a16="http://schemas.microsoft.com/office/drawing/2014/main" id="{74B53EF4-9714-5519-5513-7E40459613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4" name="Rectangle 3">
            <a:extLst>
              <a:ext uri="{FF2B5EF4-FFF2-40B4-BE49-F238E27FC236}">
                <a16:creationId xmlns:a16="http://schemas.microsoft.com/office/drawing/2014/main" id="{10B8A78B-27B0-BD07-8B8F-ED41EF2F92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Il metalcostruttore è un mestiere qualificato. Ciò malgrado è stato sostituito da una macchina.</a:t>
            </a:r>
            <a:endParaRPr lang="it-IT" altLang="it-CH"/>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0598565B-9D75-05E1-CDF9-0C2FFC36DE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2C2030-17A1-4595-B6AB-1D948806B93E}" type="slidenum">
              <a:rPr lang="it-IT" altLang="en-US" sz="1300" smtClean="0">
                <a:solidFill>
                  <a:srgbClr val="000000"/>
                </a:solidFill>
                <a:latin typeface="Arial" panose="020B0604020202020204" pitchFamily="34" charset="0"/>
              </a:rPr>
              <a:pPr>
                <a:spcBef>
                  <a:spcPct val="0"/>
                </a:spcBef>
              </a:pPr>
              <a:t>7</a:t>
            </a:fld>
            <a:endParaRPr lang="it-IT" altLang="en-US" sz="1300">
              <a:solidFill>
                <a:srgbClr val="000000"/>
              </a:solidFill>
              <a:latin typeface="Arial" panose="020B0604020202020204" pitchFamily="34" charset="0"/>
            </a:endParaRPr>
          </a:p>
        </p:txBody>
      </p:sp>
      <p:sp>
        <p:nvSpPr>
          <p:cNvPr id="142339" name="Rectangle 2">
            <a:extLst>
              <a:ext uri="{FF2B5EF4-FFF2-40B4-BE49-F238E27FC236}">
                <a16:creationId xmlns:a16="http://schemas.microsoft.com/office/drawing/2014/main" id="{8A52A3CE-99A0-7C62-0903-8A05FD5361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2" name="Rectangle 3">
            <a:extLst>
              <a:ext uri="{FF2B5EF4-FFF2-40B4-BE49-F238E27FC236}">
                <a16:creationId xmlns:a16="http://schemas.microsoft.com/office/drawing/2014/main" id="{DCD0619D-99E0-6CEC-E02E-75C2203F9A86}"/>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fr-CH" altLang="it-CH" dirty="0"/>
              <a:t>I </a:t>
            </a:r>
            <a:r>
              <a:rPr lang="fr-CH" altLang="it-CH" dirty="0" err="1"/>
              <a:t>capitalisti</a:t>
            </a:r>
            <a:r>
              <a:rPr lang="fr-CH" altLang="it-CH" dirty="0"/>
              <a:t> </a:t>
            </a:r>
            <a:r>
              <a:rPr lang="fr-CH" altLang="it-CH" dirty="0" err="1"/>
              <a:t>hanno</a:t>
            </a:r>
            <a:r>
              <a:rPr lang="fr-CH" altLang="it-CH" dirty="0"/>
              <a:t> un </a:t>
            </a:r>
            <a:r>
              <a:rPr lang="fr-CH" altLang="it-CH" dirty="0" err="1"/>
              <a:t>certo</a:t>
            </a:r>
            <a:r>
              <a:rPr lang="fr-CH" altLang="it-CH" dirty="0"/>
              <a:t> capitale </a:t>
            </a:r>
            <a:r>
              <a:rPr lang="fr-CH" altLang="it-CH" dirty="0" err="1"/>
              <a:t>iniziale</a:t>
            </a:r>
            <a:r>
              <a:rPr lang="fr-CH" altLang="it-CH" dirty="0"/>
              <a:t> </a:t>
            </a:r>
            <a:r>
              <a:rPr lang="fr-CH" altLang="it-CH" dirty="0" err="1"/>
              <a:t>che</a:t>
            </a:r>
            <a:r>
              <a:rPr lang="fr-CH" altLang="it-CH" dirty="0"/>
              <a:t> (è </a:t>
            </a:r>
            <a:r>
              <a:rPr lang="fr-CH" altLang="it-CH" dirty="0" err="1"/>
              <a:t>umano</a:t>
            </a:r>
            <a:r>
              <a:rPr lang="fr-CH" altLang="it-CH" dirty="0"/>
              <a:t>) </a:t>
            </a:r>
            <a:r>
              <a:rPr lang="fr-CH" altLang="it-CH" dirty="0" err="1"/>
              <a:t>vorrebbero</a:t>
            </a:r>
            <a:r>
              <a:rPr lang="fr-CH" altLang="it-CH" dirty="0"/>
              <a:t> </a:t>
            </a:r>
            <a:r>
              <a:rPr lang="fr-CH" altLang="it-CH" dirty="0" err="1"/>
              <a:t>moltiplicare</a:t>
            </a:r>
            <a:r>
              <a:rPr lang="fr-CH" altLang="it-CH" dirty="0"/>
              <a:t>. </a:t>
            </a:r>
            <a:r>
              <a:rPr lang="fr-CH" altLang="it-CH" dirty="0" err="1"/>
              <a:t>Avere</a:t>
            </a:r>
            <a:r>
              <a:rPr lang="fr-CH" altLang="it-CH" dirty="0"/>
              <a:t> di più è </a:t>
            </a:r>
            <a:r>
              <a:rPr lang="fr-CH" altLang="it-CH" dirty="0" err="1"/>
              <a:t>meglio</a:t>
            </a:r>
            <a:r>
              <a:rPr lang="fr-CH" altLang="it-CH" dirty="0"/>
              <a:t>!</a:t>
            </a:r>
          </a:p>
          <a:p>
            <a:pPr eaLnBrk="1" hangingPunct="1">
              <a:spcBef>
                <a:spcPct val="0"/>
              </a:spcBef>
              <a:defRPr/>
            </a:pPr>
            <a:r>
              <a:rPr lang="fr-CH" altLang="it-CH" dirty="0" err="1"/>
              <a:t>Seguendo</a:t>
            </a:r>
            <a:r>
              <a:rPr lang="fr-CH" altLang="it-CH" dirty="0"/>
              <a:t> quanto si fa </a:t>
            </a:r>
            <a:r>
              <a:rPr lang="fr-CH" altLang="it-CH" dirty="0" err="1"/>
              <a:t>negli</a:t>
            </a:r>
            <a:r>
              <a:rPr lang="fr-CH" altLang="it-CH" dirty="0"/>
              <a:t> USA, per </a:t>
            </a:r>
            <a:r>
              <a:rPr lang="fr-CH" altLang="it-CH" dirty="0" err="1"/>
              <a:t>moltiplicare</a:t>
            </a:r>
            <a:r>
              <a:rPr lang="fr-CH" altLang="it-CH" dirty="0"/>
              <a:t> il </a:t>
            </a:r>
            <a:r>
              <a:rPr lang="fr-CH" altLang="it-CH" dirty="0" err="1"/>
              <a:t>loro</a:t>
            </a:r>
            <a:r>
              <a:rPr lang="fr-CH" altLang="it-CH" dirty="0"/>
              <a:t> capitale, </a:t>
            </a:r>
            <a:r>
              <a:rPr lang="fr-CH" altLang="it-CH" dirty="0" err="1"/>
              <a:t>decidono</a:t>
            </a:r>
            <a:r>
              <a:rPr lang="fr-CH" altLang="it-CH" dirty="0"/>
              <a:t> di </a:t>
            </a:r>
            <a:r>
              <a:rPr lang="fr-CH" altLang="it-CH" dirty="0" err="1"/>
              <a:t>fabbricare</a:t>
            </a:r>
            <a:r>
              <a:rPr lang="fr-CH" altLang="it-CH" dirty="0"/>
              <a:t> e </a:t>
            </a:r>
            <a:r>
              <a:rPr lang="fr-CH" altLang="it-CH" dirty="0" err="1"/>
              <a:t>vendere</a:t>
            </a:r>
            <a:r>
              <a:rPr lang="fr-CH" altLang="it-CH" dirty="0"/>
              <a:t> </a:t>
            </a:r>
            <a:r>
              <a:rPr lang="fr-CH" altLang="it-CH" dirty="0" err="1"/>
              <a:t>automobili</a:t>
            </a:r>
            <a:endParaRPr lang="fr-CH" altLang="it-CH" dirty="0"/>
          </a:p>
          <a:p>
            <a:pPr eaLnBrk="1" hangingPunct="1">
              <a:spcBef>
                <a:spcPct val="0"/>
              </a:spcBef>
              <a:defRPr/>
            </a:pPr>
            <a:endParaRPr lang="fr-CH" altLang="it-CH" dirty="0"/>
          </a:p>
          <a:p>
            <a:pPr eaLnBrk="1" hangingPunct="1">
              <a:spcBef>
                <a:spcPct val="0"/>
              </a:spcBef>
              <a:defRPr/>
            </a:pPr>
            <a:r>
              <a:rPr lang="fr-CH" altLang="it-CH" dirty="0" err="1"/>
              <a:t>Storicamente</a:t>
            </a:r>
            <a:r>
              <a:rPr lang="fr-CH" altLang="it-CH" dirty="0"/>
              <a:t> si </a:t>
            </a:r>
            <a:r>
              <a:rPr lang="fr-CH" altLang="it-CH" dirty="0" err="1"/>
              <a:t>conoscono</a:t>
            </a:r>
            <a:r>
              <a:rPr lang="fr-CH" altLang="it-CH" dirty="0"/>
              <a:t>:</a:t>
            </a:r>
          </a:p>
          <a:p>
            <a:pPr marL="180029" indent="-180029" eaLnBrk="1" hangingPunct="1">
              <a:spcBef>
                <a:spcPct val="0"/>
              </a:spcBef>
              <a:buFontTx/>
              <a:buChar char="-"/>
              <a:defRPr/>
            </a:pPr>
            <a:r>
              <a:rPr lang="fr-CH" altLang="it-CH" dirty="0"/>
              <a:t>Il </a:t>
            </a:r>
            <a:r>
              <a:rPr lang="fr-CH" altLang="it-CH" dirty="0" err="1"/>
              <a:t>capitalismo</a:t>
            </a:r>
            <a:r>
              <a:rPr lang="fr-CH" altLang="it-CH" dirty="0"/>
              <a:t> coloniale (</a:t>
            </a:r>
            <a:r>
              <a:rPr lang="fr-CH" altLang="it-CH" dirty="0" err="1"/>
              <a:t>sfruttamento</a:t>
            </a:r>
            <a:r>
              <a:rPr lang="fr-CH" altLang="it-CH" dirty="0"/>
              <a:t> delle colonie)</a:t>
            </a:r>
          </a:p>
          <a:p>
            <a:pPr marL="180029" indent="-180029" eaLnBrk="1" hangingPunct="1">
              <a:spcBef>
                <a:spcPct val="0"/>
              </a:spcBef>
              <a:buFontTx/>
              <a:buChar char="-"/>
              <a:defRPr/>
            </a:pPr>
            <a:r>
              <a:rPr lang="fr-CH" altLang="it-CH" dirty="0"/>
              <a:t>Il </a:t>
            </a:r>
            <a:r>
              <a:rPr lang="fr-CH" altLang="it-CH" dirty="0" err="1"/>
              <a:t>capitalismo</a:t>
            </a:r>
            <a:r>
              <a:rPr lang="fr-CH" altLang="it-CH" dirty="0"/>
              <a:t> </a:t>
            </a:r>
            <a:r>
              <a:rPr lang="fr-CH" altLang="it-CH" dirty="0" err="1"/>
              <a:t>industriale</a:t>
            </a:r>
            <a:r>
              <a:rPr lang="fr-CH" altLang="it-CH" dirty="0"/>
              <a:t> (</a:t>
            </a:r>
            <a:r>
              <a:rPr lang="fr-CH" altLang="it-CH" dirty="0" err="1"/>
              <a:t>sfruttamento</a:t>
            </a:r>
            <a:r>
              <a:rPr lang="fr-CH" altLang="it-CH" dirty="0"/>
              <a:t> dei </a:t>
            </a:r>
            <a:r>
              <a:rPr lang="fr-CH" altLang="it-CH" dirty="0" err="1"/>
              <a:t>lavoratori</a:t>
            </a:r>
            <a:r>
              <a:rPr lang="fr-CH" altLang="it-CH" dirty="0"/>
              <a:t>)</a:t>
            </a:r>
          </a:p>
          <a:p>
            <a:pPr marL="180029" indent="-180029" eaLnBrk="1" hangingPunct="1">
              <a:spcBef>
                <a:spcPct val="0"/>
              </a:spcBef>
              <a:buFontTx/>
              <a:buChar char="-"/>
              <a:defRPr/>
            </a:pPr>
            <a:r>
              <a:rPr lang="fr-CH" altLang="it-CH" dirty="0"/>
              <a:t>Il </a:t>
            </a:r>
            <a:r>
              <a:rPr lang="fr-CH" altLang="it-CH" dirty="0" err="1"/>
              <a:t>capitalismo</a:t>
            </a:r>
            <a:r>
              <a:rPr lang="fr-CH" altLang="it-CH" dirty="0"/>
              <a:t> </a:t>
            </a:r>
            <a:r>
              <a:rPr lang="fr-CH" altLang="it-CH" dirty="0" err="1"/>
              <a:t>manageriale</a:t>
            </a:r>
            <a:r>
              <a:rPr lang="fr-CH" altLang="it-CH" dirty="0"/>
              <a:t> (</a:t>
            </a:r>
            <a:r>
              <a:rPr lang="fr-CH" altLang="it-CH" dirty="0" err="1"/>
              <a:t>gestione</a:t>
            </a:r>
            <a:r>
              <a:rPr lang="fr-CH" altLang="it-CH" dirty="0"/>
              <a:t> dei </a:t>
            </a:r>
            <a:r>
              <a:rPr lang="fr-CH" altLang="it-CH" dirty="0" err="1"/>
              <a:t>patrimoni</a:t>
            </a:r>
            <a:r>
              <a:rPr lang="fr-CH" altLang="it-CH" dirty="0"/>
              <a:t> e </a:t>
            </a:r>
            <a:r>
              <a:rPr lang="fr-CH" altLang="it-CH" dirty="0" err="1"/>
              <a:t>massimizzazione</a:t>
            </a:r>
            <a:r>
              <a:rPr lang="fr-CH" altLang="it-CH" dirty="0"/>
              <a:t> dei </a:t>
            </a:r>
            <a:r>
              <a:rPr lang="fr-CH" altLang="it-CH" dirty="0" err="1"/>
              <a:t>profitti</a:t>
            </a:r>
            <a:r>
              <a:rPr lang="fr-CH" altLang="it-CH" dirty="0"/>
              <a:t>)</a:t>
            </a:r>
          </a:p>
          <a:p>
            <a:pPr marL="180029" indent="-180029" eaLnBrk="1" hangingPunct="1">
              <a:spcBef>
                <a:spcPct val="0"/>
              </a:spcBef>
              <a:buFontTx/>
              <a:buChar char="-"/>
              <a:defRPr/>
            </a:pPr>
            <a:r>
              <a:rPr lang="fr-CH" altLang="it-CH" dirty="0"/>
              <a:t>Il </a:t>
            </a:r>
            <a:r>
              <a:rPr lang="fr-CH" altLang="it-CH" dirty="0" err="1"/>
              <a:t>capitalismo</a:t>
            </a:r>
            <a:r>
              <a:rPr lang="fr-CH" altLang="it-CH" dirty="0"/>
              <a:t> </a:t>
            </a:r>
            <a:r>
              <a:rPr lang="fr-CH" altLang="it-CH" dirty="0" err="1"/>
              <a:t>finanziario</a:t>
            </a:r>
            <a:r>
              <a:rPr lang="fr-CH" altLang="it-CH" dirty="0"/>
              <a:t> (</a:t>
            </a:r>
            <a:r>
              <a:rPr lang="fr-CH" altLang="it-CH" dirty="0" err="1"/>
              <a:t>accumulazione</a:t>
            </a:r>
            <a:r>
              <a:rPr lang="fr-CH" altLang="it-CH" dirty="0"/>
              <a:t> dei </a:t>
            </a:r>
            <a:r>
              <a:rPr lang="fr-CH" altLang="it-CH" dirty="0" err="1"/>
              <a:t>capitali</a:t>
            </a:r>
            <a:r>
              <a:rPr lang="fr-CH" altLang="it-CH" dirty="0"/>
              <a:t>)</a:t>
            </a:r>
          </a:p>
          <a:p>
            <a:pPr eaLnBrk="1" hangingPunct="1">
              <a:spcBef>
                <a:spcPct val="0"/>
              </a:spcBef>
              <a:defRPr/>
            </a:pPr>
            <a:r>
              <a:rPr lang="fr-CH" altLang="it-CH" dirty="0"/>
              <a:t>Le diverse forme di </a:t>
            </a:r>
            <a:r>
              <a:rPr lang="fr-CH" altLang="it-CH" dirty="0" err="1"/>
              <a:t>capitalismo</a:t>
            </a:r>
            <a:r>
              <a:rPr lang="fr-CH" altLang="it-CH" dirty="0"/>
              <a:t> </a:t>
            </a:r>
            <a:r>
              <a:rPr lang="fr-CH" altLang="it-CH" dirty="0" err="1"/>
              <a:t>possono</a:t>
            </a:r>
            <a:r>
              <a:rPr lang="fr-CH" altLang="it-CH" dirty="0"/>
              <a:t> </a:t>
            </a:r>
            <a:r>
              <a:rPr lang="fr-CH" altLang="it-CH" dirty="0" err="1"/>
              <a:t>coesistere</a:t>
            </a:r>
            <a:r>
              <a:rPr lang="fr-CH" altLang="it-CH" dirty="0"/>
              <a:t> e </a:t>
            </a:r>
            <a:r>
              <a:rPr lang="fr-CH" altLang="it-CH" dirty="0" err="1"/>
              <a:t>assumere</a:t>
            </a:r>
            <a:r>
              <a:rPr lang="fr-CH" altLang="it-CH" dirty="0"/>
              <a:t> </a:t>
            </a:r>
            <a:r>
              <a:rPr lang="fr-CH" altLang="it-CH" dirty="0" err="1"/>
              <a:t>aspetti</a:t>
            </a:r>
            <a:r>
              <a:rPr lang="fr-CH" altLang="it-CH" dirty="0"/>
              <a:t> </a:t>
            </a:r>
            <a:r>
              <a:rPr lang="fr-CH" altLang="it-CH" dirty="0" err="1"/>
              <a:t>svariati</a:t>
            </a:r>
            <a:r>
              <a:rPr lang="fr-CH" altLang="it-CH" dirty="0"/>
              <a:t> (per </a:t>
            </a:r>
            <a:r>
              <a:rPr lang="fr-CH" altLang="it-CH" dirty="0" err="1"/>
              <a:t>esempio</a:t>
            </a:r>
            <a:r>
              <a:rPr lang="fr-CH" altLang="it-CH" dirty="0"/>
              <a:t> </a:t>
            </a:r>
            <a:r>
              <a:rPr lang="fr-CH" altLang="it-CH" dirty="0" err="1"/>
              <a:t>colonialismo</a:t>
            </a:r>
            <a:r>
              <a:rPr lang="fr-CH" altLang="it-CH" dirty="0"/>
              <a:t> e </a:t>
            </a:r>
            <a:r>
              <a:rPr lang="fr-CH" altLang="it-CH" dirty="0" err="1"/>
              <a:t>neocolonialismo</a:t>
            </a:r>
            <a:r>
              <a:rPr lang="fr-CH" altLang="it-CH" dirty="0"/>
              <a:t>).</a:t>
            </a:r>
          </a:p>
          <a:p>
            <a:pPr eaLnBrk="1" hangingPunct="1">
              <a:spcBef>
                <a:spcPct val="0"/>
              </a:spcBef>
              <a:defRPr/>
            </a:pPr>
            <a:endParaRPr lang="fr-CH" altLang="it-CH" dirty="0"/>
          </a:p>
          <a:p>
            <a:pPr eaLnBrk="1" hangingPunct="1">
              <a:spcBef>
                <a:spcPct val="0"/>
              </a:spcBef>
              <a:defRPr/>
            </a:pPr>
            <a:r>
              <a:rPr lang="fr-CH" altLang="it-CH" dirty="0"/>
              <a:t>http://en.wikipedia.org/wiki/Financial_capitalism</a:t>
            </a:r>
          </a:p>
          <a:p>
            <a:pPr eaLnBrk="1" hangingPunct="1">
              <a:spcBef>
                <a:spcPct val="0"/>
              </a:spcBef>
              <a:defRPr/>
            </a:pPr>
            <a:r>
              <a:rPr lang="fr-CH" altLang="it-CH" dirty="0"/>
              <a:t>http://en.wikipedia.org/wiki/History_of_capitalism</a:t>
            </a:r>
          </a:p>
          <a:p>
            <a:pPr eaLnBrk="1" hangingPunct="1">
              <a:spcBef>
                <a:spcPct val="0"/>
              </a:spcBef>
              <a:defRPr/>
            </a:pPr>
            <a:endParaRPr lang="fr-CH" altLang="it-CH"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a:extLst>
              <a:ext uri="{FF2B5EF4-FFF2-40B4-BE49-F238E27FC236}">
                <a16:creationId xmlns:a16="http://schemas.microsoft.com/office/drawing/2014/main" id="{006A1514-8326-EADF-CE22-F391BE74A3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E04F67-AF70-4334-8EE4-DFEF259F121C}" type="slidenum">
              <a:rPr lang="it-IT" altLang="en-US" sz="1300" smtClean="0">
                <a:solidFill>
                  <a:srgbClr val="000000"/>
                </a:solidFill>
                <a:latin typeface="Arial" panose="020B0604020202020204" pitchFamily="34" charset="0"/>
              </a:rPr>
              <a:pPr>
                <a:spcBef>
                  <a:spcPct val="0"/>
                </a:spcBef>
              </a:pPr>
              <a:t>72</a:t>
            </a:fld>
            <a:endParaRPr lang="it-IT" altLang="en-US" sz="1300">
              <a:solidFill>
                <a:srgbClr val="000000"/>
              </a:solidFill>
              <a:latin typeface="Arial" panose="020B0604020202020204" pitchFamily="34" charset="0"/>
            </a:endParaRPr>
          </a:p>
        </p:txBody>
      </p:sp>
      <p:sp>
        <p:nvSpPr>
          <p:cNvPr id="273411" name="Rectangle 2">
            <a:extLst>
              <a:ext uri="{FF2B5EF4-FFF2-40B4-BE49-F238E27FC236}">
                <a16:creationId xmlns:a16="http://schemas.microsoft.com/office/drawing/2014/main" id="{30B20A4B-9DAB-2746-E606-C2779E4B0B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2" name="Rectangle 3">
            <a:extLst>
              <a:ext uri="{FF2B5EF4-FFF2-40B4-BE49-F238E27FC236}">
                <a16:creationId xmlns:a16="http://schemas.microsoft.com/office/drawing/2014/main" id="{A4F1D13B-29B6-4D2D-A30C-4C30515580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Anche l’operaio specializzato in saldature è stato sostituito da una macchina</a:t>
            </a:r>
          </a:p>
          <a:p>
            <a:pPr eaLnBrk="1" hangingPunct="1">
              <a:spcBef>
                <a:spcPct val="0"/>
              </a:spcBef>
            </a:pPr>
            <a:endParaRPr lang="fr-CH" altLang="it-CH"/>
          </a:p>
          <a:p>
            <a:pPr eaLnBrk="1" hangingPunct="1">
              <a:spcBef>
                <a:spcPct val="0"/>
              </a:spcBef>
            </a:pPr>
            <a:r>
              <a:rPr lang="it-IT" altLang="it-CH"/>
              <a:t>https://en.wikipedia.org/wiki/Welding_robot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a:extLst>
              <a:ext uri="{FF2B5EF4-FFF2-40B4-BE49-F238E27FC236}">
                <a16:creationId xmlns:a16="http://schemas.microsoft.com/office/drawing/2014/main" id="{7A842C66-B60C-E266-F9C3-D85159E7C7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3D5577-1473-4A37-82AD-C9D297097A74}" type="slidenum">
              <a:rPr lang="it-IT" altLang="en-US" sz="1300" smtClean="0">
                <a:solidFill>
                  <a:srgbClr val="000000"/>
                </a:solidFill>
                <a:latin typeface="Arial" panose="020B0604020202020204" pitchFamily="34" charset="0"/>
              </a:rPr>
              <a:pPr>
                <a:spcBef>
                  <a:spcPct val="0"/>
                </a:spcBef>
              </a:pPr>
              <a:t>73</a:t>
            </a:fld>
            <a:endParaRPr lang="it-IT" altLang="en-US" sz="1300">
              <a:solidFill>
                <a:srgbClr val="000000"/>
              </a:solidFill>
              <a:latin typeface="Arial" panose="020B0604020202020204" pitchFamily="34" charset="0"/>
            </a:endParaRPr>
          </a:p>
        </p:txBody>
      </p:sp>
      <p:sp>
        <p:nvSpPr>
          <p:cNvPr id="275459" name="Rectangle 2">
            <a:extLst>
              <a:ext uri="{FF2B5EF4-FFF2-40B4-BE49-F238E27FC236}">
                <a16:creationId xmlns:a16="http://schemas.microsoft.com/office/drawing/2014/main" id="{CB88F712-4424-32C3-8FB5-0F7D984A35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60" name="Rectangle 3">
            <a:extLst>
              <a:ext uri="{FF2B5EF4-FFF2-40B4-BE49-F238E27FC236}">
                <a16:creationId xmlns:a16="http://schemas.microsoft.com/office/drawing/2014/main" id="{05ED6AED-14B9-B5E2-3DFF-7256C4517F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Tutto è automatico. Sono rimasti pochi operatori specializzati</a:t>
            </a:r>
            <a:endParaRPr lang="it-IT" altLang="it-CH"/>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a:extLst>
              <a:ext uri="{FF2B5EF4-FFF2-40B4-BE49-F238E27FC236}">
                <a16:creationId xmlns:a16="http://schemas.microsoft.com/office/drawing/2014/main" id="{5AFBF706-DF0D-39E8-CE55-E0F55D435E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7B7A64-88E2-4FF9-82E1-9B829B9113A4}" type="slidenum">
              <a:rPr lang="it-IT" altLang="en-US" sz="1300" smtClean="0">
                <a:solidFill>
                  <a:srgbClr val="000000"/>
                </a:solidFill>
                <a:latin typeface="Arial" panose="020B0604020202020204" pitchFamily="34" charset="0"/>
              </a:rPr>
              <a:pPr>
                <a:spcBef>
                  <a:spcPct val="0"/>
                </a:spcBef>
              </a:pPr>
              <a:t>74</a:t>
            </a:fld>
            <a:endParaRPr lang="it-IT" altLang="en-US" sz="1300">
              <a:solidFill>
                <a:srgbClr val="000000"/>
              </a:solidFill>
              <a:latin typeface="Arial" panose="020B0604020202020204" pitchFamily="34" charset="0"/>
            </a:endParaRPr>
          </a:p>
        </p:txBody>
      </p:sp>
      <p:sp>
        <p:nvSpPr>
          <p:cNvPr id="277507" name="Rectangle 2">
            <a:extLst>
              <a:ext uri="{FF2B5EF4-FFF2-40B4-BE49-F238E27FC236}">
                <a16:creationId xmlns:a16="http://schemas.microsoft.com/office/drawing/2014/main" id="{2187EACD-952A-E9B1-1223-A8587A626B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8" name="Rectangle 3">
            <a:extLst>
              <a:ext uri="{FF2B5EF4-FFF2-40B4-BE49-F238E27FC236}">
                <a16:creationId xmlns:a16="http://schemas.microsoft.com/office/drawing/2014/main" id="{125B3C94-CF10-8098-E4F1-7655B8F23D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L’automazione dilaga</a:t>
            </a:r>
            <a:endParaRPr lang="it-IT" altLang="it-CH"/>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a:extLst>
              <a:ext uri="{FF2B5EF4-FFF2-40B4-BE49-F238E27FC236}">
                <a16:creationId xmlns:a16="http://schemas.microsoft.com/office/drawing/2014/main" id="{C91A6458-A20E-0731-2209-B02A8D99BB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C9E6E0-F9CA-483E-97AA-F61BF47EE083}" type="slidenum">
              <a:rPr lang="it-IT" altLang="en-US" sz="1300" smtClean="0">
                <a:solidFill>
                  <a:srgbClr val="000000"/>
                </a:solidFill>
                <a:latin typeface="Arial" panose="020B0604020202020204" pitchFamily="34" charset="0"/>
              </a:rPr>
              <a:pPr>
                <a:spcBef>
                  <a:spcPct val="0"/>
                </a:spcBef>
              </a:pPr>
              <a:t>75</a:t>
            </a:fld>
            <a:endParaRPr lang="it-IT" altLang="en-US" sz="1300">
              <a:solidFill>
                <a:srgbClr val="000000"/>
              </a:solidFill>
              <a:latin typeface="Arial" panose="020B0604020202020204" pitchFamily="34" charset="0"/>
            </a:endParaRPr>
          </a:p>
        </p:txBody>
      </p:sp>
      <p:sp>
        <p:nvSpPr>
          <p:cNvPr id="279555" name="Rectangle 2">
            <a:extLst>
              <a:ext uri="{FF2B5EF4-FFF2-40B4-BE49-F238E27FC236}">
                <a16:creationId xmlns:a16="http://schemas.microsoft.com/office/drawing/2014/main" id="{9718C367-E0A6-7A93-9DDF-2DCCEC4673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6" name="Rectangle 3">
            <a:extLst>
              <a:ext uri="{FF2B5EF4-FFF2-40B4-BE49-F238E27FC236}">
                <a16:creationId xmlns:a16="http://schemas.microsoft.com/office/drawing/2014/main" id="{0E48EA80-E90B-209C-F35A-4A436C21F8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Dappertutto macchine automatiche programmate (robot) sostituiscono l’operaio anche specializzato</a:t>
            </a:r>
          </a:p>
          <a:p>
            <a:pPr eaLnBrk="1" hangingPunct="1">
              <a:spcBef>
                <a:spcPct val="0"/>
              </a:spcBef>
            </a:pPr>
            <a:endParaRPr lang="fr-CH" altLang="it-CH"/>
          </a:p>
          <a:p>
            <a:pPr eaLnBrk="1" hangingPunct="1">
              <a:spcBef>
                <a:spcPct val="0"/>
              </a:spcBef>
            </a:pPr>
            <a:r>
              <a:rPr lang="it-IT" altLang="it-CH"/>
              <a:t>http://en.wikipedia.org/wiki/Robot</a:t>
            </a:r>
          </a:p>
          <a:p>
            <a:pPr eaLnBrk="1" hangingPunct="1">
              <a:spcBef>
                <a:spcPct val="0"/>
              </a:spcBef>
            </a:pPr>
            <a:r>
              <a:rPr lang="it-IT" altLang="it-CH"/>
              <a:t>https://it.wikipedia.org/wiki/Robot</a:t>
            </a:r>
          </a:p>
          <a:p>
            <a:pPr eaLnBrk="1" hangingPunct="1">
              <a:spcBef>
                <a:spcPct val="0"/>
              </a:spcBef>
            </a:pPr>
            <a:r>
              <a:rPr lang="it-IT" altLang="it-CH"/>
              <a:t>http://en.wikipedia.org/wiki/Robotics</a:t>
            </a:r>
          </a:p>
          <a:p>
            <a:pPr eaLnBrk="1" hangingPunct="1">
              <a:spcBef>
                <a:spcPct val="0"/>
              </a:spcBef>
            </a:pPr>
            <a:r>
              <a:rPr lang="it-IT" altLang="it-CH"/>
              <a:t>https://en.wikipedia.org/wiki/Pelton_turbine</a:t>
            </a:r>
          </a:p>
          <a:p>
            <a:pPr eaLnBrk="1" hangingPunct="1">
              <a:spcBef>
                <a:spcPct val="0"/>
              </a:spcBef>
            </a:pPr>
            <a:endParaRPr lang="it-IT" altLang="it-CH"/>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a:extLst>
              <a:ext uri="{FF2B5EF4-FFF2-40B4-BE49-F238E27FC236}">
                <a16:creationId xmlns:a16="http://schemas.microsoft.com/office/drawing/2014/main" id="{2D25E578-8A42-C79A-90CA-F16D7FFAE5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583B9A-89B6-414E-AA58-1F9E4DE9023A}" type="slidenum">
              <a:rPr lang="it-IT" altLang="en-US" sz="1300" smtClean="0">
                <a:solidFill>
                  <a:srgbClr val="000000"/>
                </a:solidFill>
                <a:latin typeface="Arial" panose="020B0604020202020204" pitchFamily="34" charset="0"/>
              </a:rPr>
              <a:pPr>
                <a:spcBef>
                  <a:spcPct val="0"/>
                </a:spcBef>
              </a:pPr>
              <a:t>76</a:t>
            </a:fld>
            <a:endParaRPr lang="it-IT" altLang="en-US" sz="1300">
              <a:solidFill>
                <a:srgbClr val="000000"/>
              </a:solidFill>
              <a:latin typeface="Arial" panose="020B0604020202020204" pitchFamily="34" charset="0"/>
            </a:endParaRPr>
          </a:p>
        </p:txBody>
      </p:sp>
      <p:sp>
        <p:nvSpPr>
          <p:cNvPr id="281603" name="Rectangle 2">
            <a:extLst>
              <a:ext uri="{FF2B5EF4-FFF2-40B4-BE49-F238E27FC236}">
                <a16:creationId xmlns:a16="http://schemas.microsoft.com/office/drawing/2014/main" id="{0D036031-8421-A80A-AB2B-6CB6122776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4" name="Rectangle 3">
            <a:extLst>
              <a:ext uri="{FF2B5EF4-FFF2-40B4-BE49-F238E27FC236}">
                <a16:creationId xmlns:a16="http://schemas.microsoft.com/office/drawing/2014/main" id="{7E386CA7-4F5D-77EA-EF17-F17C1DA00E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 macchine automatiche (robot) sostituiscono gli operai delle catene di montaggio</a:t>
            </a:r>
            <a:endParaRPr lang="it-IT" altLang="it-CH"/>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egnaposto immagine diapositiva 1">
            <a:extLst>
              <a:ext uri="{FF2B5EF4-FFF2-40B4-BE49-F238E27FC236}">
                <a16:creationId xmlns:a16="http://schemas.microsoft.com/office/drawing/2014/main" id="{8E2D5598-1A92-DC04-FC8E-153D5C4551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Segnaposto note 2">
            <a:extLst>
              <a:ext uri="{FF2B5EF4-FFF2-40B4-BE49-F238E27FC236}">
                <a16:creationId xmlns:a16="http://schemas.microsoft.com/office/drawing/2014/main" id="{DDDDFB0A-1860-A50C-267C-B13C320913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Il Robot magazziniere, il robot meccanico, il robot scalpellino, il robot grafico/scrittore</a:t>
            </a:r>
          </a:p>
          <a:p>
            <a:pPr eaLnBrk="1" hangingPunct="1">
              <a:spcBef>
                <a:spcPct val="0"/>
              </a:spcBef>
            </a:pPr>
            <a:endParaRPr lang="it-CH" altLang="it-CH"/>
          </a:p>
          <a:p>
            <a:pPr eaLnBrk="1" hangingPunct="1">
              <a:spcBef>
                <a:spcPct val="0"/>
              </a:spcBef>
            </a:pPr>
            <a:r>
              <a:rPr lang="it-IT" altLang="it-CH"/>
              <a:t>https://en.wikipedia.org/wiki/Erik_Brynjolfsson</a:t>
            </a:r>
          </a:p>
          <a:p>
            <a:pPr eaLnBrk="1" hangingPunct="1">
              <a:spcBef>
                <a:spcPct val="0"/>
              </a:spcBef>
            </a:pPr>
            <a:r>
              <a:rPr lang="it-IT" altLang="it-CH"/>
              <a:t>https://it.wikipedia.org/wiki/Automazione</a:t>
            </a:r>
          </a:p>
          <a:p>
            <a:pPr eaLnBrk="1" hangingPunct="1">
              <a:spcBef>
                <a:spcPct val="0"/>
              </a:spcBef>
            </a:pPr>
            <a:endParaRPr lang="it-IT" altLang="it-CH"/>
          </a:p>
          <a:p>
            <a:pPr eaLnBrk="1" hangingPunct="1">
              <a:spcBef>
                <a:spcPct val="0"/>
              </a:spcBef>
            </a:pPr>
            <a:r>
              <a:rPr lang="it-IT" altLang="it-CH"/>
              <a:t>http://www.thefrontpage.it/2012/07/14/non-correre-contro-le-macchine/</a:t>
            </a:r>
          </a:p>
          <a:p>
            <a:pPr eaLnBrk="1" hangingPunct="1">
              <a:spcBef>
                <a:spcPct val="0"/>
              </a:spcBef>
            </a:pPr>
            <a:r>
              <a:rPr lang="it-IT" altLang="it-CH"/>
              <a:t>http://www.ilfattoquotidiano.it/2014/09/08/disoccupazione-di-massa-corsa-contro-le-macchine/1113682/</a:t>
            </a:r>
          </a:p>
          <a:p>
            <a:pPr eaLnBrk="1" hangingPunct="1">
              <a:spcBef>
                <a:spcPct val="0"/>
              </a:spcBef>
            </a:pPr>
            <a:r>
              <a:rPr lang="it-IT" altLang="it-CH"/>
              <a:t>http://raceagainstthemachine.com/</a:t>
            </a:r>
          </a:p>
          <a:p>
            <a:pPr eaLnBrk="1" hangingPunct="1">
              <a:spcBef>
                <a:spcPct val="0"/>
              </a:spcBef>
            </a:pPr>
            <a:r>
              <a:rPr lang="it-IT" altLang="it-CH"/>
              <a:t>http://secondmachineage.com/</a:t>
            </a:r>
          </a:p>
          <a:p>
            <a:pPr eaLnBrk="1" hangingPunct="1">
              <a:spcBef>
                <a:spcPct val="0"/>
              </a:spcBef>
            </a:pPr>
            <a:endParaRPr lang="it-IT" altLang="it-CH"/>
          </a:p>
          <a:p>
            <a:pPr eaLnBrk="1" hangingPunct="1">
              <a:spcBef>
                <a:spcPct val="0"/>
              </a:spcBef>
            </a:pPr>
            <a:r>
              <a:rPr lang="it-IT" altLang="it-CH"/>
              <a:t>https://www2.deloitte.com/content/dam/Deloitte/lu/Documents/operations/lu-intelligent-automation-business-world.pdf</a:t>
            </a:r>
          </a:p>
          <a:p>
            <a:pPr eaLnBrk="1" hangingPunct="1">
              <a:spcBef>
                <a:spcPct val="0"/>
              </a:spcBef>
            </a:pPr>
            <a:r>
              <a:rPr lang="it-IT" altLang="it-CH"/>
              <a:t>http://www.bbc.com/news/technology-34066941</a:t>
            </a:r>
          </a:p>
          <a:p>
            <a:pPr eaLnBrk="1" hangingPunct="1">
              <a:spcBef>
                <a:spcPct val="0"/>
              </a:spcBef>
            </a:pPr>
            <a:r>
              <a:rPr lang="it-IT" altLang="it-CH"/>
              <a:t>http://www2.deloitte.com/content/dam/Deloitte/uk/Documents/finance/deloitte-uk-finance-robots-are-coming.pdf</a:t>
            </a:r>
          </a:p>
          <a:p>
            <a:pPr eaLnBrk="1" hangingPunct="1">
              <a:spcBef>
                <a:spcPct val="0"/>
              </a:spcBef>
            </a:pPr>
            <a:endParaRPr lang="it-IT" altLang="it-CH"/>
          </a:p>
          <a:p>
            <a:pPr eaLnBrk="1" hangingPunct="1">
              <a:spcBef>
                <a:spcPct val="0"/>
              </a:spcBef>
            </a:pPr>
            <a:r>
              <a:rPr lang="en-US" altLang="it-CH"/>
              <a:t>Erik Brynjolfsson et Andrew McAfee (2014), The second Machine Age</a:t>
            </a:r>
          </a:p>
          <a:p>
            <a:pPr eaLnBrk="1" hangingPunct="1">
              <a:spcBef>
                <a:spcPct val="0"/>
              </a:spcBef>
            </a:pPr>
            <a:r>
              <a:rPr lang="en-US" altLang="it-CH"/>
              <a:t>Jörg Luyken (2015) «Are robots about to take away 18 millions jobs?», thelocal.de, 4 mai</a:t>
            </a:r>
          </a:p>
          <a:p>
            <a:pPr eaLnBrk="1" hangingPunct="1">
              <a:spcBef>
                <a:spcPct val="0"/>
              </a:spcBef>
            </a:pPr>
            <a:endParaRPr lang="it-IT" altLang="it-CH"/>
          </a:p>
          <a:p>
            <a:pPr eaLnBrk="1" hangingPunct="1">
              <a:spcBef>
                <a:spcPct val="0"/>
              </a:spcBef>
            </a:pPr>
            <a:endParaRPr lang="it-IT" altLang="it-CH"/>
          </a:p>
        </p:txBody>
      </p:sp>
      <p:sp>
        <p:nvSpPr>
          <p:cNvPr id="283652" name="Segnaposto numero diapositiva 3">
            <a:extLst>
              <a:ext uri="{FF2B5EF4-FFF2-40B4-BE49-F238E27FC236}">
                <a16:creationId xmlns:a16="http://schemas.microsoft.com/office/drawing/2014/main" id="{AB78199C-C6F2-29CB-0A7B-08BDBDD5B2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1D27D8-D4A4-4369-ADA3-42DC23F09A98}" type="slidenum">
              <a:rPr lang="it-IT" altLang="en-US" sz="1300" smtClean="0">
                <a:solidFill>
                  <a:srgbClr val="000000"/>
                </a:solidFill>
                <a:latin typeface="Arial" panose="020B0604020202020204" pitchFamily="34" charset="0"/>
              </a:rPr>
              <a:pPr>
                <a:spcBef>
                  <a:spcPct val="0"/>
                </a:spcBef>
              </a:pPr>
              <a:t>77</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egnaposto immagine diapositiva 1">
            <a:extLst>
              <a:ext uri="{FF2B5EF4-FFF2-40B4-BE49-F238E27FC236}">
                <a16:creationId xmlns:a16="http://schemas.microsoft.com/office/drawing/2014/main" id="{6D56CF41-A22C-BC40-58A5-A0F503BA72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9" name="Segnaposto note 2">
            <a:extLst>
              <a:ext uri="{FF2B5EF4-FFF2-40B4-BE49-F238E27FC236}">
                <a16:creationId xmlns:a16="http://schemas.microsoft.com/office/drawing/2014/main" id="{EE72337F-EB9C-0C2F-AC9C-441A9CFA23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 I disoccupati, i superflui, gli esuberi, gli esclusi, gli emarginati, i sottoproletari… </a:t>
            </a:r>
          </a:p>
          <a:p>
            <a:endParaRPr lang="it-CH" altLang="it-CH"/>
          </a:p>
        </p:txBody>
      </p:sp>
      <p:sp>
        <p:nvSpPr>
          <p:cNvPr id="285700" name="Segnaposto numero diapositiva 3">
            <a:extLst>
              <a:ext uri="{FF2B5EF4-FFF2-40B4-BE49-F238E27FC236}">
                <a16:creationId xmlns:a16="http://schemas.microsoft.com/office/drawing/2014/main" id="{AA6BE414-B59D-0F13-80E6-DED304CF47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D09C79-9C4D-4DCC-A009-26306C3DEF60}" type="slidenum">
              <a:rPr lang="it-CH" altLang="en-US" sz="1300" smtClean="0">
                <a:solidFill>
                  <a:srgbClr val="000000"/>
                </a:solidFill>
              </a:rPr>
              <a:pPr>
                <a:spcBef>
                  <a:spcPct val="0"/>
                </a:spcBef>
              </a:pPr>
              <a:t>78</a:t>
            </a:fld>
            <a:endParaRPr lang="it-CH" altLang="en-US" sz="1300">
              <a:solidFill>
                <a:srgbClr val="000000"/>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a:extLst>
              <a:ext uri="{FF2B5EF4-FFF2-40B4-BE49-F238E27FC236}">
                <a16:creationId xmlns:a16="http://schemas.microsoft.com/office/drawing/2014/main" id="{A5BE12EF-C4B1-F847-0735-D5EE807098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A3B877-7DCF-493A-A15F-7A19EF486603}" type="slidenum">
              <a:rPr lang="it-IT" altLang="en-US" sz="1300" smtClean="0">
                <a:solidFill>
                  <a:srgbClr val="000000"/>
                </a:solidFill>
                <a:latin typeface="Arial" panose="020B0604020202020204" pitchFamily="34" charset="0"/>
              </a:rPr>
              <a:pPr>
                <a:spcBef>
                  <a:spcPct val="0"/>
                </a:spcBef>
              </a:pPr>
              <a:t>79</a:t>
            </a:fld>
            <a:endParaRPr lang="it-IT" altLang="en-US" sz="1300">
              <a:solidFill>
                <a:srgbClr val="000000"/>
              </a:solidFill>
              <a:latin typeface="Arial" panose="020B0604020202020204" pitchFamily="34" charset="0"/>
            </a:endParaRPr>
          </a:p>
        </p:txBody>
      </p:sp>
      <p:sp>
        <p:nvSpPr>
          <p:cNvPr id="287747" name="Rectangle 2">
            <a:extLst>
              <a:ext uri="{FF2B5EF4-FFF2-40B4-BE49-F238E27FC236}">
                <a16:creationId xmlns:a16="http://schemas.microsoft.com/office/drawing/2014/main" id="{6E041DE5-76F6-F8A9-0C89-2D3066E449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8" name="Rectangle 3">
            <a:extLst>
              <a:ext uri="{FF2B5EF4-FFF2-40B4-BE49-F238E27FC236}">
                <a16:creationId xmlns:a16="http://schemas.microsoft.com/office/drawing/2014/main" id="{3C2A5051-EB80-9DF5-2AAA-6601F7BCF3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Con l’elettroerosione (AGIE Losone) si possono fabbricare in modo semplice, rapido e economico (con poca mano d’opera) le teste (matrici) degli estrusori. Le teste/matrici degli estrusori sono delle piastre di acciaio che hanno un foro di forma complessa attraverso il quale viene spremuto il metallo o la plastica tenuti in uno stato semiliquido. Uscendo la massa assume la forma del foro e vien raffreddata immediatamente. Diventa così un PROFILO. Prima della elettroerosione costruire la testa di un estrusore richiedeva moltissimo lavoro.</a:t>
            </a:r>
          </a:p>
          <a:p>
            <a:pPr eaLnBrk="1" hangingPunct="1">
              <a:spcBef>
                <a:spcPct val="0"/>
              </a:spcBef>
            </a:pPr>
            <a:endParaRPr lang="fr-CH" altLang="it-CH"/>
          </a:p>
          <a:p>
            <a:pPr eaLnBrk="1" hangingPunct="1">
              <a:spcBef>
                <a:spcPct val="0"/>
              </a:spcBef>
            </a:pPr>
            <a:r>
              <a:rPr lang="fr-CH" altLang="it-CH"/>
              <a:t>Grazie all’iniziativa degli ingegneri dell’AGIE molti locarnesi hanno trovato un lavoro e un reddito per vivere.</a:t>
            </a:r>
          </a:p>
          <a:p>
            <a:pPr eaLnBrk="1" hangingPunct="1">
              <a:spcBef>
                <a:spcPct val="0"/>
              </a:spcBef>
            </a:pPr>
            <a:endParaRPr lang="fr-CH" altLang="it-CH"/>
          </a:p>
          <a:p>
            <a:pPr eaLnBrk="1" hangingPunct="1">
              <a:spcBef>
                <a:spcPct val="0"/>
              </a:spcBef>
            </a:pPr>
            <a:r>
              <a:rPr lang="it-IT" altLang="it-CH"/>
              <a:t>http://en.wikipedia.org/wiki/Extrusion</a:t>
            </a:r>
          </a:p>
          <a:p>
            <a:pPr eaLnBrk="1" hangingPunct="1">
              <a:spcBef>
                <a:spcPct val="0"/>
              </a:spcBef>
            </a:pPr>
            <a:r>
              <a:rPr lang="it-IT" altLang="it-CH"/>
              <a:t>https://fr.wikipedia.org/wiki/Extrusion_d%27un_plastique</a:t>
            </a:r>
          </a:p>
          <a:p>
            <a:pPr eaLnBrk="1" hangingPunct="1">
              <a:spcBef>
                <a:spcPct val="0"/>
              </a:spcBef>
            </a:pPr>
            <a:r>
              <a:rPr lang="it-IT" altLang="it-CH"/>
              <a:t>http://es.wikipedia.org/wiki/Electroerosi%C3%B3n</a:t>
            </a:r>
          </a:p>
          <a:p>
            <a:pPr eaLnBrk="1" hangingPunct="1">
              <a:spcBef>
                <a:spcPct val="0"/>
              </a:spcBef>
            </a:pPr>
            <a:r>
              <a:rPr lang="it-IT" altLang="it-CH"/>
              <a:t>http://fr.wikipedia.org/wiki/%C3%89lectro-%C3%A9rosion</a:t>
            </a:r>
          </a:p>
          <a:p>
            <a:pPr eaLnBrk="1" hangingPunct="1">
              <a:spcBef>
                <a:spcPct val="0"/>
              </a:spcBef>
            </a:pPr>
            <a:endParaRPr lang="it-IT" altLang="it-CH"/>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egnaposto immagine diapositiva 1">
            <a:extLst>
              <a:ext uri="{FF2B5EF4-FFF2-40B4-BE49-F238E27FC236}">
                <a16:creationId xmlns:a16="http://schemas.microsoft.com/office/drawing/2014/main" id="{D6C8ED87-AD1A-2D94-B7DC-B6AD1944EC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Segnaposto note 2">
            <a:extLst>
              <a:ext uri="{FF2B5EF4-FFF2-40B4-BE49-F238E27FC236}">
                <a16:creationId xmlns:a16="http://schemas.microsoft.com/office/drawing/2014/main" id="{7D4856CB-063E-6AA5-72F9-9FB360CDFE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89796" name="Segnaposto numero diapositiva 3">
            <a:extLst>
              <a:ext uri="{FF2B5EF4-FFF2-40B4-BE49-F238E27FC236}">
                <a16:creationId xmlns:a16="http://schemas.microsoft.com/office/drawing/2014/main" id="{DF9BA5FD-6DB4-DFCF-7C16-029ADD4C4F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559374-5162-4FCF-BDFA-62F6C01EEA62}" type="slidenum">
              <a:rPr lang="it-CH" altLang="en-US" sz="1300" smtClean="0"/>
              <a:pPr>
                <a:spcBef>
                  <a:spcPct val="0"/>
                </a:spcBef>
              </a:pPr>
              <a:t>80</a:t>
            </a:fld>
            <a:endParaRPr lang="it-CH" altLang="en-US" sz="13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egnaposto immagine diapositiva 1">
            <a:extLst>
              <a:ext uri="{FF2B5EF4-FFF2-40B4-BE49-F238E27FC236}">
                <a16:creationId xmlns:a16="http://schemas.microsoft.com/office/drawing/2014/main" id="{A9B1AC39-DDE8-400B-9FB6-29354E12B7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Segnaposto note 2">
            <a:extLst>
              <a:ext uri="{FF2B5EF4-FFF2-40B4-BE49-F238E27FC236}">
                <a16:creationId xmlns:a16="http://schemas.microsoft.com/office/drawing/2014/main" id="{A493E47F-C93C-ED42-EF90-DF2EC1338B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CH"/>
              <a:t>Bisogna pensare che c’è gente che passa 40 anni e più della loro vita in questi stabilimenti industriali.</a:t>
            </a:r>
          </a:p>
        </p:txBody>
      </p:sp>
      <p:sp>
        <p:nvSpPr>
          <p:cNvPr id="291844" name="Segnaposto numero diapositiva 3">
            <a:extLst>
              <a:ext uri="{FF2B5EF4-FFF2-40B4-BE49-F238E27FC236}">
                <a16:creationId xmlns:a16="http://schemas.microsoft.com/office/drawing/2014/main" id="{16ED2D0E-AB98-956D-22BF-298BB32EC0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628000C-6410-4F08-BFEB-AA905AC238E0}" type="slidenum">
              <a:rPr lang="it-IT" altLang="en-US" sz="1300" smtClean="0">
                <a:solidFill>
                  <a:srgbClr val="000000"/>
                </a:solidFill>
                <a:latin typeface="Arial" panose="020B0604020202020204" pitchFamily="34" charset="0"/>
              </a:rPr>
              <a:pPr>
                <a:spcBef>
                  <a:spcPct val="0"/>
                </a:spcBef>
              </a:pPr>
              <a:t>81</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egnaposto immagine diapositiva 1">
            <a:extLst>
              <a:ext uri="{FF2B5EF4-FFF2-40B4-BE49-F238E27FC236}">
                <a16:creationId xmlns:a16="http://schemas.microsoft.com/office/drawing/2014/main" id="{EE64F318-72DA-0CFE-66D5-4D341C5670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Segnaposto note 2">
            <a:extLst>
              <a:ext uri="{FF2B5EF4-FFF2-40B4-BE49-F238E27FC236}">
                <a16:creationId xmlns:a16="http://schemas.microsoft.com/office/drawing/2014/main" id="{E55EEB32-C1B0-A9C9-CF42-20CC73EDCB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Non esistevano ancora le automobili.</a:t>
            </a:r>
          </a:p>
          <a:p>
            <a:r>
              <a:rPr lang="it-CH" altLang="it-CH"/>
              <a:t>Ci si spostava a piedi, a cavallo, in carrozza o con il treno.</a:t>
            </a:r>
          </a:p>
          <a:p>
            <a:endParaRPr lang="it-CH" altLang="it-CH"/>
          </a:p>
          <a:p>
            <a:endParaRPr lang="it-CH" altLang="it-CH"/>
          </a:p>
          <a:p>
            <a:endParaRPr lang="it-CH" altLang="it-CH"/>
          </a:p>
        </p:txBody>
      </p:sp>
      <p:sp>
        <p:nvSpPr>
          <p:cNvPr id="144388" name="Segnaposto numero diapositiva 3">
            <a:extLst>
              <a:ext uri="{FF2B5EF4-FFF2-40B4-BE49-F238E27FC236}">
                <a16:creationId xmlns:a16="http://schemas.microsoft.com/office/drawing/2014/main" id="{F427BB3F-90F8-FAE5-A3BA-44F390C181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B93766-7679-459C-A901-F0FD5E85D290}" type="slidenum">
              <a:rPr lang="it-CH" altLang="en-US" sz="1300" smtClean="0"/>
              <a:pPr>
                <a:spcBef>
                  <a:spcPct val="0"/>
                </a:spcBef>
              </a:pPr>
              <a:t>8</a:t>
            </a:fld>
            <a:endParaRPr lang="it-CH" altLang="en-US" sz="13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egnaposto immagine diapositiva 1">
            <a:extLst>
              <a:ext uri="{FF2B5EF4-FFF2-40B4-BE49-F238E27FC236}">
                <a16:creationId xmlns:a16="http://schemas.microsoft.com/office/drawing/2014/main" id="{C94D9602-36C8-05C1-3DE4-C628DD6734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Segnaposto note 2">
            <a:extLst>
              <a:ext uri="{FF2B5EF4-FFF2-40B4-BE49-F238E27FC236}">
                <a16:creationId xmlns:a16="http://schemas.microsoft.com/office/drawing/2014/main" id="{4A1F4362-1226-337F-0510-FA6EC256E3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http://en.wikipedia.org/wiki/2013_Savar_building_collapse</a:t>
            </a:r>
          </a:p>
          <a:p>
            <a:r>
              <a:rPr lang="it-CH" altLang="it-CH"/>
              <a:t>http://en.wikipedia.org/wiki/List_of_industrial_disasters</a:t>
            </a:r>
          </a:p>
          <a:p>
            <a:endParaRPr lang="it-CH" altLang="it-CH"/>
          </a:p>
        </p:txBody>
      </p:sp>
      <p:sp>
        <p:nvSpPr>
          <p:cNvPr id="293892" name="Segnaposto numero diapositiva 3">
            <a:extLst>
              <a:ext uri="{FF2B5EF4-FFF2-40B4-BE49-F238E27FC236}">
                <a16:creationId xmlns:a16="http://schemas.microsoft.com/office/drawing/2014/main" id="{B387A380-D81C-E85D-2C95-D1524F10C9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5C2D1C8-EAA7-4B74-AA68-5DDF64A82B1F}" type="slidenum">
              <a:rPr lang="it-CH" altLang="en-US" sz="1300" smtClean="0">
                <a:solidFill>
                  <a:srgbClr val="000000"/>
                </a:solidFill>
              </a:rPr>
              <a:pPr>
                <a:spcBef>
                  <a:spcPct val="0"/>
                </a:spcBef>
              </a:pPr>
              <a:t>82</a:t>
            </a:fld>
            <a:endParaRPr lang="it-CH" altLang="en-US" sz="1300">
              <a:solidFill>
                <a:srgbClr val="000000"/>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a:extLst>
              <a:ext uri="{FF2B5EF4-FFF2-40B4-BE49-F238E27FC236}">
                <a16:creationId xmlns:a16="http://schemas.microsoft.com/office/drawing/2014/main" id="{F55081DF-5A9B-430D-FB05-97156B50D7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0F22C6-14C2-428E-A941-EFCBDD61D416}" type="slidenum">
              <a:rPr lang="it-IT" altLang="en-US" sz="1300" smtClean="0">
                <a:solidFill>
                  <a:srgbClr val="000000"/>
                </a:solidFill>
                <a:latin typeface="Arial" panose="020B0604020202020204" pitchFamily="34" charset="0"/>
              </a:rPr>
              <a:pPr>
                <a:spcBef>
                  <a:spcPct val="0"/>
                </a:spcBef>
              </a:pPr>
              <a:t>83</a:t>
            </a:fld>
            <a:endParaRPr lang="it-IT" altLang="en-US" sz="1300">
              <a:solidFill>
                <a:srgbClr val="000000"/>
              </a:solidFill>
              <a:latin typeface="Arial" panose="020B0604020202020204" pitchFamily="34" charset="0"/>
            </a:endParaRPr>
          </a:p>
        </p:txBody>
      </p:sp>
      <p:sp>
        <p:nvSpPr>
          <p:cNvPr id="295939" name="Rectangle 2">
            <a:extLst>
              <a:ext uri="{FF2B5EF4-FFF2-40B4-BE49-F238E27FC236}">
                <a16:creationId xmlns:a16="http://schemas.microsoft.com/office/drawing/2014/main" id="{141B1F09-1D8D-DDCB-06EA-CC2327331D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40" name="Rectangle 3">
            <a:extLst>
              <a:ext uri="{FF2B5EF4-FFF2-40B4-BE49-F238E27FC236}">
                <a16:creationId xmlns:a16="http://schemas.microsoft.com/office/drawing/2014/main" id="{11BAAAD8-3ACC-DE03-A85A-BC4C8518B7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Incomincia il periodo della rivoluzione industriale (grandi stabilimenti industriali) e delle grandi invenzioni : Acciaio, macchina a vapore, ferrovia, navi a vapore e di ferro, tessitura automatica, nuovi materiali, telegrafo, ecc.</a:t>
            </a:r>
          </a:p>
          <a:p>
            <a:pPr eaLnBrk="1" hangingPunct="1">
              <a:spcBef>
                <a:spcPct val="0"/>
              </a:spcBef>
            </a:pPr>
            <a:r>
              <a:rPr lang="it-CH" altLang="it-CH"/>
              <a:t>La tessitura si automatizza. Inutile distruggere le macchine (come hanno fatto i tessitori inglesi nel 1700). Il progresso è inarrestabile ma porta profitto soprattutto ai proprietari delle macchine.</a:t>
            </a:r>
          </a:p>
          <a:p>
            <a:pPr eaLnBrk="1" hangingPunct="1">
              <a:spcBef>
                <a:spcPct val="0"/>
              </a:spcBef>
            </a:pPr>
            <a:endParaRPr lang="it-CH" altLang="it-CH"/>
          </a:p>
          <a:p>
            <a:pPr eaLnBrk="1" hangingPunct="1">
              <a:spcBef>
                <a:spcPct val="0"/>
              </a:spcBef>
            </a:pPr>
            <a:r>
              <a:rPr lang="it-CH" altLang="it-CH"/>
              <a:t>http://en.wikipedia.org/wiki/Northrop_Loom</a:t>
            </a:r>
          </a:p>
          <a:p>
            <a:pPr eaLnBrk="1" hangingPunct="1">
              <a:spcBef>
                <a:spcPct val="0"/>
              </a:spcBef>
            </a:pPr>
            <a:r>
              <a:rPr lang="it-CH" altLang="it-CH"/>
              <a:t>http://en.wikipedia.org/wiki/Lancashire_Loom</a:t>
            </a:r>
          </a:p>
          <a:p>
            <a:pPr eaLnBrk="1" hangingPunct="1">
              <a:spcBef>
                <a:spcPct val="0"/>
              </a:spcBef>
            </a:pPr>
            <a:endParaRPr lang="fr-CH" altLang="it-CH"/>
          </a:p>
          <a:p>
            <a:pPr eaLnBrk="1" hangingPunct="1">
              <a:spcBef>
                <a:spcPct val="0"/>
              </a:spcBef>
            </a:pPr>
            <a:endParaRPr lang="fr-CH" altLang="it-CH"/>
          </a:p>
          <a:p>
            <a:pPr eaLnBrk="1" hangingPunct="1">
              <a:spcBef>
                <a:spcPct val="0"/>
              </a:spcBef>
            </a:pPr>
            <a:r>
              <a:rPr lang="fr-CH" altLang="it-CH"/>
              <a:t>http://en.wikipedia.org/wiki/Loom</a:t>
            </a:r>
          </a:p>
          <a:p>
            <a:pPr eaLnBrk="1" hangingPunct="1">
              <a:spcBef>
                <a:spcPct val="0"/>
              </a:spcBef>
            </a:pPr>
            <a:r>
              <a:rPr lang="it-IT" altLang="it-CH"/>
              <a:t>https://de.wikipedia.org/wiki/Webstuhl</a:t>
            </a:r>
          </a:p>
          <a:p>
            <a:pPr eaLnBrk="1" hangingPunct="1">
              <a:spcBef>
                <a:spcPct val="0"/>
              </a:spcBef>
            </a:pPr>
            <a:r>
              <a:rPr lang="it-IT" altLang="it-CH"/>
              <a:t>https://it.wikipedia.org/wiki/Tessitura</a:t>
            </a:r>
          </a:p>
          <a:p>
            <a:pPr eaLnBrk="1" hangingPunct="1">
              <a:spcBef>
                <a:spcPct val="0"/>
              </a:spcBef>
            </a:pPr>
            <a:r>
              <a:rPr lang="it-IT" altLang="it-CH"/>
              <a:t>https://it.wikipedia.org/wiki/Telaio_(tessitura)</a:t>
            </a:r>
          </a:p>
          <a:p>
            <a:pPr eaLnBrk="1" hangingPunct="1">
              <a:spcBef>
                <a:spcPct val="0"/>
              </a:spcBef>
            </a:pPr>
            <a:r>
              <a:rPr lang="it-IT" altLang="it-CH"/>
              <a:t>http://en.wikipedia.org/wiki/Textile_industry#mediaviewer/File:Raschelei.jpg</a:t>
            </a:r>
          </a:p>
          <a:p>
            <a:pPr eaLnBrk="1" hangingPunct="1">
              <a:spcBef>
                <a:spcPct val="0"/>
              </a:spcBef>
            </a:pPr>
            <a:endParaRPr lang="it-IT" altLang="it-CH"/>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a:extLst>
              <a:ext uri="{FF2B5EF4-FFF2-40B4-BE49-F238E27FC236}">
                <a16:creationId xmlns:a16="http://schemas.microsoft.com/office/drawing/2014/main" id="{18703FDD-0B7E-7ADB-79AE-A0074293CE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BBEDE7-0E6E-4314-BFF5-062148425DE3}" type="slidenum">
              <a:rPr lang="it-IT" altLang="en-US" sz="1300" smtClean="0">
                <a:solidFill>
                  <a:srgbClr val="000000"/>
                </a:solidFill>
                <a:latin typeface="Arial" panose="020B0604020202020204" pitchFamily="34" charset="0"/>
              </a:rPr>
              <a:pPr>
                <a:spcBef>
                  <a:spcPct val="0"/>
                </a:spcBef>
              </a:pPr>
              <a:t>84</a:t>
            </a:fld>
            <a:endParaRPr lang="it-IT" altLang="en-US" sz="1300">
              <a:solidFill>
                <a:srgbClr val="000000"/>
              </a:solidFill>
              <a:latin typeface="Arial" panose="020B0604020202020204" pitchFamily="34" charset="0"/>
            </a:endParaRPr>
          </a:p>
        </p:txBody>
      </p:sp>
      <p:sp>
        <p:nvSpPr>
          <p:cNvPr id="297987" name="Rectangle 2">
            <a:extLst>
              <a:ext uri="{FF2B5EF4-FFF2-40B4-BE49-F238E27FC236}">
                <a16:creationId xmlns:a16="http://schemas.microsoft.com/office/drawing/2014/main" id="{2AA8E044-401A-BEB2-957D-EE801544CD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8" name="Rectangle 3">
            <a:extLst>
              <a:ext uri="{FF2B5EF4-FFF2-40B4-BE49-F238E27FC236}">
                <a16:creationId xmlns:a16="http://schemas.microsoft.com/office/drawing/2014/main" id="{AEFAB358-96CA-15E6-18F1-50829C7CCC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prefabbricazione nell’edilizia è sempre più spinta</a:t>
            </a:r>
          </a:p>
          <a:p>
            <a:pPr eaLnBrk="1" hangingPunct="1">
              <a:spcBef>
                <a:spcPct val="0"/>
              </a:spcBef>
            </a:pPr>
            <a:endParaRPr lang="fr-CH" altLang="it-CH"/>
          </a:p>
          <a:p>
            <a:pPr eaLnBrk="1" hangingPunct="1">
              <a:spcBef>
                <a:spcPct val="0"/>
              </a:spcBef>
            </a:pPr>
            <a:r>
              <a:rPr lang="it-IT" altLang="it-CH"/>
              <a:t>https://fr.wikipedia.org/wiki/Pont_en_b%C3%A9ton_pr%C3%A9contraint</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a:extLst>
              <a:ext uri="{FF2B5EF4-FFF2-40B4-BE49-F238E27FC236}">
                <a16:creationId xmlns:a16="http://schemas.microsoft.com/office/drawing/2014/main" id="{BA46688E-9796-A91D-C7DC-277DE5619E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805810-BB05-4D09-82AE-8AB2C398E01F}" type="slidenum">
              <a:rPr lang="it-IT" altLang="en-US" sz="1300" smtClean="0">
                <a:solidFill>
                  <a:srgbClr val="000000"/>
                </a:solidFill>
                <a:latin typeface="Arial" panose="020B0604020202020204" pitchFamily="34" charset="0"/>
              </a:rPr>
              <a:pPr>
                <a:spcBef>
                  <a:spcPct val="0"/>
                </a:spcBef>
              </a:pPr>
              <a:t>85</a:t>
            </a:fld>
            <a:endParaRPr lang="it-IT" altLang="en-US" sz="1300">
              <a:solidFill>
                <a:srgbClr val="000000"/>
              </a:solidFill>
              <a:latin typeface="Arial" panose="020B0604020202020204" pitchFamily="34" charset="0"/>
            </a:endParaRPr>
          </a:p>
        </p:txBody>
      </p:sp>
      <p:sp>
        <p:nvSpPr>
          <p:cNvPr id="300035" name="Rectangle 2">
            <a:extLst>
              <a:ext uri="{FF2B5EF4-FFF2-40B4-BE49-F238E27FC236}">
                <a16:creationId xmlns:a16="http://schemas.microsoft.com/office/drawing/2014/main" id="{2410ADD9-1D2B-21D4-7759-373F696DA7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6" name="Rectangle 3">
            <a:extLst>
              <a:ext uri="{FF2B5EF4-FFF2-40B4-BE49-F238E27FC236}">
                <a16:creationId xmlns:a16="http://schemas.microsoft.com/office/drawing/2014/main" id="{ED07F0E6-4016-4EBF-DFC9-C6DB2F2561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prefabbricazione a tutti i livelli è sempre più spinta. Oggi una parte delle case monofamigliari è prefabbricata.</a:t>
            </a:r>
          </a:p>
          <a:p>
            <a:pPr eaLnBrk="1" hangingPunct="1">
              <a:spcBef>
                <a:spcPct val="0"/>
              </a:spcBef>
            </a:pPr>
            <a:r>
              <a:rPr lang="fr-CH" altLang="it-CH"/>
              <a:t>Si ricorda il caso delle Gönervilles a Zurigo e dintorni degli anni 1970.</a:t>
            </a:r>
          </a:p>
          <a:p>
            <a:pPr eaLnBrk="1" hangingPunct="1">
              <a:spcBef>
                <a:spcPct val="0"/>
              </a:spcBef>
            </a:pPr>
            <a:endParaRPr lang="fr-CH" altLang="it-CH"/>
          </a:p>
          <a:p>
            <a:pPr eaLnBrk="1" hangingPunct="1">
              <a:spcBef>
                <a:spcPct val="0"/>
              </a:spcBef>
            </a:pPr>
            <a:r>
              <a:rPr lang="it-IT" altLang="it-CH"/>
              <a:t>http://en.wikipedia.org/wiki/Prefabricated_building</a:t>
            </a:r>
          </a:p>
          <a:p>
            <a:pPr eaLnBrk="1" hangingPunct="1">
              <a:spcBef>
                <a:spcPct val="0"/>
              </a:spcBef>
            </a:pPr>
            <a:endParaRPr lang="it-IT" altLang="it-CH"/>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a:extLst>
              <a:ext uri="{FF2B5EF4-FFF2-40B4-BE49-F238E27FC236}">
                <a16:creationId xmlns:a16="http://schemas.microsoft.com/office/drawing/2014/main" id="{974FD395-D979-5F76-DA59-4B267B92DF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BE1A1B7-3B46-4A08-A085-803D95FFB358}" type="slidenum">
              <a:rPr lang="it-IT" altLang="en-US" sz="1300" smtClean="0">
                <a:solidFill>
                  <a:srgbClr val="000000"/>
                </a:solidFill>
                <a:latin typeface="Arial" panose="020B0604020202020204" pitchFamily="34" charset="0"/>
              </a:rPr>
              <a:pPr>
                <a:spcBef>
                  <a:spcPct val="0"/>
                </a:spcBef>
              </a:pPr>
              <a:t>86</a:t>
            </a:fld>
            <a:endParaRPr lang="it-IT" altLang="en-US" sz="1300">
              <a:solidFill>
                <a:srgbClr val="000000"/>
              </a:solidFill>
              <a:latin typeface="Arial" panose="020B0604020202020204" pitchFamily="34" charset="0"/>
            </a:endParaRPr>
          </a:p>
        </p:txBody>
      </p:sp>
      <p:sp>
        <p:nvSpPr>
          <p:cNvPr id="302083" name="Rectangle 2">
            <a:extLst>
              <a:ext uri="{FF2B5EF4-FFF2-40B4-BE49-F238E27FC236}">
                <a16:creationId xmlns:a16="http://schemas.microsoft.com/office/drawing/2014/main" id="{FB6683C1-C9B0-DBF8-9F04-C4FAB27C19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4" name="Rectangle 3">
            <a:extLst>
              <a:ext uri="{FF2B5EF4-FFF2-40B4-BE49-F238E27FC236}">
                <a16:creationId xmlns:a16="http://schemas.microsoft.com/office/drawing/2014/main" id="{9A70A561-66B2-DEF5-44DE-428B0B7CE6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Nel 1950 per pubblicare un quotidiano con tiratura 100’000 copie occorrevano 100 persone, inclusi i tipografi e la spedizione</a:t>
            </a:r>
          </a:p>
          <a:p>
            <a:pPr eaLnBrk="1" hangingPunct="1">
              <a:spcBef>
                <a:spcPct val="0"/>
              </a:spcBef>
            </a:pPr>
            <a:endParaRPr lang="fr-CH" altLang="it-CH"/>
          </a:p>
          <a:p>
            <a:pPr eaLnBrk="1" hangingPunct="1">
              <a:spcBef>
                <a:spcPct val="0"/>
              </a:spcBef>
            </a:pPr>
            <a:r>
              <a:rPr lang="it-IT" altLang="it-CH"/>
              <a:t>http://en.wikipedia.org/wiki/Gutenberg_printing_press#Gutenberg.27s_press</a:t>
            </a:r>
          </a:p>
          <a:p>
            <a:pPr eaLnBrk="1" hangingPunct="1">
              <a:spcBef>
                <a:spcPct val="0"/>
              </a:spcBef>
            </a:pPr>
            <a:r>
              <a:rPr lang="it-IT" altLang="it-CH"/>
              <a:t>http://en.wikipedia.org/wiki/Linotype_machine</a:t>
            </a:r>
          </a:p>
          <a:p>
            <a:pPr eaLnBrk="1" hangingPunct="1">
              <a:spcBef>
                <a:spcPct val="0"/>
              </a:spcBef>
            </a:pPr>
            <a:r>
              <a:rPr lang="it-IT" altLang="it-CH"/>
              <a:t>https://it.wikipedia.org/wiki/Stampa</a:t>
            </a:r>
          </a:p>
          <a:p>
            <a:pPr eaLnBrk="1" hangingPunct="1">
              <a:spcBef>
                <a:spcPct val="0"/>
              </a:spcBef>
            </a:pPr>
            <a:endParaRPr lang="it-IT" altLang="it-CH"/>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a:extLst>
              <a:ext uri="{FF2B5EF4-FFF2-40B4-BE49-F238E27FC236}">
                <a16:creationId xmlns:a16="http://schemas.microsoft.com/office/drawing/2014/main" id="{952B70D5-E48D-1FC5-A570-6EA6095D5E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AC4DB9-DD94-4572-8C1F-2AC1CE019D6E}" type="slidenum">
              <a:rPr lang="it-IT" altLang="en-US" sz="1300" smtClean="0">
                <a:solidFill>
                  <a:srgbClr val="000000"/>
                </a:solidFill>
                <a:latin typeface="Arial" panose="020B0604020202020204" pitchFamily="34" charset="0"/>
              </a:rPr>
              <a:pPr>
                <a:spcBef>
                  <a:spcPct val="0"/>
                </a:spcBef>
              </a:pPr>
              <a:t>87</a:t>
            </a:fld>
            <a:endParaRPr lang="it-IT" altLang="en-US" sz="1300">
              <a:solidFill>
                <a:srgbClr val="000000"/>
              </a:solidFill>
              <a:latin typeface="Arial" panose="020B0604020202020204" pitchFamily="34" charset="0"/>
            </a:endParaRPr>
          </a:p>
        </p:txBody>
      </p:sp>
      <p:sp>
        <p:nvSpPr>
          <p:cNvPr id="304131" name="Rectangle 2">
            <a:extLst>
              <a:ext uri="{FF2B5EF4-FFF2-40B4-BE49-F238E27FC236}">
                <a16:creationId xmlns:a16="http://schemas.microsoft.com/office/drawing/2014/main" id="{8B237759-3142-6595-5B61-EBC915D961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2" name="Rectangle 3">
            <a:extLst>
              <a:ext uri="{FF2B5EF4-FFF2-40B4-BE49-F238E27FC236}">
                <a16:creationId xmlns:a16="http://schemas.microsoft.com/office/drawing/2014/main" id="{89626509-1102-AB61-350B-E974258EA6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Oggi, per pubblicare un quotidiano con tiratura di 100’000 copie occorrono 20-30 persone (tendenza al ribasso)</a:t>
            </a:r>
          </a:p>
          <a:p>
            <a:pPr eaLnBrk="1" hangingPunct="1">
              <a:spcBef>
                <a:spcPct val="0"/>
              </a:spcBef>
            </a:pPr>
            <a:r>
              <a:rPr lang="fr-CH" altLang="it-CH"/>
              <a:t>Mediante i nuovi mezzi di comunicazione le pagine possono essere trasmesse rapidamente in qualsiasi parte del mondo e colà trasformate con la fotocomposizione in matrici pronte per la rotativa.</a:t>
            </a:r>
          </a:p>
          <a:p>
            <a:pPr eaLnBrk="1" hangingPunct="1">
              <a:spcBef>
                <a:spcPct val="0"/>
              </a:spcBef>
            </a:pPr>
            <a:r>
              <a:rPr lang="fr-CH" altLang="it-CH"/>
              <a:t>Oggi si affaccia sul mercato il tablet, piccolo elaboratore dati portatile con un grande schermo e che permette di ricevere e di leggere il giornale  (e non solo) in qualsiasi posto e in qualsiasi momento. Anche se il risparmio di legno per fabbricare la carta salvaguarda le foreste, l’industria della carta, la stampa e la distribuzione dei giornali, degli stampati in genere e dei filmati non servono più con relative perdite di posti di lavoro.</a:t>
            </a:r>
          </a:p>
          <a:p>
            <a:pPr eaLnBrk="1" hangingPunct="1">
              <a:spcBef>
                <a:spcPct val="0"/>
              </a:spcBef>
            </a:pPr>
            <a:r>
              <a:rPr lang="it-CH" altLang="it-CH"/>
              <a:t>Già oggi, grazie all’informatica e a Internet, un giornale può essere creato, pubblicato e distribuito in tutto il mondo da una sola persona.</a:t>
            </a:r>
          </a:p>
          <a:p>
            <a:pPr eaLnBrk="1" hangingPunct="1">
              <a:spcBef>
                <a:spcPct val="0"/>
              </a:spcBef>
            </a:pPr>
            <a:endParaRPr lang="it-CH" altLang="it-CH"/>
          </a:p>
          <a:p>
            <a:pPr eaLnBrk="1" hangingPunct="1">
              <a:spcBef>
                <a:spcPct val="0"/>
              </a:spcBef>
            </a:pPr>
            <a:r>
              <a:rPr lang="it-IT" altLang="it-CH"/>
              <a:t>http://en.wikipedia.org/wiki/American_Type_Founders#Photocomposition</a:t>
            </a:r>
          </a:p>
          <a:p>
            <a:pPr eaLnBrk="1" hangingPunct="1">
              <a:spcBef>
                <a:spcPct val="0"/>
              </a:spcBef>
            </a:pPr>
            <a:r>
              <a:rPr lang="it-IT" altLang="it-CH"/>
              <a:t>https://it.wikipedia.org/wiki/Fotocomposizione</a:t>
            </a:r>
          </a:p>
          <a:p>
            <a:pPr eaLnBrk="1" hangingPunct="1">
              <a:spcBef>
                <a:spcPct val="0"/>
              </a:spcBef>
            </a:pPr>
            <a:r>
              <a:rPr lang="it-IT" altLang="it-CH"/>
              <a:t>http://en.wikipedia.org/wiki/Phototypesetting</a:t>
            </a:r>
          </a:p>
          <a:p>
            <a:pPr eaLnBrk="1" hangingPunct="1">
              <a:spcBef>
                <a:spcPct val="0"/>
              </a:spcBef>
            </a:pPr>
            <a:r>
              <a:rPr lang="it-IT" altLang="it-CH"/>
              <a:t>http://en.wikipedia.org/wiki/Tablet_computer</a:t>
            </a:r>
          </a:p>
          <a:p>
            <a:pPr eaLnBrk="1" hangingPunct="1">
              <a:spcBef>
                <a:spcPct val="0"/>
              </a:spcBef>
            </a:pPr>
            <a:endParaRPr lang="it-IT" altLang="it-CH"/>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a:extLst>
              <a:ext uri="{FF2B5EF4-FFF2-40B4-BE49-F238E27FC236}">
                <a16:creationId xmlns:a16="http://schemas.microsoft.com/office/drawing/2014/main" id="{C0D5D99D-009A-559D-42D2-0FCC4E702B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7375A8-29B2-4814-9DC7-831853C86F15}" type="slidenum">
              <a:rPr lang="it-IT" altLang="en-US" sz="1300" smtClean="0">
                <a:solidFill>
                  <a:srgbClr val="000000"/>
                </a:solidFill>
                <a:latin typeface="Arial" panose="020B0604020202020204" pitchFamily="34" charset="0"/>
              </a:rPr>
              <a:pPr>
                <a:spcBef>
                  <a:spcPct val="0"/>
                </a:spcBef>
              </a:pPr>
              <a:t>88</a:t>
            </a:fld>
            <a:endParaRPr lang="it-IT" altLang="en-US" sz="1300">
              <a:solidFill>
                <a:srgbClr val="000000"/>
              </a:solidFill>
              <a:latin typeface="Arial" panose="020B0604020202020204" pitchFamily="34" charset="0"/>
            </a:endParaRPr>
          </a:p>
        </p:txBody>
      </p:sp>
      <p:sp>
        <p:nvSpPr>
          <p:cNvPr id="306179" name="Rectangle 2">
            <a:extLst>
              <a:ext uri="{FF2B5EF4-FFF2-40B4-BE49-F238E27FC236}">
                <a16:creationId xmlns:a16="http://schemas.microsoft.com/office/drawing/2014/main" id="{E047B9E0-89C5-132F-8187-156086E9D0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80" name="Rectangle 3">
            <a:extLst>
              <a:ext uri="{FF2B5EF4-FFF2-40B4-BE49-F238E27FC236}">
                <a16:creationId xmlns:a16="http://schemas.microsoft.com/office/drawing/2014/main" id="{EB3A36E1-A3C0-DB03-58DA-099B32F83B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L’informatizzazione crea 2 nuovi posti di lavoro ma ne distrugge 10</a:t>
            </a:r>
          </a:p>
          <a:p>
            <a:pPr eaLnBrk="1" hangingPunct="1">
              <a:spcBef>
                <a:spcPct val="0"/>
              </a:spcBef>
            </a:pPr>
            <a:r>
              <a:rPr lang="fr-CH" altLang="it-CH"/>
              <a:t>Oggi un programma di gestione informatizzata permette a pochi dipendenti amministrativi di gestire tutta la parte amministrativa di un’azienda.</a:t>
            </a:r>
            <a:endParaRPr lang="it-IT" altLang="it-CH"/>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egnaposto immagine diapositiva 1">
            <a:extLst>
              <a:ext uri="{FF2B5EF4-FFF2-40B4-BE49-F238E27FC236}">
                <a16:creationId xmlns:a16="http://schemas.microsoft.com/office/drawing/2014/main" id="{66021633-0DD4-B4DA-A680-012CE1F0B6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7" name="Segnaposto note 2">
            <a:extLst>
              <a:ext uri="{FF2B5EF4-FFF2-40B4-BE49-F238E27FC236}">
                <a16:creationId xmlns:a16="http://schemas.microsoft.com/office/drawing/2014/main" id="{791264A3-5841-B2D5-2128-AD6A9631EE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A causa della meccanizzazione e dell’automazione nel settore postale sono stati eliminati migliaia di posti di lavoro.</a:t>
            </a:r>
          </a:p>
          <a:p>
            <a:pPr eaLnBrk="1" hangingPunct="1">
              <a:spcBef>
                <a:spcPct val="0"/>
              </a:spcBef>
            </a:pPr>
            <a:r>
              <a:rPr lang="it-CH" altLang="it-CH"/>
              <a:t>Obbligando gli utenti ad avere una casella postale la posta risparmia la distribuzione effettuata da </a:t>
            </a:r>
            <a:r>
              <a:rPr lang="it-CH" altLang="it-CH" u="sng"/>
              <a:t>pochi</a:t>
            </a:r>
            <a:r>
              <a:rPr lang="it-CH" altLang="it-CH"/>
              <a:t> portalettere, ma nel contempo obbliga </a:t>
            </a:r>
            <a:r>
              <a:rPr lang="it-CH" altLang="it-CH" u="sng"/>
              <a:t>tutti</a:t>
            </a:r>
            <a:r>
              <a:rPr lang="it-CH" altLang="it-CH"/>
              <a:t> gli utenti a recarsi presso l’ufficio postale. In questo modo la Posta ribalta sull’utenza e sull’ambiente il costo della distribuzione, ma i portalettere sono disoccupati.</a:t>
            </a:r>
          </a:p>
          <a:p>
            <a:pPr eaLnBrk="1" hangingPunct="1">
              <a:spcBef>
                <a:spcPct val="0"/>
              </a:spcBef>
            </a:pPr>
            <a:endParaRPr lang="it-CH" altLang="it-CH"/>
          </a:p>
          <a:p>
            <a:pPr eaLnBrk="1" hangingPunct="1">
              <a:spcBef>
                <a:spcPct val="0"/>
              </a:spcBef>
            </a:pPr>
            <a:r>
              <a:rPr lang="it-IT" altLang="it-CH"/>
              <a:t>http://en.wikipedia.org/wiki/Post_office</a:t>
            </a:r>
          </a:p>
          <a:p>
            <a:pPr eaLnBrk="1" hangingPunct="1">
              <a:spcBef>
                <a:spcPct val="0"/>
              </a:spcBef>
            </a:pPr>
            <a:r>
              <a:rPr lang="it-IT" altLang="it-CH"/>
              <a:t>https://en.wikipedia.org/wiki/Postman</a:t>
            </a:r>
          </a:p>
          <a:p>
            <a:pPr eaLnBrk="1" hangingPunct="1">
              <a:spcBef>
                <a:spcPct val="0"/>
              </a:spcBef>
            </a:pPr>
            <a:r>
              <a:rPr lang="it-IT" altLang="it-CH"/>
              <a:t>https://en.wikipedia.org/wiki/Post-office_box</a:t>
            </a:r>
          </a:p>
          <a:p>
            <a:pPr eaLnBrk="1" hangingPunct="1">
              <a:spcBef>
                <a:spcPct val="0"/>
              </a:spcBef>
            </a:pPr>
            <a:r>
              <a:rPr lang="it-IT" altLang="it-CH"/>
              <a:t>Graziano Pestoni – La privatizzazione della posta svizzera - syndicom</a:t>
            </a:r>
          </a:p>
          <a:p>
            <a:pPr eaLnBrk="1" hangingPunct="1">
              <a:spcBef>
                <a:spcPct val="0"/>
              </a:spcBef>
            </a:pPr>
            <a:endParaRPr lang="it-IT" altLang="it-CH"/>
          </a:p>
          <a:p>
            <a:pPr eaLnBrk="1" hangingPunct="1">
              <a:spcBef>
                <a:spcPct val="0"/>
              </a:spcBef>
            </a:pPr>
            <a:endParaRPr lang="it-IT" altLang="it-CH"/>
          </a:p>
        </p:txBody>
      </p:sp>
      <p:sp>
        <p:nvSpPr>
          <p:cNvPr id="308228" name="Segnaposto numero diapositiva 3">
            <a:extLst>
              <a:ext uri="{FF2B5EF4-FFF2-40B4-BE49-F238E27FC236}">
                <a16:creationId xmlns:a16="http://schemas.microsoft.com/office/drawing/2014/main" id="{554263B5-77A8-DF38-2276-85A3C1AEA4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EC6D1E-A01A-4E71-B53D-A268DDC8219F}" type="slidenum">
              <a:rPr lang="it-IT" altLang="en-US" sz="1300" smtClean="0">
                <a:solidFill>
                  <a:srgbClr val="000000"/>
                </a:solidFill>
                <a:latin typeface="Arial" panose="020B0604020202020204" pitchFamily="34" charset="0"/>
              </a:rPr>
              <a:pPr>
                <a:spcBef>
                  <a:spcPct val="0"/>
                </a:spcBef>
              </a:pPr>
              <a:t>89</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a:extLst>
              <a:ext uri="{FF2B5EF4-FFF2-40B4-BE49-F238E27FC236}">
                <a16:creationId xmlns:a16="http://schemas.microsoft.com/office/drawing/2014/main" id="{132102AB-FEA4-6F11-012D-BC02EBC767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Notes Placeholder 2">
            <a:extLst>
              <a:ext uri="{FF2B5EF4-FFF2-40B4-BE49-F238E27FC236}">
                <a16:creationId xmlns:a16="http://schemas.microsoft.com/office/drawing/2014/main" id="{11C03D36-8C16-2863-F0FC-75F25F64CB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Le telefoniste dovevano allestire i collegamenti manualmente.</a:t>
            </a:r>
          </a:p>
          <a:p>
            <a:pPr eaLnBrk="1" hangingPunct="1">
              <a:spcBef>
                <a:spcPct val="0"/>
              </a:spcBef>
            </a:pPr>
            <a:r>
              <a:rPr lang="it-CH" altLang="it-CH"/>
              <a:t>Le centrali telefoniche elettromeccaniche richiedevano ancora la presenza umana per gli allacciamenti e la manutenzione.</a:t>
            </a:r>
          </a:p>
          <a:p>
            <a:pPr eaLnBrk="1" hangingPunct="1">
              <a:spcBef>
                <a:spcPct val="0"/>
              </a:spcBef>
            </a:pPr>
            <a:r>
              <a:rPr lang="it-CH" altLang="it-CH"/>
              <a:t>Nelle centrali telefoniche elettroniche tutto è comandato a distanza e l’uomo interviene solo per sostituire i cassetti con i circuiti elettronici esausti.</a:t>
            </a:r>
          </a:p>
          <a:p>
            <a:pPr eaLnBrk="1" hangingPunct="1">
              <a:spcBef>
                <a:spcPct val="0"/>
              </a:spcBef>
            </a:pPr>
            <a:endParaRPr lang="it-CH" altLang="it-CH"/>
          </a:p>
          <a:p>
            <a:pPr eaLnBrk="1" hangingPunct="1">
              <a:spcBef>
                <a:spcPct val="0"/>
              </a:spcBef>
            </a:pPr>
            <a:r>
              <a:rPr lang="it-IT" altLang="it-CH"/>
              <a:t>http://en.wikipedia.org/wiki/Telephone</a:t>
            </a:r>
          </a:p>
          <a:p>
            <a:pPr eaLnBrk="1" hangingPunct="1">
              <a:spcBef>
                <a:spcPct val="0"/>
              </a:spcBef>
            </a:pPr>
            <a:r>
              <a:rPr lang="it-IT" altLang="it-CH"/>
              <a:t>http://en.wikipedia.org/wiki/Telephony</a:t>
            </a:r>
          </a:p>
          <a:p>
            <a:pPr eaLnBrk="1" hangingPunct="1">
              <a:spcBef>
                <a:spcPct val="0"/>
              </a:spcBef>
            </a:pPr>
            <a:r>
              <a:rPr lang="it-IT" altLang="it-CH"/>
              <a:t>https://it.wikipedia.org/wiki/Telefono</a:t>
            </a:r>
          </a:p>
        </p:txBody>
      </p:sp>
      <p:sp>
        <p:nvSpPr>
          <p:cNvPr id="310276" name="Slide Number Placeholder 3">
            <a:extLst>
              <a:ext uri="{FF2B5EF4-FFF2-40B4-BE49-F238E27FC236}">
                <a16:creationId xmlns:a16="http://schemas.microsoft.com/office/drawing/2014/main" id="{84D34123-612E-72FD-39E4-96DBD954AC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1AD79B-0E68-4F33-91BC-3DDBAD2C2CA0}" type="slidenum">
              <a:rPr lang="it-IT" altLang="en-US" sz="1300" smtClean="0">
                <a:solidFill>
                  <a:srgbClr val="000000"/>
                </a:solidFill>
                <a:latin typeface="Arial" panose="020B0604020202020204" pitchFamily="34" charset="0"/>
              </a:rPr>
              <a:pPr>
                <a:spcBef>
                  <a:spcPct val="0"/>
                </a:spcBef>
              </a:pPr>
              <a:t>90</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a:extLst>
              <a:ext uri="{FF2B5EF4-FFF2-40B4-BE49-F238E27FC236}">
                <a16:creationId xmlns:a16="http://schemas.microsoft.com/office/drawing/2014/main" id="{51BDC1DF-5209-DAB3-2387-47C2A3CDA7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Notes Placeholder 2">
            <a:extLst>
              <a:ext uri="{FF2B5EF4-FFF2-40B4-BE49-F238E27FC236}">
                <a16:creationId xmlns:a16="http://schemas.microsoft.com/office/drawing/2014/main" id="{F773A49A-21BE-1449-879F-428EB78102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I bravi scalpellini di una volta (erano quasi degli artisti) sono stati sostituiti da macchine pilotate da semplici operai non qualificati.</a:t>
            </a:r>
          </a:p>
          <a:p>
            <a:pPr eaLnBrk="1" hangingPunct="1">
              <a:spcBef>
                <a:spcPct val="0"/>
              </a:spcBef>
            </a:pPr>
            <a:endParaRPr lang="it-CH" altLang="it-CH"/>
          </a:p>
          <a:p>
            <a:pPr eaLnBrk="1" hangingPunct="1">
              <a:spcBef>
                <a:spcPct val="0"/>
              </a:spcBef>
            </a:pPr>
            <a:r>
              <a:rPr lang="it-IT" altLang="it-CH"/>
              <a:t>http://en.wikipedia.org/wiki/Stonecutter</a:t>
            </a:r>
          </a:p>
          <a:p>
            <a:pPr eaLnBrk="1" hangingPunct="1">
              <a:spcBef>
                <a:spcPct val="0"/>
              </a:spcBef>
            </a:pPr>
            <a:r>
              <a:rPr lang="it-IT" altLang="it-CH"/>
              <a:t>http://en.wikipedia.org/wiki/Quarry</a:t>
            </a:r>
          </a:p>
          <a:p>
            <a:pPr eaLnBrk="1" hangingPunct="1">
              <a:spcBef>
                <a:spcPct val="0"/>
              </a:spcBef>
            </a:pPr>
            <a:r>
              <a:rPr lang="it-IT" altLang="it-CH"/>
              <a:t>https://it.wikipedia.org/wiki/Scalpellino</a:t>
            </a:r>
          </a:p>
          <a:p>
            <a:pPr eaLnBrk="1" hangingPunct="1">
              <a:spcBef>
                <a:spcPct val="0"/>
              </a:spcBef>
            </a:pPr>
            <a:endParaRPr lang="it-IT" altLang="it-CH"/>
          </a:p>
        </p:txBody>
      </p:sp>
      <p:sp>
        <p:nvSpPr>
          <p:cNvPr id="312324" name="Slide Number Placeholder 3">
            <a:extLst>
              <a:ext uri="{FF2B5EF4-FFF2-40B4-BE49-F238E27FC236}">
                <a16:creationId xmlns:a16="http://schemas.microsoft.com/office/drawing/2014/main" id="{57550200-69AA-22C1-0EF2-CDFB8DEFAF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337A3B-DFA6-4DF2-87A7-7B519A4403F2}" type="slidenum">
              <a:rPr lang="it-IT" altLang="en-US" sz="1300" smtClean="0">
                <a:solidFill>
                  <a:srgbClr val="000000"/>
                </a:solidFill>
                <a:latin typeface="Arial" panose="020B0604020202020204" pitchFamily="34" charset="0"/>
              </a:rPr>
              <a:pPr>
                <a:spcBef>
                  <a:spcPct val="0"/>
                </a:spcBef>
              </a:pPr>
              <a:t>91</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5F9AFD05-5375-B67D-0503-BAD966499E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6B8329-D801-4645-8AC1-6631F4E20FE1}" type="slidenum">
              <a:rPr lang="it-IT" altLang="en-US" sz="1300" smtClean="0">
                <a:solidFill>
                  <a:srgbClr val="000000"/>
                </a:solidFill>
                <a:latin typeface="Arial" panose="020B0604020202020204" pitchFamily="34" charset="0"/>
              </a:rPr>
              <a:pPr>
                <a:spcBef>
                  <a:spcPct val="0"/>
                </a:spcBef>
              </a:pPr>
              <a:t>10</a:t>
            </a:fld>
            <a:endParaRPr lang="it-IT" altLang="en-US" sz="1300">
              <a:solidFill>
                <a:srgbClr val="000000"/>
              </a:solidFill>
              <a:latin typeface="Arial" panose="020B0604020202020204" pitchFamily="34" charset="0"/>
            </a:endParaRPr>
          </a:p>
        </p:txBody>
      </p:sp>
      <p:sp>
        <p:nvSpPr>
          <p:cNvPr id="147459" name="Rectangle 2">
            <a:extLst>
              <a:ext uri="{FF2B5EF4-FFF2-40B4-BE49-F238E27FC236}">
                <a16:creationId xmlns:a16="http://schemas.microsoft.com/office/drawing/2014/main" id="{FA269EBE-F11B-2B7C-2E46-1E20B22395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60" name="Rectangle 3">
            <a:extLst>
              <a:ext uri="{FF2B5EF4-FFF2-40B4-BE49-F238E27FC236}">
                <a16:creationId xmlns:a16="http://schemas.microsoft.com/office/drawing/2014/main" id="{B13650D0-93AE-D073-B8E6-86F61569DF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L’industrializzazione avanza</a:t>
            </a:r>
            <a:endParaRPr lang="it-IT" altLang="it-CH"/>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egnaposto immagine diapositiva 1">
            <a:extLst>
              <a:ext uri="{FF2B5EF4-FFF2-40B4-BE49-F238E27FC236}">
                <a16:creationId xmlns:a16="http://schemas.microsoft.com/office/drawing/2014/main" id="{F29EBB3E-2514-55B3-0C78-849EF58C38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1" name="Segnaposto note 2">
            <a:extLst>
              <a:ext uri="{FF2B5EF4-FFF2-40B4-BE49-F238E27FC236}">
                <a16:creationId xmlns:a16="http://schemas.microsoft.com/office/drawing/2014/main" id="{8BD1A637-74FD-7AEB-D9E4-A669466717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http://www.vietnambreakingnews.com/2013/10/quang-ninh-invests-in-agricultural-mechanization/</a:t>
            </a:r>
          </a:p>
          <a:p>
            <a:r>
              <a:rPr lang="it-CH" altLang="it-CH"/>
              <a:t>http://en.wikipedia.org/wiki/Mechanised_agriculture</a:t>
            </a:r>
          </a:p>
          <a:p>
            <a:r>
              <a:rPr lang="it-CH" altLang="it-CH"/>
              <a:t>https://it.wikipedia.org/wiki/Organismo_geneticamente_modificato</a:t>
            </a:r>
          </a:p>
          <a:p>
            <a:r>
              <a:rPr lang="it-CH" altLang="it-CH"/>
              <a:t>https://it.wikipedia.org/wiki/Pesticidi</a:t>
            </a:r>
          </a:p>
          <a:p>
            <a:r>
              <a:rPr lang="it-CH" altLang="it-CH"/>
              <a:t>https://it.wikipedia.org/wiki/Concime</a:t>
            </a:r>
          </a:p>
          <a:p>
            <a:endParaRPr lang="it-CH" altLang="it-CH"/>
          </a:p>
          <a:p>
            <a:r>
              <a:rPr lang="it-CH" altLang="it-CH"/>
              <a:t>Nella foto piccola in basso è rappresentato il robot diserbatore alimentato con energia solare.</a:t>
            </a:r>
          </a:p>
          <a:p>
            <a:endParaRPr lang="it-CH" altLang="it-CH"/>
          </a:p>
          <a:p>
            <a:endParaRPr lang="it-CH" altLang="it-CH"/>
          </a:p>
        </p:txBody>
      </p:sp>
      <p:sp>
        <p:nvSpPr>
          <p:cNvPr id="314372" name="Segnaposto numero diapositiva 3">
            <a:extLst>
              <a:ext uri="{FF2B5EF4-FFF2-40B4-BE49-F238E27FC236}">
                <a16:creationId xmlns:a16="http://schemas.microsoft.com/office/drawing/2014/main" id="{BBA32E96-32AC-35ED-AE87-C2ED148F05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F878745-B43C-4D82-BAAD-3A6BBA962BC0}" type="slidenum">
              <a:rPr lang="it-CH" altLang="it-CH" sz="1300" smtClean="0">
                <a:solidFill>
                  <a:srgbClr val="000000"/>
                </a:solidFill>
              </a:rPr>
              <a:pPr>
                <a:spcBef>
                  <a:spcPct val="0"/>
                </a:spcBef>
              </a:pPr>
              <a:t>92</a:t>
            </a:fld>
            <a:endParaRPr lang="it-CH" altLang="it-CH" sz="1300">
              <a:solidFill>
                <a:srgbClr val="000000"/>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egnaposto immagine diapositiva 1">
            <a:extLst>
              <a:ext uri="{FF2B5EF4-FFF2-40B4-BE49-F238E27FC236}">
                <a16:creationId xmlns:a16="http://schemas.microsoft.com/office/drawing/2014/main" id="{A0EA7C67-3138-0480-5893-7A05533751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9" name="Segnaposto note 2">
            <a:extLst>
              <a:ext uri="{FF2B5EF4-FFF2-40B4-BE49-F238E27FC236}">
                <a16:creationId xmlns:a16="http://schemas.microsoft.com/office/drawing/2014/main" id="{23640458-1DA2-6BA5-92E3-F4567F1FCD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Lavorazione della frutta manuale e parzialmente meccanica</a:t>
            </a:r>
            <a:endParaRPr lang="it-IT" altLang="it-CH"/>
          </a:p>
        </p:txBody>
      </p:sp>
      <p:sp>
        <p:nvSpPr>
          <p:cNvPr id="316420" name="Segnaposto numero diapositiva 3">
            <a:extLst>
              <a:ext uri="{FF2B5EF4-FFF2-40B4-BE49-F238E27FC236}">
                <a16:creationId xmlns:a16="http://schemas.microsoft.com/office/drawing/2014/main" id="{2746BC0B-0D6C-87E5-1263-E96E9AF74E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7AC821-B00B-4BC0-88F3-9ABABD4B6390}" type="slidenum">
              <a:rPr lang="it-IT" altLang="en-US" sz="1300" smtClean="0">
                <a:solidFill>
                  <a:srgbClr val="000000"/>
                </a:solidFill>
                <a:latin typeface="Arial" panose="020B0604020202020204" pitchFamily="34" charset="0"/>
              </a:rPr>
              <a:pPr>
                <a:spcBef>
                  <a:spcPct val="0"/>
                </a:spcBef>
              </a:pPr>
              <a:t>93</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egnaposto immagine diapositiva 1">
            <a:extLst>
              <a:ext uri="{FF2B5EF4-FFF2-40B4-BE49-F238E27FC236}">
                <a16:creationId xmlns:a16="http://schemas.microsoft.com/office/drawing/2014/main" id="{310E5380-B54E-C9D9-74F7-393F695437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7" name="Segnaposto note 2">
            <a:extLst>
              <a:ext uri="{FF2B5EF4-FFF2-40B4-BE49-F238E27FC236}">
                <a16:creationId xmlns:a16="http://schemas.microsoft.com/office/drawing/2014/main" id="{FF7DA83C-66C2-CD7F-6A0A-728328274A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Si noti l’ambiente di lavoro chiuso e l’attività ripetitiva.</a:t>
            </a:r>
          </a:p>
          <a:p>
            <a:endParaRPr lang="it-CH" altLang="it-CH"/>
          </a:p>
          <a:p>
            <a:r>
              <a:rPr lang="it-CH" altLang="it-CH"/>
              <a:t>http://www.lucianavone.it/il-greenwashing-di-amazon/</a:t>
            </a:r>
          </a:p>
          <a:p>
            <a:r>
              <a:rPr lang="it-CH" altLang="it-CH"/>
              <a:t>http://bizbeatblog.dallasnews.com/2013/01/new-amazon-warehouses-are-big-projects-for-developer-hillwood.html/</a:t>
            </a:r>
          </a:p>
          <a:p>
            <a:r>
              <a:rPr lang="it-CH" altLang="it-CH"/>
              <a:t>http://www.businessinsider.com/working-at-amazon-no-free-food-and-a-low-salary-2012-11</a:t>
            </a:r>
          </a:p>
          <a:p>
            <a:endParaRPr lang="it-CH" altLang="it-CH"/>
          </a:p>
          <a:p>
            <a:endParaRPr lang="it-CH" altLang="it-CH"/>
          </a:p>
        </p:txBody>
      </p:sp>
      <p:sp>
        <p:nvSpPr>
          <p:cNvPr id="318468" name="Segnaposto numero diapositiva 3">
            <a:extLst>
              <a:ext uri="{FF2B5EF4-FFF2-40B4-BE49-F238E27FC236}">
                <a16:creationId xmlns:a16="http://schemas.microsoft.com/office/drawing/2014/main" id="{74A29D1D-A647-DDD6-A264-A99797D52D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029890-D904-4AA5-B8F6-3107D0FFA3D7}" type="slidenum">
              <a:rPr lang="it-CH" altLang="en-US" sz="1300" smtClean="0"/>
              <a:pPr>
                <a:spcBef>
                  <a:spcPct val="0"/>
                </a:spcBef>
              </a:pPr>
              <a:t>94</a:t>
            </a:fld>
            <a:endParaRPr lang="it-CH" altLang="en-US" sz="130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egnaposto immagine diapositiva 1">
            <a:extLst>
              <a:ext uri="{FF2B5EF4-FFF2-40B4-BE49-F238E27FC236}">
                <a16:creationId xmlns:a16="http://schemas.microsoft.com/office/drawing/2014/main" id="{8AA74591-90B0-EFBE-C077-DEBB2884AE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5" name="Segnaposto note 2">
            <a:extLst>
              <a:ext uri="{FF2B5EF4-FFF2-40B4-BE49-F238E27FC236}">
                <a16:creationId xmlns:a16="http://schemas.microsoft.com/office/drawing/2014/main" id="{893A1895-74EB-5B8D-0534-6738B460B2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L’esperienza in Gran Bretagna ha dimostrato che anche nel settore ferroviario troppa razionalizzazione e la privatizzazione riducono la sicurezza.</a:t>
            </a:r>
          </a:p>
          <a:p>
            <a:r>
              <a:rPr lang="it-CH" altLang="it-CH"/>
              <a:t>Inoltre, in caso di privatizzazione, forzatamente aumentano le tariffe perché nei prezzi deve essere incluso il guadagno che invece l’azienda statale, preposta al servizio pubblico, non necessariamente vuole/deve conseguire.</a:t>
            </a:r>
          </a:p>
          <a:p>
            <a:endParaRPr lang="it-CH" altLang="it-CH"/>
          </a:p>
          <a:p>
            <a:r>
              <a:rPr lang="it-CH" altLang="it-CH"/>
              <a:t>https://en.wikipedia.org/wiki/Railroad_engineer</a:t>
            </a:r>
          </a:p>
          <a:p>
            <a:r>
              <a:rPr lang="it-CH" altLang="it-CH"/>
              <a:t>https://es.wikipedia.org/wiki/Anexo:Trenes_sin_conductor</a:t>
            </a:r>
          </a:p>
          <a:p>
            <a:r>
              <a:rPr lang="it-CH" altLang="it-CH"/>
              <a:t>https://it.wikipedia.org/wiki/Macchinista_ferroviario</a:t>
            </a:r>
          </a:p>
          <a:p>
            <a:r>
              <a:rPr lang="it-CH" altLang="it-CH"/>
              <a:t>https://de.wikipedia.org/wiki/Lokomotivf%C3%BChrer</a:t>
            </a:r>
          </a:p>
        </p:txBody>
      </p:sp>
      <p:sp>
        <p:nvSpPr>
          <p:cNvPr id="320516" name="Segnaposto numero diapositiva 3">
            <a:extLst>
              <a:ext uri="{FF2B5EF4-FFF2-40B4-BE49-F238E27FC236}">
                <a16:creationId xmlns:a16="http://schemas.microsoft.com/office/drawing/2014/main" id="{0794FCF4-9445-8F1E-AD91-1C22728A1D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CB4386-6271-42A5-8643-06981C5F5080}" type="slidenum">
              <a:rPr lang="it-CH" altLang="it-CH" sz="1300" smtClean="0">
                <a:solidFill>
                  <a:srgbClr val="000000"/>
                </a:solidFill>
              </a:rPr>
              <a:pPr>
                <a:spcBef>
                  <a:spcPct val="0"/>
                </a:spcBef>
              </a:pPr>
              <a:t>95</a:t>
            </a:fld>
            <a:endParaRPr lang="it-CH" altLang="it-CH" sz="1300">
              <a:solidFill>
                <a:srgbClr val="00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a:extLst>
              <a:ext uri="{FF2B5EF4-FFF2-40B4-BE49-F238E27FC236}">
                <a16:creationId xmlns:a16="http://schemas.microsoft.com/office/drawing/2014/main" id="{7EC14E7F-71A4-CBA7-9937-A26EC5CF99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1BA4E2-5060-42AB-AEF5-C68B60BA4D24}" type="slidenum">
              <a:rPr lang="it-IT" altLang="en-US" sz="1300" smtClean="0">
                <a:solidFill>
                  <a:srgbClr val="000000"/>
                </a:solidFill>
                <a:latin typeface="Arial" panose="020B0604020202020204" pitchFamily="34" charset="0"/>
              </a:rPr>
              <a:pPr>
                <a:spcBef>
                  <a:spcPct val="0"/>
                </a:spcBef>
              </a:pPr>
              <a:t>96</a:t>
            </a:fld>
            <a:endParaRPr lang="it-IT" altLang="en-US" sz="1300">
              <a:solidFill>
                <a:srgbClr val="000000"/>
              </a:solidFill>
              <a:latin typeface="Arial" panose="020B0604020202020204" pitchFamily="34" charset="0"/>
            </a:endParaRPr>
          </a:p>
        </p:txBody>
      </p:sp>
      <p:sp>
        <p:nvSpPr>
          <p:cNvPr id="322563" name="Rectangle 2">
            <a:extLst>
              <a:ext uri="{FF2B5EF4-FFF2-40B4-BE49-F238E27FC236}">
                <a16:creationId xmlns:a16="http://schemas.microsoft.com/office/drawing/2014/main" id="{C035A20E-78B9-1A81-A582-68215254D7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4" name="Rectangle 3">
            <a:extLst>
              <a:ext uri="{FF2B5EF4-FFF2-40B4-BE49-F238E27FC236}">
                <a16:creationId xmlns:a16="http://schemas.microsoft.com/office/drawing/2014/main" id="{70A2ACFA-C31E-1B7C-F932-F4F76FA2A7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fabbrica senza operai produce articoli di plastica e si trova in Giappone. Il proprietario dirige la fabbrica mediante un computer. Alcune ditte fornitrici si occupano di caricare nelle macchine il granulato di plastica, della manutenzione delle macchine e di ritirare i pacchi con i pezzi prodotti.</a:t>
            </a:r>
          </a:p>
          <a:p>
            <a:pPr eaLnBrk="1" hangingPunct="1">
              <a:spcBef>
                <a:spcPct val="0"/>
              </a:spcBef>
            </a:pPr>
            <a:r>
              <a:rPr lang="fr-CH" altLang="it-CH"/>
              <a:t>Domanda : è interessante per il proprietario dislocare la sua produzione in Cina dove la mano d’opera costa meno?</a:t>
            </a:r>
          </a:p>
          <a:p>
            <a:pPr eaLnBrk="1" hangingPunct="1">
              <a:spcBef>
                <a:spcPct val="0"/>
              </a:spcBef>
            </a:pPr>
            <a:r>
              <a:rPr lang="fr-CH" altLang="it-CH"/>
              <a:t>Dove ubicherà la sua fabbrica e quali saranno i criteri della sua scelta?  (tasse, sicurezza, energia sicura, collegamenti e trasporti facili e sicuri, costo del terreno e delle costruzioni, vicinanza ai fornitori e alla clientela, incentivi vari, ecc.), ovvero in Europa centrale e USA.</a:t>
            </a:r>
            <a:endParaRPr lang="it-IT" altLang="it-CH"/>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egnaposto immagine diapositiva 1">
            <a:extLst>
              <a:ext uri="{FF2B5EF4-FFF2-40B4-BE49-F238E27FC236}">
                <a16:creationId xmlns:a16="http://schemas.microsoft.com/office/drawing/2014/main" id="{ACFA7E99-1CB0-31D2-0DCF-278E5FF509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1" name="Segnaposto note 2">
            <a:extLst>
              <a:ext uri="{FF2B5EF4-FFF2-40B4-BE49-F238E27FC236}">
                <a16:creationId xmlns:a16="http://schemas.microsoft.com/office/drawing/2014/main" id="{F33AF8FB-E114-01C2-5674-4707BD9DE7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Nel 2017 la ditta Foxconn ha asserito di voler mettere in funzione un milione di robot</a:t>
            </a:r>
          </a:p>
        </p:txBody>
      </p:sp>
      <p:sp>
        <p:nvSpPr>
          <p:cNvPr id="324612" name="Segnaposto numero diapositiva 3">
            <a:extLst>
              <a:ext uri="{FF2B5EF4-FFF2-40B4-BE49-F238E27FC236}">
                <a16:creationId xmlns:a16="http://schemas.microsoft.com/office/drawing/2014/main" id="{F819FE25-A503-1E07-3D8B-31D3070FE7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8188" indent="-284163">
              <a:defRPr>
                <a:solidFill>
                  <a:schemeClr val="tx1"/>
                </a:solidFill>
                <a:latin typeface="Arial" panose="020B0604020202020204" pitchFamily="34" charset="0"/>
                <a:cs typeface="Arial" panose="020B0604020202020204" pitchFamily="34" charset="0"/>
              </a:defRPr>
            </a:lvl2pPr>
            <a:lvl3pPr marL="1136650" indent="-227013">
              <a:defRPr>
                <a:solidFill>
                  <a:schemeClr val="tx1"/>
                </a:solidFill>
                <a:latin typeface="Arial" panose="020B0604020202020204" pitchFamily="34" charset="0"/>
                <a:cs typeface="Arial" panose="020B0604020202020204" pitchFamily="34" charset="0"/>
              </a:defRPr>
            </a:lvl3pPr>
            <a:lvl4pPr marL="1592263" indent="-227013">
              <a:defRPr>
                <a:solidFill>
                  <a:schemeClr val="tx1"/>
                </a:solidFill>
                <a:latin typeface="Arial" panose="020B0604020202020204" pitchFamily="34" charset="0"/>
                <a:cs typeface="Arial" panose="020B0604020202020204" pitchFamily="34" charset="0"/>
              </a:defRPr>
            </a:lvl4pPr>
            <a:lvl5pPr marL="2046288" indent="-227013">
              <a:defRPr>
                <a:solidFill>
                  <a:schemeClr val="tx1"/>
                </a:solidFill>
                <a:latin typeface="Arial" panose="020B0604020202020204" pitchFamily="34" charset="0"/>
                <a:cs typeface="Arial" panose="020B0604020202020204" pitchFamily="34" charset="0"/>
              </a:defRPr>
            </a:lvl5pPr>
            <a:lvl6pPr marL="2503488"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0688"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17888"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75088"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06EB73B-C003-452A-A254-FD14ED8087B2}" type="slidenum">
              <a:rPr lang="it-CH" altLang="en-US" smtClean="0">
                <a:latin typeface="Calibri" panose="020F0502020204030204" pitchFamily="34" charset="0"/>
              </a:rPr>
              <a:pPr/>
              <a:t>97</a:t>
            </a:fld>
            <a:endParaRPr lang="it-CH" altLang="en-US">
              <a:latin typeface="Calibri" panose="020F050202020403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a:extLst>
              <a:ext uri="{FF2B5EF4-FFF2-40B4-BE49-F238E27FC236}">
                <a16:creationId xmlns:a16="http://schemas.microsoft.com/office/drawing/2014/main" id="{82F9DB0C-8A3B-8F0B-9A22-C46B71B6DC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9" name="Notes Placeholder 2">
            <a:extLst>
              <a:ext uri="{FF2B5EF4-FFF2-40B4-BE49-F238E27FC236}">
                <a16:creationId xmlns:a16="http://schemas.microsoft.com/office/drawing/2014/main" id="{A17FD37C-70D9-08F9-7192-8727FFB4F1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Esempi di ambiente inquinato:</a:t>
            </a:r>
          </a:p>
          <a:p>
            <a:pPr eaLnBrk="1" hangingPunct="1">
              <a:spcBef>
                <a:spcPct val="0"/>
              </a:spcBef>
            </a:pPr>
            <a:r>
              <a:rPr lang="it-CH" altLang="it-CH"/>
              <a:t>L’amianto / Eternit – Bhopal – Seveso – navi cisterna affondate - piattaforme petrolifere, ecc.</a:t>
            </a:r>
          </a:p>
          <a:p>
            <a:pPr eaLnBrk="1" hangingPunct="1">
              <a:spcBef>
                <a:spcPct val="0"/>
              </a:spcBef>
            </a:pPr>
            <a:endParaRPr lang="it-CH" altLang="it-CH"/>
          </a:p>
          <a:p>
            <a:pPr eaLnBrk="1" hangingPunct="1">
              <a:spcBef>
                <a:spcPct val="0"/>
              </a:spcBef>
            </a:pPr>
            <a:r>
              <a:rPr lang="it-CH" altLang="it-CH"/>
              <a:t>La locazione in gerenza: la ditta madre (locatore) concede in locazione una succursale a una ditta locataria che la gestisce in proprio ma con l’obbligo di comprare la merce dal locatore e consegnare una parte del ricavato al locatore.  Per ottenere un profitto la ditta locataria è obbligata a risparmiare sul personale mentre la ditta madre è esentata dalla gestione del personale e dai rischi d’impresa.</a:t>
            </a:r>
          </a:p>
          <a:p>
            <a:pPr eaLnBrk="1" hangingPunct="1">
              <a:spcBef>
                <a:spcPct val="0"/>
              </a:spcBef>
            </a:pPr>
            <a:r>
              <a:rPr lang="it-CH" altLang="it-CH"/>
              <a:t>Esempio: Carrefour in Francia, Mac Donald, ecc.</a:t>
            </a:r>
          </a:p>
          <a:p>
            <a:pPr eaLnBrk="1" hangingPunct="1">
              <a:spcBef>
                <a:spcPct val="0"/>
              </a:spcBef>
            </a:pPr>
            <a:endParaRPr lang="it-CH" altLang="it-CH"/>
          </a:p>
          <a:p>
            <a:pPr eaLnBrk="1" hangingPunct="1">
              <a:spcBef>
                <a:spcPct val="0"/>
              </a:spcBef>
            </a:pPr>
            <a:r>
              <a:rPr lang="it-CH" altLang="it-CH"/>
              <a:t>Esempio dei filtri antifumo della Monteforno di Bodio che di notte per risparmiare venivano disinseriti.</a:t>
            </a:r>
          </a:p>
          <a:p>
            <a:pPr eaLnBrk="1" hangingPunct="1">
              <a:spcBef>
                <a:spcPct val="0"/>
              </a:spcBef>
            </a:pPr>
            <a:endParaRPr lang="it-CH" altLang="it-CH"/>
          </a:p>
          <a:p>
            <a:pPr eaLnBrk="1" hangingPunct="1">
              <a:spcBef>
                <a:spcPct val="0"/>
              </a:spcBef>
            </a:pPr>
            <a:r>
              <a:rPr lang="it-CH" altLang="it-CH"/>
              <a:t>https://en.wikipedia.org/wiki/Guest_worker_program</a:t>
            </a:r>
          </a:p>
          <a:p>
            <a:pPr eaLnBrk="1" hangingPunct="1">
              <a:spcBef>
                <a:spcPct val="0"/>
              </a:spcBef>
            </a:pPr>
            <a:r>
              <a:rPr lang="it-CH" altLang="it-CH"/>
              <a:t>https://en.wikipedia.org/wiki/Amianthus</a:t>
            </a:r>
          </a:p>
          <a:p>
            <a:pPr eaLnBrk="1" hangingPunct="1">
              <a:spcBef>
                <a:spcPct val="0"/>
              </a:spcBef>
            </a:pPr>
            <a:r>
              <a:rPr lang="it-CH" altLang="it-CH"/>
              <a:t>https://en.wikipedia.org/wiki/Eternit</a:t>
            </a:r>
          </a:p>
          <a:p>
            <a:pPr eaLnBrk="1" hangingPunct="1">
              <a:spcBef>
                <a:spcPct val="0"/>
              </a:spcBef>
            </a:pPr>
            <a:r>
              <a:rPr lang="it-CH" altLang="it-CH"/>
              <a:t>https://en.wikipedia.org/wiki/Bhopal_disaster</a:t>
            </a:r>
          </a:p>
          <a:p>
            <a:pPr eaLnBrk="1" hangingPunct="1">
              <a:spcBef>
                <a:spcPct val="0"/>
              </a:spcBef>
            </a:pPr>
            <a:r>
              <a:rPr lang="it-CH" altLang="it-CH"/>
              <a:t>https://en.wikipedia.org/wiki/Seveso_disaster</a:t>
            </a:r>
          </a:p>
          <a:p>
            <a:pPr eaLnBrk="1" hangingPunct="1">
              <a:spcBef>
                <a:spcPct val="0"/>
              </a:spcBef>
            </a:pPr>
            <a:r>
              <a:rPr lang="it-CH" altLang="it-CH"/>
              <a:t>https://en.wikipedia.org/wiki/Factory_ship</a:t>
            </a:r>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IT" altLang="it-CH"/>
          </a:p>
        </p:txBody>
      </p:sp>
      <p:sp>
        <p:nvSpPr>
          <p:cNvPr id="326660" name="Slide Number Placeholder 3">
            <a:extLst>
              <a:ext uri="{FF2B5EF4-FFF2-40B4-BE49-F238E27FC236}">
                <a16:creationId xmlns:a16="http://schemas.microsoft.com/office/drawing/2014/main" id="{26ACEB49-EE7F-F61E-58B4-D91119972B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692781-FBD7-4154-9BED-B695CA50B0EE}" type="slidenum">
              <a:rPr lang="it-IT" altLang="en-US" sz="1300" smtClean="0">
                <a:solidFill>
                  <a:srgbClr val="000000"/>
                </a:solidFill>
                <a:latin typeface="Arial" panose="020B0604020202020204" pitchFamily="34" charset="0"/>
              </a:rPr>
              <a:pPr>
                <a:spcBef>
                  <a:spcPct val="0"/>
                </a:spcBef>
              </a:pPr>
              <a:t>98</a:t>
            </a:fld>
            <a:endParaRPr lang="it-IT" altLang="en-US" sz="1300">
              <a:solidFill>
                <a:srgbClr val="000000"/>
              </a:solidFill>
              <a:latin typeface="Arial" panose="020B060402020202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egnaposto immagine diapositiva 1">
            <a:extLst>
              <a:ext uri="{FF2B5EF4-FFF2-40B4-BE49-F238E27FC236}">
                <a16:creationId xmlns:a16="http://schemas.microsoft.com/office/drawing/2014/main" id="{0AED75B4-075E-F2E7-1E63-9F914DD177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7" name="Segnaposto note 2">
            <a:extLst>
              <a:ext uri="{FF2B5EF4-FFF2-40B4-BE49-F238E27FC236}">
                <a16:creationId xmlns:a16="http://schemas.microsoft.com/office/drawing/2014/main" id="{E2C33981-8170-F965-FBF1-AE1005BD94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28708" name="Segnaposto numero diapositiva 3">
            <a:extLst>
              <a:ext uri="{FF2B5EF4-FFF2-40B4-BE49-F238E27FC236}">
                <a16:creationId xmlns:a16="http://schemas.microsoft.com/office/drawing/2014/main" id="{A5CBABCD-9546-188B-FF91-3FFA88A056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BDD643-B2B6-4844-A877-36553CBBAD34}" type="slidenum">
              <a:rPr lang="it-CH" altLang="en-US" sz="1300" smtClean="0"/>
              <a:pPr>
                <a:spcBef>
                  <a:spcPct val="0"/>
                </a:spcBef>
              </a:pPr>
              <a:t>99</a:t>
            </a:fld>
            <a:endParaRPr lang="it-CH" altLang="en-US" sz="130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egnaposto immagine diapositiva 1">
            <a:extLst>
              <a:ext uri="{FF2B5EF4-FFF2-40B4-BE49-F238E27FC236}">
                <a16:creationId xmlns:a16="http://schemas.microsoft.com/office/drawing/2014/main" id="{18F6CDD9-A0D1-D565-380A-110039C3C9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Segnaposto note 2">
            <a:extLst>
              <a:ext uri="{FF2B5EF4-FFF2-40B4-BE49-F238E27FC236}">
                <a16:creationId xmlns:a16="http://schemas.microsoft.com/office/drawing/2014/main" id="{8AB62D33-1196-DBDB-5DBC-41FAE9A103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30756" name="Segnaposto numero diapositiva 3">
            <a:extLst>
              <a:ext uri="{FF2B5EF4-FFF2-40B4-BE49-F238E27FC236}">
                <a16:creationId xmlns:a16="http://schemas.microsoft.com/office/drawing/2014/main" id="{85BD5AD9-57E0-5BD8-53AC-80A4399160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223D50-548B-453C-97F0-8E4AD4E3C768}" type="slidenum">
              <a:rPr lang="it-CH" altLang="en-US" sz="1300" smtClean="0"/>
              <a:pPr>
                <a:spcBef>
                  <a:spcPct val="0"/>
                </a:spcBef>
              </a:pPr>
              <a:t>100</a:t>
            </a:fld>
            <a:endParaRPr lang="it-CH" altLang="en-US" sz="130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a:extLst>
              <a:ext uri="{FF2B5EF4-FFF2-40B4-BE49-F238E27FC236}">
                <a16:creationId xmlns:a16="http://schemas.microsoft.com/office/drawing/2014/main" id="{8484DD2F-52D8-A1D0-E380-9457D343BB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ECCEA1-8DE6-4B16-9D98-24C8C26B410E}" type="slidenum">
              <a:rPr lang="it-IT" altLang="en-US" sz="1300" smtClean="0">
                <a:solidFill>
                  <a:srgbClr val="000000"/>
                </a:solidFill>
                <a:latin typeface="Arial" panose="020B0604020202020204" pitchFamily="34" charset="0"/>
              </a:rPr>
              <a:pPr>
                <a:spcBef>
                  <a:spcPct val="0"/>
                </a:spcBef>
              </a:pPr>
              <a:t>101</a:t>
            </a:fld>
            <a:endParaRPr lang="it-IT" altLang="en-US" sz="1300">
              <a:solidFill>
                <a:srgbClr val="000000"/>
              </a:solidFill>
              <a:latin typeface="Arial" panose="020B0604020202020204" pitchFamily="34" charset="0"/>
            </a:endParaRPr>
          </a:p>
        </p:txBody>
      </p:sp>
      <p:sp>
        <p:nvSpPr>
          <p:cNvPr id="332803" name="Rectangle 2">
            <a:extLst>
              <a:ext uri="{FF2B5EF4-FFF2-40B4-BE49-F238E27FC236}">
                <a16:creationId xmlns:a16="http://schemas.microsoft.com/office/drawing/2014/main" id="{075E0B16-F712-BFBE-C6CB-26EA630705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4" name="Rectangle 3">
            <a:extLst>
              <a:ext uri="{FF2B5EF4-FFF2-40B4-BE49-F238E27FC236}">
                <a16:creationId xmlns:a16="http://schemas.microsoft.com/office/drawing/2014/main" id="{AD2E21C8-A257-585D-9BDB-97A1A77267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Per ottemprare alle esigenze del datore di lavoro i lavoratori devono sacrificare anche le relazioni più intime e il soddisfacimento di alcuni dei bisogni psichici più elementari quali i rapporti sessuali, i rapporti famigliari, lo stacco dal lavoro e il riposo, ecc.</a:t>
            </a:r>
          </a:p>
          <a:p>
            <a:pPr eaLnBrk="1" hangingPunct="1">
              <a:spcBef>
                <a:spcPct val="0"/>
              </a:spcBef>
            </a:pPr>
            <a:r>
              <a:rPr lang="fr-FR" altLang="it-CH"/>
              <a:t>Vale appunto la regola di K.Marx : pur di conseguire un profitto il capitalista aliena la personalità dei lavoratori.</a:t>
            </a:r>
          </a:p>
          <a:p>
            <a:pPr eaLnBrk="1" hangingPunct="1">
              <a:spcBef>
                <a:spcPct val="0"/>
              </a:spcBef>
            </a:pPr>
            <a:endParaRPr lang="fr-FR" altLang="it-CH"/>
          </a:p>
          <a:p>
            <a:pPr eaLnBrk="1" hangingPunct="1">
              <a:spcBef>
                <a:spcPct val="0"/>
              </a:spcBef>
            </a:pPr>
            <a:r>
              <a:rPr lang="fr-FR" altLang="it-CH"/>
              <a:t>http://en.rocketnews24.com/2013/08/26/five-things-that-keep-japanese-people-chained-to-their-jobs/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1B25550-A80A-3EA4-8BFE-14239939940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C88C5F5E-AE21-4075-A8DE-02EFCE01C8A7}" type="datetime1">
              <a:rPr lang="it-CH"/>
              <a:pPr>
                <a:defRPr/>
              </a:pPr>
              <a:t>26.04.2024</a:t>
            </a:fld>
            <a:endParaRPr lang="it-IT"/>
          </a:p>
        </p:txBody>
      </p:sp>
      <p:sp>
        <p:nvSpPr>
          <p:cNvPr id="5" name="Rectangle 5">
            <a:extLst>
              <a:ext uri="{FF2B5EF4-FFF2-40B4-BE49-F238E27FC236}">
                <a16:creationId xmlns:a16="http://schemas.microsoft.com/office/drawing/2014/main" id="{FFC1379D-3CA7-6B15-DFEE-69C5246D16A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4EBFDD7-B2E1-A7A5-54FA-42193E685C25}"/>
              </a:ext>
            </a:extLst>
          </p:cNvPr>
          <p:cNvSpPr>
            <a:spLocks noGrp="1" noChangeArrowheads="1"/>
          </p:cNvSpPr>
          <p:nvPr>
            <p:ph type="sldNum" sz="quarter" idx="12"/>
          </p:nvPr>
        </p:nvSpPr>
        <p:spPr/>
        <p:txBody>
          <a:bodyPr/>
          <a:lstStyle>
            <a:lvl1pPr>
              <a:defRPr/>
            </a:lvl1pPr>
          </a:lstStyle>
          <a:p>
            <a:pPr>
              <a:defRPr/>
            </a:pPr>
            <a:fld id="{0BE4CB19-B490-4025-AF83-B29ADF993887}" type="slidenum">
              <a:rPr lang="it-IT" altLang="en-US"/>
              <a:pPr>
                <a:defRPr/>
              </a:pPr>
              <a:t>‹N›</a:t>
            </a:fld>
            <a:endParaRPr lang="it-IT" altLang="en-US"/>
          </a:p>
        </p:txBody>
      </p:sp>
    </p:spTree>
    <p:extLst>
      <p:ext uri="{BB962C8B-B14F-4D97-AF65-F5344CB8AC3E}">
        <p14:creationId xmlns:p14="http://schemas.microsoft.com/office/powerpoint/2010/main" val="2645071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C60FD5-8774-571C-086B-413B1515256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C770782-B35C-40AA-9415-EDB876D5FB9F}" type="datetime1">
              <a:rPr lang="it-CH"/>
              <a:pPr>
                <a:defRPr/>
              </a:pPr>
              <a:t>26.04.2024</a:t>
            </a:fld>
            <a:endParaRPr lang="it-IT"/>
          </a:p>
        </p:txBody>
      </p:sp>
      <p:sp>
        <p:nvSpPr>
          <p:cNvPr id="5" name="Rectangle 5">
            <a:extLst>
              <a:ext uri="{FF2B5EF4-FFF2-40B4-BE49-F238E27FC236}">
                <a16:creationId xmlns:a16="http://schemas.microsoft.com/office/drawing/2014/main" id="{568CA2F4-82EE-F848-85BC-A4A07FCD94C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78D46EE-1BF3-E2A5-50C6-6ED7D91C8F05}"/>
              </a:ext>
            </a:extLst>
          </p:cNvPr>
          <p:cNvSpPr>
            <a:spLocks noGrp="1" noChangeArrowheads="1"/>
          </p:cNvSpPr>
          <p:nvPr>
            <p:ph type="sldNum" sz="quarter" idx="12"/>
          </p:nvPr>
        </p:nvSpPr>
        <p:spPr/>
        <p:txBody>
          <a:bodyPr/>
          <a:lstStyle>
            <a:lvl1pPr>
              <a:defRPr/>
            </a:lvl1pPr>
          </a:lstStyle>
          <a:p>
            <a:pPr>
              <a:defRPr/>
            </a:pPr>
            <a:fld id="{6EE8CFFB-96E2-4B2F-A351-F4D0DA68FA03}" type="slidenum">
              <a:rPr lang="it-IT" altLang="en-US"/>
              <a:pPr>
                <a:defRPr/>
              </a:pPr>
              <a:t>‹N›</a:t>
            </a:fld>
            <a:endParaRPr lang="it-IT" altLang="en-US"/>
          </a:p>
        </p:txBody>
      </p:sp>
    </p:spTree>
    <p:extLst>
      <p:ext uri="{BB962C8B-B14F-4D97-AF65-F5344CB8AC3E}">
        <p14:creationId xmlns:p14="http://schemas.microsoft.com/office/powerpoint/2010/main" val="32802967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5701DE3-033D-3D37-8530-F74EB55CF54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69B4E419-0DF0-D6C5-6C74-FF05D86658A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14E9E149-9E8E-0FAE-33C1-F7375FB057A0}"/>
              </a:ext>
            </a:extLst>
          </p:cNvPr>
          <p:cNvSpPr>
            <a:spLocks noGrp="1" noChangeArrowheads="1"/>
          </p:cNvSpPr>
          <p:nvPr>
            <p:ph type="sldNum" sz="quarter" idx="12"/>
          </p:nvPr>
        </p:nvSpPr>
        <p:spPr/>
        <p:txBody>
          <a:bodyPr/>
          <a:lstStyle>
            <a:lvl1pPr>
              <a:defRPr/>
            </a:lvl1pPr>
          </a:lstStyle>
          <a:p>
            <a:pPr>
              <a:defRPr/>
            </a:pPr>
            <a:fld id="{93C82E0F-C7D8-4E7B-918D-1FEB0FB050EB}" type="slidenum">
              <a:rPr lang="it-IT" altLang="en-US"/>
              <a:pPr>
                <a:defRPr/>
              </a:pPr>
              <a:t>‹N›</a:t>
            </a:fld>
            <a:endParaRPr lang="it-IT" altLang="en-US"/>
          </a:p>
        </p:txBody>
      </p:sp>
    </p:spTree>
    <p:extLst>
      <p:ext uri="{BB962C8B-B14F-4D97-AF65-F5344CB8AC3E}">
        <p14:creationId xmlns:p14="http://schemas.microsoft.com/office/powerpoint/2010/main" val="16586728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35CCDF2-5810-F48E-6DB8-305438DE3FA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1DDC339-EBA9-8677-4DA4-DAC90ED2DA4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0E99DE0-1B83-6532-C052-5FBDD4158256}"/>
              </a:ext>
            </a:extLst>
          </p:cNvPr>
          <p:cNvSpPr>
            <a:spLocks noGrp="1" noChangeArrowheads="1"/>
          </p:cNvSpPr>
          <p:nvPr>
            <p:ph type="sldNum" sz="quarter" idx="12"/>
          </p:nvPr>
        </p:nvSpPr>
        <p:spPr/>
        <p:txBody>
          <a:bodyPr/>
          <a:lstStyle>
            <a:lvl1pPr>
              <a:defRPr/>
            </a:lvl1pPr>
          </a:lstStyle>
          <a:p>
            <a:pPr>
              <a:defRPr/>
            </a:pPr>
            <a:fld id="{C1343FD9-E402-4B22-86D4-FE63D4507C5B}" type="slidenum">
              <a:rPr lang="it-IT" altLang="en-US"/>
              <a:pPr>
                <a:defRPr/>
              </a:pPr>
              <a:t>‹N›</a:t>
            </a:fld>
            <a:endParaRPr lang="it-IT" altLang="en-US"/>
          </a:p>
        </p:txBody>
      </p:sp>
    </p:spTree>
    <p:extLst>
      <p:ext uri="{BB962C8B-B14F-4D97-AF65-F5344CB8AC3E}">
        <p14:creationId xmlns:p14="http://schemas.microsoft.com/office/powerpoint/2010/main" val="837759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3F1F9EB-86E5-596B-AB81-913553978EA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0C5840D1-3435-616A-4E6B-F6DD90797E0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EF0762B-096E-EDA1-8B8D-214FAEA46CDA}"/>
              </a:ext>
            </a:extLst>
          </p:cNvPr>
          <p:cNvSpPr>
            <a:spLocks noGrp="1" noChangeArrowheads="1"/>
          </p:cNvSpPr>
          <p:nvPr>
            <p:ph type="sldNum" sz="quarter" idx="12"/>
          </p:nvPr>
        </p:nvSpPr>
        <p:spPr/>
        <p:txBody>
          <a:bodyPr/>
          <a:lstStyle>
            <a:lvl1pPr>
              <a:defRPr/>
            </a:lvl1pPr>
          </a:lstStyle>
          <a:p>
            <a:pPr>
              <a:defRPr/>
            </a:pPr>
            <a:fld id="{2806B009-2692-4957-8CF9-FD3A90ED3A57}" type="slidenum">
              <a:rPr lang="it-IT" altLang="en-US"/>
              <a:pPr>
                <a:defRPr/>
              </a:pPr>
              <a:t>‹N›</a:t>
            </a:fld>
            <a:endParaRPr lang="it-IT" altLang="en-US"/>
          </a:p>
        </p:txBody>
      </p:sp>
    </p:spTree>
    <p:extLst>
      <p:ext uri="{BB962C8B-B14F-4D97-AF65-F5344CB8AC3E}">
        <p14:creationId xmlns:p14="http://schemas.microsoft.com/office/powerpoint/2010/main" val="7296547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EE6D0F-B652-E0E0-4882-046B7913AC8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7822BEE-B92A-E094-616A-2D7DB24DB33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D5EF502-95A0-57F7-AA81-CF461E8006FE}"/>
              </a:ext>
            </a:extLst>
          </p:cNvPr>
          <p:cNvSpPr>
            <a:spLocks noGrp="1" noChangeArrowheads="1"/>
          </p:cNvSpPr>
          <p:nvPr>
            <p:ph type="sldNum" sz="quarter" idx="12"/>
          </p:nvPr>
        </p:nvSpPr>
        <p:spPr/>
        <p:txBody>
          <a:bodyPr/>
          <a:lstStyle>
            <a:lvl1pPr>
              <a:defRPr/>
            </a:lvl1pPr>
          </a:lstStyle>
          <a:p>
            <a:pPr>
              <a:defRPr/>
            </a:pPr>
            <a:fld id="{B2C1A261-E016-4638-BAC3-920D43749472}" type="slidenum">
              <a:rPr lang="it-IT" altLang="en-US"/>
              <a:pPr>
                <a:defRPr/>
              </a:pPr>
              <a:t>‹N›</a:t>
            </a:fld>
            <a:endParaRPr lang="it-IT" altLang="en-US"/>
          </a:p>
        </p:txBody>
      </p:sp>
    </p:spTree>
    <p:extLst>
      <p:ext uri="{BB962C8B-B14F-4D97-AF65-F5344CB8AC3E}">
        <p14:creationId xmlns:p14="http://schemas.microsoft.com/office/powerpoint/2010/main" val="12759079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53A667-CC44-FC88-CC94-8DADADEE546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2CB1762-7C36-AFE2-5875-557A4025340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2044E7B-DCAB-8601-7F74-60C557B0E075}"/>
              </a:ext>
            </a:extLst>
          </p:cNvPr>
          <p:cNvSpPr>
            <a:spLocks noGrp="1" noChangeArrowheads="1"/>
          </p:cNvSpPr>
          <p:nvPr>
            <p:ph type="sldNum" sz="quarter" idx="12"/>
          </p:nvPr>
        </p:nvSpPr>
        <p:spPr/>
        <p:txBody>
          <a:bodyPr/>
          <a:lstStyle>
            <a:lvl1pPr>
              <a:defRPr/>
            </a:lvl1pPr>
          </a:lstStyle>
          <a:p>
            <a:pPr>
              <a:defRPr/>
            </a:pPr>
            <a:fld id="{20F8D81F-1975-48E8-A815-FF9A2FEA8485}" type="slidenum">
              <a:rPr lang="it-IT" altLang="en-US"/>
              <a:pPr>
                <a:defRPr/>
              </a:pPr>
              <a:t>‹N›</a:t>
            </a:fld>
            <a:endParaRPr lang="it-IT" altLang="en-US"/>
          </a:p>
        </p:txBody>
      </p:sp>
    </p:spTree>
    <p:extLst>
      <p:ext uri="{BB962C8B-B14F-4D97-AF65-F5344CB8AC3E}">
        <p14:creationId xmlns:p14="http://schemas.microsoft.com/office/powerpoint/2010/main" val="375596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4AB8FEF-2EAA-B0DF-AE87-A2B1E7D919B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3EC2B5D-B726-4050-A4DB-54B9FF1081D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C8A3420-5919-9751-B051-213E2ED29B92}"/>
              </a:ext>
            </a:extLst>
          </p:cNvPr>
          <p:cNvSpPr>
            <a:spLocks noGrp="1" noChangeArrowheads="1"/>
          </p:cNvSpPr>
          <p:nvPr>
            <p:ph type="sldNum" sz="quarter" idx="12"/>
          </p:nvPr>
        </p:nvSpPr>
        <p:spPr/>
        <p:txBody>
          <a:bodyPr/>
          <a:lstStyle>
            <a:lvl1pPr>
              <a:defRPr/>
            </a:lvl1pPr>
          </a:lstStyle>
          <a:p>
            <a:pPr>
              <a:defRPr/>
            </a:pPr>
            <a:fld id="{22252DC8-9077-48E4-9ACF-DB2EB5D66EDE}" type="slidenum">
              <a:rPr lang="it-IT" altLang="en-US"/>
              <a:pPr>
                <a:defRPr/>
              </a:pPr>
              <a:t>‹N›</a:t>
            </a:fld>
            <a:endParaRPr lang="it-IT" altLang="en-US"/>
          </a:p>
        </p:txBody>
      </p:sp>
    </p:spTree>
    <p:extLst>
      <p:ext uri="{BB962C8B-B14F-4D97-AF65-F5344CB8AC3E}">
        <p14:creationId xmlns:p14="http://schemas.microsoft.com/office/powerpoint/2010/main" val="38499326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B55F237-65E9-EE06-2460-3C1E8078A44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F5DC04FC-E02A-0F24-2821-93654671987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A15D4832-0F1C-A613-1184-14FB2AD1B024}"/>
              </a:ext>
            </a:extLst>
          </p:cNvPr>
          <p:cNvSpPr>
            <a:spLocks noGrp="1" noChangeArrowheads="1"/>
          </p:cNvSpPr>
          <p:nvPr>
            <p:ph type="sldNum" sz="quarter" idx="12"/>
          </p:nvPr>
        </p:nvSpPr>
        <p:spPr/>
        <p:txBody>
          <a:bodyPr/>
          <a:lstStyle>
            <a:lvl1pPr>
              <a:defRPr/>
            </a:lvl1pPr>
          </a:lstStyle>
          <a:p>
            <a:pPr>
              <a:defRPr/>
            </a:pPr>
            <a:fld id="{6686E731-EB17-422C-AFCB-DC584CF892BE}" type="slidenum">
              <a:rPr lang="it-IT" altLang="en-US"/>
              <a:pPr>
                <a:defRPr/>
              </a:pPr>
              <a:t>‹N›</a:t>
            </a:fld>
            <a:endParaRPr lang="it-IT" altLang="en-US"/>
          </a:p>
        </p:txBody>
      </p:sp>
    </p:spTree>
    <p:extLst>
      <p:ext uri="{BB962C8B-B14F-4D97-AF65-F5344CB8AC3E}">
        <p14:creationId xmlns:p14="http://schemas.microsoft.com/office/powerpoint/2010/main" val="38449900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B95C256-2A8D-6DF5-E193-66F54A4C859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9C1535DC-D7D5-5652-5886-56DEE68FEBD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BC2AFCD9-0B13-E162-7786-346E12495E26}"/>
              </a:ext>
            </a:extLst>
          </p:cNvPr>
          <p:cNvSpPr>
            <a:spLocks noGrp="1" noChangeArrowheads="1"/>
          </p:cNvSpPr>
          <p:nvPr>
            <p:ph type="sldNum" sz="quarter" idx="12"/>
          </p:nvPr>
        </p:nvSpPr>
        <p:spPr/>
        <p:txBody>
          <a:bodyPr/>
          <a:lstStyle>
            <a:lvl1pPr>
              <a:defRPr/>
            </a:lvl1pPr>
          </a:lstStyle>
          <a:p>
            <a:pPr>
              <a:defRPr/>
            </a:pPr>
            <a:fld id="{E90C6B85-374C-40F1-B577-4CAF1778D640}" type="slidenum">
              <a:rPr lang="it-IT" altLang="en-US"/>
              <a:pPr>
                <a:defRPr/>
              </a:pPr>
              <a:t>‹N›</a:t>
            </a:fld>
            <a:endParaRPr lang="it-IT" altLang="en-US"/>
          </a:p>
        </p:txBody>
      </p:sp>
    </p:spTree>
    <p:extLst>
      <p:ext uri="{BB962C8B-B14F-4D97-AF65-F5344CB8AC3E}">
        <p14:creationId xmlns:p14="http://schemas.microsoft.com/office/powerpoint/2010/main" val="42414195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A2507C7-2593-B7EF-BF85-9865F2D5B10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856C4DA1-198E-2C5E-52FE-9BAF25A61F8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6EB4040-0AFF-4086-209B-D245D021D52B}"/>
              </a:ext>
            </a:extLst>
          </p:cNvPr>
          <p:cNvSpPr>
            <a:spLocks noGrp="1" noChangeArrowheads="1"/>
          </p:cNvSpPr>
          <p:nvPr>
            <p:ph type="sldNum" sz="quarter" idx="12"/>
          </p:nvPr>
        </p:nvSpPr>
        <p:spPr/>
        <p:txBody>
          <a:bodyPr/>
          <a:lstStyle>
            <a:lvl1pPr>
              <a:defRPr/>
            </a:lvl1pPr>
          </a:lstStyle>
          <a:p>
            <a:pPr>
              <a:defRPr/>
            </a:pPr>
            <a:fld id="{073B86C4-6149-404F-A36B-42DC4966E05F}" type="slidenum">
              <a:rPr lang="it-IT" altLang="en-US"/>
              <a:pPr>
                <a:defRPr/>
              </a:pPr>
              <a:t>‹N›</a:t>
            </a:fld>
            <a:endParaRPr lang="it-IT" altLang="en-US"/>
          </a:p>
        </p:txBody>
      </p:sp>
    </p:spTree>
    <p:extLst>
      <p:ext uri="{BB962C8B-B14F-4D97-AF65-F5344CB8AC3E}">
        <p14:creationId xmlns:p14="http://schemas.microsoft.com/office/powerpoint/2010/main" val="26151607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0717B3C-EF1D-C536-99F9-CC17E7D908A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BCDE20AE-390D-057A-97AF-8501F8C9B55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444B38D7-44B4-45B3-1BA9-B11B11B18CA6}"/>
              </a:ext>
            </a:extLst>
          </p:cNvPr>
          <p:cNvSpPr>
            <a:spLocks noGrp="1" noChangeArrowheads="1"/>
          </p:cNvSpPr>
          <p:nvPr>
            <p:ph type="sldNum" sz="quarter" idx="12"/>
          </p:nvPr>
        </p:nvSpPr>
        <p:spPr/>
        <p:txBody>
          <a:bodyPr/>
          <a:lstStyle>
            <a:lvl1pPr>
              <a:defRPr/>
            </a:lvl1pPr>
          </a:lstStyle>
          <a:p>
            <a:pPr>
              <a:defRPr/>
            </a:pPr>
            <a:fld id="{9AE2ABF8-1233-4131-B5D7-5E7D44C344A9}" type="slidenum">
              <a:rPr lang="it-IT" altLang="en-US"/>
              <a:pPr>
                <a:defRPr/>
              </a:pPr>
              <a:t>‹N›</a:t>
            </a:fld>
            <a:endParaRPr lang="it-IT" altLang="en-US"/>
          </a:p>
        </p:txBody>
      </p:sp>
    </p:spTree>
    <p:extLst>
      <p:ext uri="{BB962C8B-B14F-4D97-AF65-F5344CB8AC3E}">
        <p14:creationId xmlns:p14="http://schemas.microsoft.com/office/powerpoint/2010/main" val="3589520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D914E1-0308-5035-2FC8-A14020CD86E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BF9B4C5-32C2-4E98-8A2D-8C7FB8DE0D4F}" type="datetime1">
              <a:rPr lang="it-CH"/>
              <a:pPr>
                <a:defRPr/>
              </a:pPr>
              <a:t>26.04.2024</a:t>
            </a:fld>
            <a:endParaRPr lang="it-IT"/>
          </a:p>
        </p:txBody>
      </p:sp>
      <p:sp>
        <p:nvSpPr>
          <p:cNvPr id="5" name="Rectangle 5">
            <a:extLst>
              <a:ext uri="{FF2B5EF4-FFF2-40B4-BE49-F238E27FC236}">
                <a16:creationId xmlns:a16="http://schemas.microsoft.com/office/drawing/2014/main" id="{C4772355-725D-69AE-84FA-4760F62FE2A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9C6A0FF-2AE1-528C-05A6-4DA3E9FB3A25}"/>
              </a:ext>
            </a:extLst>
          </p:cNvPr>
          <p:cNvSpPr>
            <a:spLocks noGrp="1" noChangeArrowheads="1"/>
          </p:cNvSpPr>
          <p:nvPr>
            <p:ph type="sldNum" sz="quarter" idx="12"/>
          </p:nvPr>
        </p:nvSpPr>
        <p:spPr/>
        <p:txBody>
          <a:bodyPr/>
          <a:lstStyle>
            <a:lvl1pPr>
              <a:defRPr/>
            </a:lvl1pPr>
          </a:lstStyle>
          <a:p>
            <a:pPr>
              <a:defRPr/>
            </a:pPr>
            <a:fld id="{4BFD5EC2-D784-4CEE-96DB-D2FB235300ED}" type="slidenum">
              <a:rPr lang="it-IT" altLang="en-US"/>
              <a:pPr>
                <a:defRPr/>
              </a:pPr>
              <a:t>‹N›</a:t>
            </a:fld>
            <a:endParaRPr lang="it-IT" altLang="en-US"/>
          </a:p>
        </p:txBody>
      </p:sp>
    </p:spTree>
    <p:extLst>
      <p:ext uri="{BB962C8B-B14F-4D97-AF65-F5344CB8AC3E}">
        <p14:creationId xmlns:p14="http://schemas.microsoft.com/office/powerpoint/2010/main" val="36758612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FEEA990-A487-7BAE-F75D-EDD9469F663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39A37836-B6DB-40F3-A517-D10335FEF7B3}" type="datetime1">
              <a:rPr lang="it-CH"/>
              <a:pPr>
                <a:defRPr/>
              </a:pPr>
              <a:t>26.04.2024</a:t>
            </a:fld>
            <a:endParaRPr lang="it-IT"/>
          </a:p>
        </p:txBody>
      </p:sp>
      <p:sp>
        <p:nvSpPr>
          <p:cNvPr id="7" name="Rectangle 5">
            <a:extLst>
              <a:ext uri="{FF2B5EF4-FFF2-40B4-BE49-F238E27FC236}">
                <a16:creationId xmlns:a16="http://schemas.microsoft.com/office/drawing/2014/main" id="{6EC364DB-A882-763C-AB90-24D6C162EF7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D438608C-8288-C304-A500-F01292881A1C}"/>
              </a:ext>
            </a:extLst>
          </p:cNvPr>
          <p:cNvSpPr>
            <a:spLocks noGrp="1" noChangeArrowheads="1"/>
          </p:cNvSpPr>
          <p:nvPr>
            <p:ph type="sldNum" sz="quarter" idx="12"/>
          </p:nvPr>
        </p:nvSpPr>
        <p:spPr/>
        <p:txBody>
          <a:bodyPr/>
          <a:lstStyle>
            <a:lvl1pPr>
              <a:defRPr/>
            </a:lvl1pPr>
          </a:lstStyle>
          <a:p>
            <a:pPr>
              <a:defRPr/>
            </a:pPr>
            <a:fld id="{9D1B77F7-9DB7-435C-8D93-2EEF0530C920}" type="slidenum">
              <a:rPr lang="it-IT" altLang="en-US"/>
              <a:pPr>
                <a:defRPr/>
              </a:pPr>
              <a:t>‹N›</a:t>
            </a:fld>
            <a:endParaRPr lang="it-IT" altLang="en-US"/>
          </a:p>
        </p:txBody>
      </p:sp>
    </p:spTree>
    <p:extLst>
      <p:ext uri="{BB962C8B-B14F-4D97-AF65-F5344CB8AC3E}">
        <p14:creationId xmlns:p14="http://schemas.microsoft.com/office/powerpoint/2010/main" val="37044956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CD596CD-A05A-2BC9-3773-513C1A26167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1B8882BF-1D18-41B6-A29C-1DBFCEC73BDB}" type="datetime1">
              <a:rPr lang="it-CH"/>
              <a:pPr>
                <a:defRPr/>
              </a:pPr>
              <a:t>26.04.2024</a:t>
            </a:fld>
            <a:endParaRPr lang="it-IT"/>
          </a:p>
        </p:txBody>
      </p:sp>
      <p:sp>
        <p:nvSpPr>
          <p:cNvPr id="6" name="Rectangle 5">
            <a:extLst>
              <a:ext uri="{FF2B5EF4-FFF2-40B4-BE49-F238E27FC236}">
                <a16:creationId xmlns:a16="http://schemas.microsoft.com/office/drawing/2014/main" id="{0EFD6BBB-4C0B-766E-C9AC-A1115B05BD9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634B0EE-B6AE-A9F4-F68E-2DA90BFCDE51}"/>
              </a:ext>
            </a:extLst>
          </p:cNvPr>
          <p:cNvSpPr>
            <a:spLocks noGrp="1" noChangeArrowheads="1"/>
          </p:cNvSpPr>
          <p:nvPr>
            <p:ph type="sldNum" sz="quarter" idx="12"/>
          </p:nvPr>
        </p:nvSpPr>
        <p:spPr/>
        <p:txBody>
          <a:bodyPr/>
          <a:lstStyle>
            <a:lvl1pPr>
              <a:defRPr/>
            </a:lvl1pPr>
          </a:lstStyle>
          <a:p>
            <a:pPr>
              <a:defRPr/>
            </a:pPr>
            <a:fld id="{5301C7C8-298E-4787-BA27-81C9F7F6BABC}" type="slidenum">
              <a:rPr lang="it-IT" altLang="en-US"/>
              <a:pPr>
                <a:defRPr/>
              </a:pPr>
              <a:t>‹N›</a:t>
            </a:fld>
            <a:endParaRPr lang="it-IT" altLang="en-US"/>
          </a:p>
        </p:txBody>
      </p:sp>
    </p:spTree>
    <p:extLst>
      <p:ext uri="{BB962C8B-B14F-4D97-AF65-F5344CB8AC3E}">
        <p14:creationId xmlns:p14="http://schemas.microsoft.com/office/powerpoint/2010/main" val="2385971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F7EA6A8-9A2E-BC9A-6F69-87AA6885F746}"/>
              </a:ext>
            </a:extLst>
          </p:cNvPr>
          <p:cNvSpPr>
            <a:spLocks noGrp="1" noChangeArrowheads="1"/>
          </p:cNvSpPr>
          <p:nvPr>
            <p:ph type="dt" sz="half" idx="10"/>
          </p:nvPr>
        </p:nvSpPr>
        <p:spPr>
          <a:ln/>
        </p:spPr>
        <p:txBody>
          <a:bodyPr/>
          <a:lstStyle>
            <a:lvl1pPr>
              <a:defRPr/>
            </a:lvl1pPr>
          </a:lstStyle>
          <a:p>
            <a:pPr>
              <a:defRPr/>
            </a:pPr>
            <a:fld id="{FE495062-2FA9-4AED-8F12-9B1D93EB49FF}" type="datetime1">
              <a:rPr lang="it-CH"/>
              <a:pPr>
                <a:defRPr/>
              </a:pPr>
              <a:t>26.04.2024</a:t>
            </a:fld>
            <a:endParaRPr lang="it-IT"/>
          </a:p>
        </p:txBody>
      </p:sp>
      <p:sp>
        <p:nvSpPr>
          <p:cNvPr id="5" name="Rectangle 5">
            <a:extLst>
              <a:ext uri="{FF2B5EF4-FFF2-40B4-BE49-F238E27FC236}">
                <a16:creationId xmlns:a16="http://schemas.microsoft.com/office/drawing/2014/main" id="{2211E601-0102-1341-1F85-621C3D06EED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28EACC2-F104-0AAF-C9A8-05ADF85D4920}"/>
              </a:ext>
            </a:extLst>
          </p:cNvPr>
          <p:cNvSpPr>
            <a:spLocks noGrp="1" noChangeArrowheads="1"/>
          </p:cNvSpPr>
          <p:nvPr>
            <p:ph type="sldNum" sz="quarter" idx="12"/>
          </p:nvPr>
        </p:nvSpPr>
        <p:spPr>
          <a:ln/>
        </p:spPr>
        <p:txBody>
          <a:bodyPr/>
          <a:lstStyle>
            <a:lvl1pPr>
              <a:defRPr/>
            </a:lvl1pPr>
          </a:lstStyle>
          <a:p>
            <a:pPr>
              <a:defRPr/>
            </a:pPr>
            <a:fld id="{AC60975C-759D-4A71-98F1-0851130121CB}" type="slidenum">
              <a:rPr lang="it-IT" altLang="en-US"/>
              <a:pPr>
                <a:defRPr/>
              </a:pPr>
              <a:t>‹N›</a:t>
            </a:fld>
            <a:endParaRPr lang="it-IT" altLang="en-US"/>
          </a:p>
        </p:txBody>
      </p:sp>
    </p:spTree>
    <p:extLst>
      <p:ext uri="{BB962C8B-B14F-4D97-AF65-F5344CB8AC3E}">
        <p14:creationId xmlns:p14="http://schemas.microsoft.com/office/powerpoint/2010/main" val="977891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529810-F1CF-CCFB-4361-3B2684AA6B71}"/>
              </a:ext>
            </a:extLst>
          </p:cNvPr>
          <p:cNvSpPr>
            <a:spLocks noGrp="1" noChangeArrowheads="1"/>
          </p:cNvSpPr>
          <p:nvPr>
            <p:ph type="dt" sz="half" idx="10"/>
          </p:nvPr>
        </p:nvSpPr>
        <p:spPr>
          <a:ln/>
        </p:spPr>
        <p:txBody>
          <a:bodyPr/>
          <a:lstStyle>
            <a:lvl1pPr>
              <a:defRPr/>
            </a:lvl1pPr>
          </a:lstStyle>
          <a:p>
            <a:pPr>
              <a:defRPr/>
            </a:pPr>
            <a:fld id="{4FF60C4F-5080-41B2-86BF-7A13B8936BDF}" type="datetime1">
              <a:rPr lang="it-CH"/>
              <a:pPr>
                <a:defRPr/>
              </a:pPr>
              <a:t>26.04.2024</a:t>
            </a:fld>
            <a:endParaRPr lang="it-IT"/>
          </a:p>
        </p:txBody>
      </p:sp>
      <p:sp>
        <p:nvSpPr>
          <p:cNvPr id="5" name="Rectangle 5">
            <a:extLst>
              <a:ext uri="{FF2B5EF4-FFF2-40B4-BE49-F238E27FC236}">
                <a16:creationId xmlns:a16="http://schemas.microsoft.com/office/drawing/2014/main" id="{57A8EEB2-A2EE-B225-DE01-B22001946DE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66C7E1E7-AE5A-AB50-1396-D07D438157D1}"/>
              </a:ext>
            </a:extLst>
          </p:cNvPr>
          <p:cNvSpPr>
            <a:spLocks noGrp="1" noChangeArrowheads="1"/>
          </p:cNvSpPr>
          <p:nvPr>
            <p:ph type="sldNum" sz="quarter" idx="12"/>
          </p:nvPr>
        </p:nvSpPr>
        <p:spPr>
          <a:ln/>
        </p:spPr>
        <p:txBody>
          <a:bodyPr/>
          <a:lstStyle>
            <a:lvl1pPr>
              <a:defRPr/>
            </a:lvl1pPr>
          </a:lstStyle>
          <a:p>
            <a:pPr>
              <a:defRPr/>
            </a:pPr>
            <a:fld id="{D9FEE7E6-36F9-4E89-B6F6-BE9E9D8914E7}" type="slidenum">
              <a:rPr lang="it-IT" altLang="en-US"/>
              <a:pPr>
                <a:defRPr/>
              </a:pPr>
              <a:t>‹N›</a:t>
            </a:fld>
            <a:endParaRPr lang="it-IT" altLang="en-US"/>
          </a:p>
        </p:txBody>
      </p:sp>
    </p:spTree>
    <p:extLst>
      <p:ext uri="{BB962C8B-B14F-4D97-AF65-F5344CB8AC3E}">
        <p14:creationId xmlns:p14="http://schemas.microsoft.com/office/powerpoint/2010/main" val="22977679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B6FC3AA-E481-D078-220C-DE7A0C4F9847}"/>
              </a:ext>
            </a:extLst>
          </p:cNvPr>
          <p:cNvSpPr>
            <a:spLocks noGrp="1" noChangeArrowheads="1"/>
          </p:cNvSpPr>
          <p:nvPr>
            <p:ph type="dt" sz="half" idx="10"/>
          </p:nvPr>
        </p:nvSpPr>
        <p:spPr>
          <a:ln/>
        </p:spPr>
        <p:txBody>
          <a:bodyPr/>
          <a:lstStyle>
            <a:lvl1pPr>
              <a:defRPr/>
            </a:lvl1pPr>
          </a:lstStyle>
          <a:p>
            <a:pPr>
              <a:defRPr/>
            </a:pPr>
            <a:fld id="{1358A2D4-CE67-4858-8CC8-40725B8AC597}" type="datetime1">
              <a:rPr lang="it-CH"/>
              <a:pPr>
                <a:defRPr/>
              </a:pPr>
              <a:t>26.04.2024</a:t>
            </a:fld>
            <a:endParaRPr lang="it-IT"/>
          </a:p>
        </p:txBody>
      </p:sp>
      <p:sp>
        <p:nvSpPr>
          <p:cNvPr id="5" name="Rectangle 5">
            <a:extLst>
              <a:ext uri="{FF2B5EF4-FFF2-40B4-BE49-F238E27FC236}">
                <a16:creationId xmlns:a16="http://schemas.microsoft.com/office/drawing/2014/main" id="{DFEC4EF3-F1AA-1FB4-9F48-A02606665A7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F83CCCF-C753-70A3-AFD2-404793CB32C7}"/>
              </a:ext>
            </a:extLst>
          </p:cNvPr>
          <p:cNvSpPr>
            <a:spLocks noGrp="1" noChangeArrowheads="1"/>
          </p:cNvSpPr>
          <p:nvPr>
            <p:ph type="sldNum" sz="quarter" idx="12"/>
          </p:nvPr>
        </p:nvSpPr>
        <p:spPr>
          <a:ln/>
        </p:spPr>
        <p:txBody>
          <a:bodyPr/>
          <a:lstStyle>
            <a:lvl1pPr>
              <a:defRPr/>
            </a:lvl1pPr>
          </a:lstStyle>
          <a:p>
            <a:pPr>
              <a:defRPr/>
            </a:pPr>
            <a:fld id="{D05CBDDD-AD4D-4FA4-9224-DA09C8A03F47}" type="slidenum">
              <a:rPr lang="it-IT" altLang="en-US"/>
              <a:pPr>
                <a:defRPr/>
              </a:pPr>
              <a:t>‹N›</a:t>
            </a:fld>
            <a:endParaRPr lang="it-IT" altLang="en-US"/>
          </a:p>
        </p:txBody>
      </p:sp>
    </p:spTree>
    <p:extLst>
      <p:ext uri="{BB962C8B-B14F-4D97-AF65-F5344CB8AC3E}">
        <p14:creationId xmlns:p14="http://schemas.microsoft.com/office/powerpoint/2010/main" val="34562009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EF3817A-C08D-F529-900E-667212131B94}"/>
              </a:ext>
            </a:extLst>
          </p:cNvPr>
          <p:cNvSpPr>
            <a:spLocks noGrp="1" noChangeArrowheads="1"/>
          </p:cNvSpPr>
          <p:nvPr>
            <p:ph type="dt" sz="half" idx="10"/>
          </p:nvPr>
        </p:nvSpPr>
        <p:spPr>
          <a:ln/>
        </p:spPr>
        <p:txBody>
          <a:bodyPr/>
          <a:lstStyle>
            <a:lvl1pPr>
              <a:defRPr/>
            </a:lvl1pPr>
          </a:lstStyle>
          <a:p>
            <a:pPr>
              <a:defRPr/>
            </a:pPr>
            <a:fld id="{3B52E6E4-6478-4D28-9A94-2FFF7000301F}" type="datetime1">
              <a:rPr lang="it-CH"/>
              <a:pPr>
                <a:defRPr/>
              </a:pPr>
              <a:t>26.04.2024</a:t>
            </a:fld>
            <a:endParaRPr lang="it-IT"/>
          </a:p>
        </p:txBody>
      </p:sp>
      <p:sp>
        <p:nvSpPr>
          <p:cNvPr id="6" name="Rectangle 5">
            <a:extLst>
              <a:ext uri="{FF2B5EF4-FFF2-40B4-BE49-F238E27FC236}">
                <a16:creationId xmlns:a16="http://schemas.microsoft.com/office/drawing/2014/main" id="{25F6C453-9F31-0BEA-18FB-5BDDD46ED67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36B1F432-5305-F539-A01A-368841FB3123}"/>
              </a:ext>
            </a:extLst>
          </p:cNvPr>
          <p:cNvSpPr>
            <a:spLocks noGrp="1" noChangeArrowheads="1"/>
          </p:cNvSpPr>
          <p:nvPr>
            <p:ph type="sldNum" sz="quarter" idx="12"/>
          </p:nvPr>
        </p:nvSpPr>
        <p:spPr>
          <a:ln/>
        </p:spPr>
        <p:txBody>
          <a:bodyPr/>
          <a:lstStyle>
            <a:lvl1pPr>
              <a:defRPr/>
            </a:lvl1pPr>
          </a:lstStyle>
          <a:p>
            <a:pPr>
              <a:defRPr/>
            </a:pPr>
            <a:fld id="{0D3AFD5D-0B8F-4F91-9C7D-B2CC18B3BD8A}" type="slidenum">
              <a:rPr lang="it-IT" altLang="en-US"/>
              <a:pPr>
                <a:defRPr/>
              </a:pPr>
              <a:t>‹N›</a:t>
            </a:fld>
            <a:endParaRPr lang="it-IT" altLang="en-US"/>
          </a:p>
        </p:txBody>
      </p:sp>
    </p:spTree>
    <p:extLst>
      <p:ext uri="{BB962C8B-B14F-4D97-AF65-F5344CB8AC3E}">
        <p14:creationId xmlns:p14="http://schemas.microsoft.com/office/powerpoint/2010/main" val="16140538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54C1164-43BB-F324-C447-33AC707B2DB1}"/>
              </a:ext>
            </a:extLst>
          </p:cNvPr>
          <p:cNvSpPr>
            <a:spLocks noGrp="1" noChangeArrowheads="1"/>
          </p:cNvSpPr>
          <p:nvPr>
            <p:ph type="dt" sz="half" idx="10"/>
          </p:nvPr>
        </p:nvSpPr>
        <p:spPr>
          <a:ln/>
        </p:spPr>
        <p:txBody>
          <a:bodyPr/>
          <a:lstStyle>
            <a:lvl1pPr>
              <a:defRPr/>
            </a:lvl1pPr>
          </a:lstStyle>
          <a:p>
            <a:pPr>
              <a:defRPr/>
            </a:pPr>
            <a:fld id="{A3CC527E-B25D-44AD-9986-D31B0C500536}" type="datetime1">
              <a:rPr lang="it-CH"/>
              <a:pPr>
                <a:defRPr/>
              </a:pPr>
              <a:t>26.04.2024</a:t>
            </a:fld>
            <a:endParaRPr lang="it-IT"/>
          </a:p>
        </p:txBody>
      </p:sp>
      <p:sp>
        <p:nvSpPr>
          <p:cNvPr id="8" name="Rectangle 5">
            <a:extLst>
              <a:ext uri="{FF2B5EF4-FFF2-40B4-BE49-F238E27FC236}">
                <a16:creationId xmlns:a16="http://schemas.microsoft.com/office/drawing/2014/main" id="{EBB179B2-3B5B-91C8-7CE1-E7AF01872D8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A71B6096-944A-BF28-82E2-41A7B1F5C37B}"/>
              </a:ext>
            </a:extLst>
          </p:cNvPr>
          <p:cNvSpPr>
            <a:spLocks noGrp="1" noChangeArrowheads="1"/>
          </p:cNvSpPr>
          <p:nvPr>
            <p:ph type="sldNum" sz="quarter" idx="12"/>
          </p:nvPr>
        </p:nvSpPr>
        <p:spPr>
          <a:ln/>
        </p:spPr>
        <p:txBody>
          <a:bodyPr/>
          <a:lstStyle>
            <a:lvl1pPr>
              <a:defRPr/>
            </a:lvl1pPr>
          </a:lstStyle>
          <a:p>
            <a:pPr>
              <a:defRPr/>
            </a:pPr>
            <a:fld id="{9AC58FA0-B651-4E39-88FA-93DAA0C285A1}" type="slidenum">
              <a:rPr lang="it-IT" altLang="en-US"/>
              <a:pPr>
                <a:defRPr/>
              </a:pPr>
              <a:t>‹N›</a:t>
            </a:fld>
            <a:endParaRPr lang="it-IT" altLang="en-US"/>
          </a:p>
        </p:txBody>
      </p:sp>
    </p:spTree>
    <p:extLst>
      <p:ext uri="{BB962C8B-B14F-4D97-AF65-F5344CB8AC3E}">
        <p14:creationId xmlns:p14="http://schemas.microsoft.com/office/powerpoint/2010/main" val="3621611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E8A987A-16E6-1CAD-86BD-F23DF194A995}"/>
              </a:ext>
            </a:extLst>
          </p:cNvPr>
          <p:cNvSpPr>
            <a:spLocks noGrp="1" noChangeArrowheads="1"/>
          </p:cNvSpPr>
          <p:nvPr>
            <p:ph type="dt" sz="half" idx="10"/>
          </p:nvPr>
        </p:nvSpPr>
        <p:spPr>
          <a:ln/>
        </p:spPr>
        <p:txBody>
          <a:bodyPr/>
          <a:lstStyle>
            <a:lvl1pPr>
              <a:defRPr/>
            </a:lvl1pPr>
          </a:lstStyle>
          <a:p>
            <a:pPr>
              <a:defRPr/>
            </a:pPr>
            <a:fld id="{34F725DD-6F47-4CFB-BF1E-9CCA763DC414}" type="datetime1">
              <a:rPr lang="it-CH"/>
              <a:pPr>
                <a:defRPr/>
              </a:pPr>
              <a:t>26.04.2024</a:t>
            </a:fld>
            <a:endParaRPr lang="it-IT"/>
          </a:p>
        </p:txBody>
      </p:sp>
      <p:sp>
        <p:nvSpPr>
          <p:cNvPr id="4" name="Rectangle 5">
            <a:extLst>
              <a:ext uri="{FF2B5EF4-FFF2-40B4-BE49-F238E27FC236}">
                <a16:creationId xmlns:a16="http://schemas.microsoft.com/office/drawing/2014/main" id="{7FFBB7AA-C818-02AF-CF08-A01D1439CE7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62AADA40-2F3D-E83A-5739-637CE98C0EDC}"/>
              </a:ext>
            </a:extLst>
          </p:cNvPr>
          <p:cNvSpPr>
            <a:spLocks noGrp="1" noChangeArrowheads="1"/>
          </p:cNvSpPr>
          <p:nvPr>
            <p:ph type="sldNum" sz="quarter" idx="12"/>
          </p:nvPr>
        </p:nvSpPr>
        <p:spPr>
          <a:ln/>
        </p:spPr>
        <p:txBody>
          <a:bodyPr/>
          <a:lstStyle>
            <a:lvl1pPr>
              <a:defRPr/>
            </a:lvl1pPr>
          </a:lstStyle>
          <a:p>
            <a:pPr>
              <a:defRPr/>
            </a:pPr>
            <a:fld id="{1A17E716-371C-437C-B5D5-BA863AD3D6CB}" type="slidenum">
              <a:rPr lang="it-IT" altLang="en-US"/>
              <a:pPr>
                <a:defRPr/>
              </a:pPr>
              <a:t>‹N›</a:t>
            </a:fld>
            <a:endParaRPr lang="it-IT" altLang="en-US"/>
          </a:p>
        </p:txBody>
      </p:sp>
    </p:spTree>
    <p:extLst>
      <p:ext uri="{BB962C8B-B14F-4D97-AF65-F5344CB8AC3E}">
        <p14:creationId xmlns:p14="http://schemas.microsoft.com/office/powerpoint/2010/main" val="19641333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2B09AB9-BCB8-A8FF-A9CE-A68D7248F84A}"/>
              </a:ext>
            </a:extLst>
          </p:cNvPr>
          <p:cNvSpPr>
            <a:spLocks noGrp="1" noChangeArrowheads="1"/>
          </p:cNvSpPr>
          <p:nvPr>
            <p:ph type="dt" sz="half" idx="10"/>
          </p:nvPr>
        </p:nvSpPr>
        <p:spPr>
          <a:ln/>
        </p:spPr>
        <p:txBody>
          <a:bodyPr/>
          <a:lstStyle>
            <a:lvl1pPr>
              <a:defRPr/>
            </a:lvl1pPr>
          </a:lstStyle>
          <a:p>
            <a:pPr>
              <a:defRPr/>
            </a:pPr>
            <a:fld id="{5EBCC083-5027-475D-9F06-8E61CC7AB67E}" type="datetime1">
              <a:rPr lang="it-CH"/>
              <a:pPr>
                <a:defRPr/>
              </a:pPr>
              <a:t>26.04.2024</a:t>
            </a:fld>
            <a:endParaRPr lang="it-IT"/>
          </a:p>
        </p:txBody>
      </p:sp>
      <p:sp>
        <p:nvSpPr>
          <p:cNvPr id="3" name="Rectangle 5">
            <a:extLst>
              <a:ext uri="{FF2B5EF4-FFF2-40B4-BE49-F238E27FC236}">
                <a16:creationId xmlns:a16="http://schemas.microsoft.com/office/drawing/2014/main" id="{10C44DC2-73BE-B01C-280C-B32C9761734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6236BD21-A390-5CF6-AF79-C10F1311A788}"/>
              </a:ext>
            </a:extLst>
          </p:cNvPr>
          <p:cNvSpPr>
            <a:spLocks noGrp="1" noChangeArrowheads="1"/>
          </p:cNvSpPr>
          <p:nvPr>
            <p:ph type="sldNum" sz="quarter" idx="12"/>
          </p:nvPr>
        </p:nvSpPr>
        <p:spPr>
          <a:ln/>
        </p:spPr>
        <p:txBody>
          <a:bodyPr/>
          <a:lstStyle>
            <a:lvl1pPr>
              <a:defRPr/>
            </a:lvl1pPr>
          </a:lstStyle>
          <a:p>
            <a:pPr>
              <a:defRPr/>
            </a:pPr>
            <a:fld id="{FD7F1149-FA6B-4953-997C-706996E8EB13}" type="slidenum">
              <a:rPr lang="it-IT" altLang="en-US"/>
              <a:pPr>
                <a:defRPr/>
              </a:pPr>
              <a:t>‹N›</a:t>
            </a:fld>
            <a:endParaRPr lang="it-IT" altLang="en-US"/>
          </a:p>
        </p:txBody>
      </p:sp>
    </p:spTree>
    <p:extLst>
      <p:ext uri="{BB962C8B-B14F-4D97-AF65-F5344CB8AC3E}">
        <p14:creationId xmlns:p14="http://schemas.microsoft.com/office/powerpoint/2010/main" val="17446964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23C8A3A-934D-E943-3A3E-5A0EDE79C08B}"/>
              </a:ext>
            </a:extLst>
          </p:cNvPr>
          <p:cNvSpPr>
            <a:spLocks noGrp="1" noChangeArrowheads="1"/>
          </p:cNvSpPr>
          <p:nvPr>
            <p:ph type="dt" sz="half" idx="10"/>
          </p:nvPr>
        </p:nvSpPr>
        <p:spPr>
          <a:ln/>
        </p:spPr>
        <p:txBody>
          <a:bodyPr/>
          <a:lstStyle>
            <a:lvl1pPr>
              <a:defRPr/>
            </a:lvl1pPr>
          </a:lstStyle>
          <a:p>
            <a:pPr>
              <a:defRPr/>
            </a:pPr>
            <a:fld id="{4912FF2E-0AEF-4779-B839-FCC4C4E752FA}" type="datetime1">
              <a:rPr lang="it-CH"/>
              <a:pPr>
                <a:defRPr/>
              </a:pPr>
              <a:t>26.04.2024</a:t>
            </a:fld>
            <a:endParaRPr lang="it-IT"/>
          </a:p>
        </p:txBody>
      </p:sp>
      <p:sp>
        <p:nvSpPr>
          <p:cNvPr id="6" name="Rectangle 5">
            <a:extLst>
              <a:ext uri="{FF2B5EF4-FFF2-40B4-BE49-F238E27FC236}">
                <a16:creationId xmlns:a16="http://schemas.microsoft.com/office/drawing/2014/main" id="{AE64B526-E93F-BEC8-C11C-D88FFDBAB89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33AFB99C-87FF-80FA-DCBD-E6F52309BAD1}"/>
              </a:ext>
            </a:extLst>
          </p:cNvPr>
          <p:cNvSpPr>
            <a:spLocks noGrp="1" noChangeArrowheads="1"/>
          </p:cNvSpPr>
          <p:nvPr>
            <p:ph type="sldNum" sz="quarter" idx="12"/>
          </p:nvPr>
        </p:nvSpPr>
        <p:spPr>
          <a:ln/>
        </p:spPr>
        <p:txBody>
          <a:bodyPr/>
          <a:lstStyle>
            <a:lvl1pPr>
              <a:defRPr/>
            </a:lvl1pPr>
          </a:lstStyle>
          <a:p>
            <a:pPr>
              <a:defRPr/>
            </a:pPr>
            <a:fld id="{2188EB5A-ECCE-4CEB-BAE6-4065791B1C8E}" type="slidenum">
              <a:rPr lang="it-IT" altLang="en-US"/>
              <a:pPr>
                <a:defRPr/>
              </a:pPr>
              <a:t>‹N›</a:t>
            </a:fld>
            <a:endParaRPr lang="it-IT" altLang="en-US"/>
          </a:p>
        </p:txBody>
      </p:sp>
    </p:spTree>
    <p:extLst>
      <p:ext uri="{BB962C8B-B14F-4D97-AF65-F5344CB8AC3E}">
        <p14:creationId xmlns:p14="http://schemas.microsoft.com/office/powerpoint/2010/main" val="209641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B415D28-BAF7-FD98-00BF-562194FB67F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D0FAFB2E-7274-4B51-97A9-5CFF602A9844}" type="datetime1">
              <a:rPr lang="it-CH"/>
              <a:pPr>
                <a:defRPr/>
              </a:pPr>
              <a:t>26.04.2024</a:t>
            </a:fld>
            <a:endParaRPr lang="it-IT"/>
          </a:p>
        </p:txBody>
      </p:sp>
      <p:sp>
        <p:nvSpPr>
          <p:cNvPr id="6" name="Rectangle 5">
            <a:extLst>
              <a:ext uri="{FF2B5EF4-FFF2-40B4-BE49-F238E27FC236}">
                <a16:creationId xmlns:a16="http://schemas.microsoft.com/office/drawing/2014/main" id="{6395EAFF-9545-F940-7048-0DFFC59E486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2D9BEDC-95F3-7AFD-5DEA-5F18AEAEBB8A}"/>
              </a:ext>
            </a:extLst>
          </p:cNvPr>
          <p:cNvSpPr>
            <a:spLocks noGrp="1" noChangeArrowheads="1"/>
          </p:cNvSpPr>
          <p:nvPr>
            <p:ph type="sldNum" sz="quarter" idx="12"/>
          </p:nvPr>
        </p:nvSpPr>
        <p:spPr/>
        <p:txBody>
          <a:bodyPr/>
          <a:lstStyle>
            <a:lvl1pPr>
              <a:defRPr/>
            </a:lvl1pPr>
          </a:lstStyle>
          <a:p>
            <a:pPr>
              <a:defRPr/>
            </a:pPr>
            <a:fld id="{823DD675-5375-4FF2-B515-6C25995B7E5A}" type="slidenum">
              <a:rPr lang="it-IT" altLang="en-US"/>
              <a:pPr>
                <a:defRPr/>
              </a:pPr>
              <a:t>‹N›</a:t>
            </a:fld>
            <a:endParaRPr lang="it-IT" altLang="en-US"/>
          </a:p>
        </p:txBody>
      </p:sp>
    </p:spTree>
    <p:extLst>
      <p:ext uri="{BB962C8B-B14F-4D97-AF65-F5344CB8AC3E}">
        <p14:creationId xmlns:p14="http://schemas.microsoft.com/office/powerpoint/2010/main" val="28069535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AD20A1C-F190-75F0-78F3-63AAFEE9023E}"/>
              </a:ext>
            </a:extLst>
          </p:cNvPr>
          <p:cNvSpPr>
            <a:spLocks noGrp="1" noChangeArrowheads="1"/>
          </p:cNvSpPr>
          <p:nvPr>
            <p:ph type="dt" sz="half" idx="10"/>
          </p:nvPr>
        </p:nvSpPr>
        <p:spPr>
          <a:ln/>
        </p:spPr>
        <p:txBody>
          <a:bodyPr/>
          <a:lstStyle>
            <a:lvl1pPr>
              <a:defRPr/>
            </a:lvl1pPr>
          </a:lstStyle>
          <a:p>
            <a:pPr>
              <a:defRPr/>
            </a:pPr>
            <a:fld id="{7A37D56E-D13F-4543-AAA0-CF24AFC482C7}" type="datetime1">
              <a:rPr lang="it-CH"/>
              <a:pPr>
                <a:defRPr/>
              </a:pPr>
              <a:t>26.04.2024</a:t>
            </a:fld>
            <a:endParaRPr lang="it-IT"/>
          </a:p>
        </p:txBody>
      </p:sp>
      <p:sp>
        <p:nvSpPr>
          <p:cNvPr id="6" name="Rectangle 5">
            <a:extLst>
              <a:ext uri="{FF2B5EF4-FFF2-40B4-BE49-F238E27FC236}">
                <a16:creationId xmlns:a16="http://schemas.microsoft.com/office/drawing/2014/main" id="{BF37046E-19B3-C381-F3ED-500947768B3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7578D989-74FF-06D3-DF89-14D7C849C562}"/>
              </a:ext>
            </a:extLst>
          </p:cNvPr>
          <p:cNvSpPr>
            <a:spLocks noGrp="1" noChangeArrowheads="1"/>
          </p:cNvSpPr>
          <p:nvPr>
            <p:ph type="sldNum" sz="quarter" idx="12"/>
          </p:nvPr>
        </p:nvSpPr>
        <p:spPr>
          <a:ln/>
        </p:spPr>
        <p:txBody>
          <a:bodyPr/>
          <a:lstStyle>
            <a:lvl1pPr>
              <a:defRPr/>
            </a:lvl1pPr>
          </a:lstStyle>
          <a:p>
            <a:pPr>
              <a:defRPr/>
            </a:pPr>
            <a:fld id="{9B6D02DA-0042-4B01-A35D-30C8B861C0D2}" type="slidenum">
              <a:rPr lang="it-IT" altLang="en-US"/>
              <a:pPr>
                <a:defRPr/>
              </a:pPr>
              <a:t>‹N›</a:t>
            </a:fld>
            <a:endParaRPr lang="it-IT" altLang="en-US"/>
          </a:p>
        </p:txBody>
      </p:sp>
    </p:spTree>
    <p:extLst>
      <p:ext uri="{BB962C8B-B14F-4D97-AF65-F5344CB8AC3E}">
        <p14:creationId xmlns:p14="http://schemas.microsoft.com/office/powerpoint/2010/main" val="42438414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89B519-3906-9BBE-1654-DC2991A1DEDB}"/>
              </a:ext>
            </a:extLst>
          </p:cNvPr>
          <p:cNvSpPr>
            <a:spLocks noGrp="1" noChangeArrowheads="1"/>
          </p:cNvSpPr>
          <p:nvPr>
            <p:ph type="dt" sz="half" idx="10"/>
          </p:nvPr>
        </p:nvSpPr>
        <p:spPr>
          <a:ln/>
        </p:spPr>
        <p:txBody>
          <a:bodyPr/>
          <a:lstStyle>
            <a:lvl1pPr>
              <a:defRPr/>
            </a:lvl1pPr>
          </a:lstStyle>
          <a:p>
            <a:pPr>
              <a:defRPr/>
            </a:pPr>
            <a:fld id="{D30D2CE1-5812-4928-804A-8A631239ABAA}" type="datetime1">
              <a:rPr lang="it-CH"/>
              <a:pPr>
                <a:defRPr/>
              </a:pPr>
              <a:t>26.04.2024</a:t>
            </a:fld>
            <a:endParaRPr lang="it-IT"/>
          </a:p>
        </p:txBody>
      </p:sp>
      <p:sp>
        <p:nvSpPr>
          <p:cNvPr id="5" name="Rectangle 5">
            <a:extLst>
              <a:ext uri="{FF2B5EF4-FFF2-40B4-BE49-F238E27FC236}">
                <a16:creationId xmlns:a16="http://schemas.microsoft.com/office/drawing/2014/main" id="{4F15238B-2C6C-F29B-0060-DEC9D9B31D7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D8AB1E3-C14E-40F3-D65B-328BE383274A}"/>
              </a:ext>
            </a:extLst>
          </p:cNvPr>
          <p:cNvSpPr>
            <a:spLocks noGrp="1" noChangeArrowheads="1"/>
          </p:cNvSpPr>
          <p:nvPr>
            <p:ph type="sldNum" sz="quarter" idx="12"/>
          </p:nvPr>
        </p:nvSpPr>
        <p:spPr>
          <a:ln/>
        </p:spPr>
        <p:txBody>
          <a:bodyPr/>
          <a:lstStyle>
            <a:lvl1pPr>
              <a:defRPr/>
            </a:lvl1pPr>
          </a:lstStyle>
          <a:p>
            <a:pPr>
              <a:defRPr/>
            </a:pPr>
            <a:fld id="{C0658454-09CD-423D-AD36-EA83D66E6D03}" type="slidenum">
              <a:rPr lang="it-IT" altLang="en-US"/>
              <a:pPr>
                <a:defRPr/>
              </a:pPr>
              <a:t>‹N›</a:t>
            </a:fld>
            <a:endParaRPr lang="it-IT" altLang="en-US"/>
          </a:p>
        </p:txBody>
      </p:sp>
    </p:spTree>
    <p:extLst>
      <p:ext uri="{BB962C8B-B14F-4D97-AF65-F5344CB8AC3E}">
        <p14:creationId xmlns:p14="http://schemas.microsoft.com/office/powerpoint/2010/main" val="38820755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45C3AD6-0253-9456-E674-F16C079B786C}"/>
              </a:ext>
            </a:extLst>
          </p:cNvPr>
          <p:cNvSpPr>
            <a:spLocks noGrp="1" noChangeArrowheads="1"/>
          </p:cNvSpPr>
          <p:nvPr>
            <p:ph type="dt" sz="half" idx="10"/>
          </p:nvPr>
        </p:nvSpPr>
        <p:spPr>
          <a:ln/>
        </p:spPr>
        <p:txBody>
          <a:bodyPr/>
          <a:lstStyle>
            <a:lvl1pPr>
              <a:defRPr/>
            </a:lvl1pPr>
          </a:lstStyle>
          <a:p>
            <a:pPr>
              <a:defRPr/>
            </a:pPr>
            <a:fld id="{3CD5FF51-9EE0-45B4-9C61-FC91BDED6CF3}" type="datetime1">
              <a:rPr lang="it-CH"/>
              <a:pPr>
                <a:defRPr/>
              </a:pPr>
              <a:t>26.04.2024</a:t>
            </a:fld>
            <a:endParaRPr lang="it-IT"/>
          </a:p>
        </p:txBody>
      </p:sp>
      <p:sp>
        <p:nvSpPr>
          <p:cNvPr id="5" name="Rectangle 5">
            <a:extLst>
              <a:ext uri="{FF2B5EF4-FFF2-40B4-BE49-F238E27FC236}">
                <a16:creationId xmlns:a16="http://schemas.microsoft.com/office/drawing/2014/main" id="{AE6125C8-E200-696A-FDF4-8EBD626A0B1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29FEE35-D742-761D-99FC-552E0DF42E07}"/>
              </a:ext>
            </a:extLst>
          </p:cNvPr>
          <p:cNvSpPr>
            <a:spLocks noGrp="1" noChangeArrowheads="1"/>
          </p:cNvSpPr>
          <p:nvPr>
            <p:ph type="sldNum" sz="quarter" idx="12"/>
          </p:nvPr>
        </p:nvSpPr>
        <p:spPr>
          <a:ln/>
        </p:spPr>
        <p:txBody>
          <a:bodyPr/>
          <a:lstStyle>
            <a:lvl1pPr>
              <a:defRPr/>
            </a:lvl1pPr>
          </a:lstStyle>
          <a:p>
            <a:pPr>
              <a:defRPr/>
            </a:pPr>
            <a:fld id="{C0DB7C8E-244E-40E4-96D5-5A4960ABE36C}" type="slidenum">
              <a:rPr lang="it-IT" altLang="en-US"/>
              <a:pPr>
                <a:defRPr/>
              </a:pPr>
              <a:t>‹N›</a:t>
            </a:fld>
            <a:endParaRPr lang="it-IT" altLang="en-US"/>
          </a:p>
        </p:txBody>
      </p:sp>
    </p:spTree>
    <p:extLst>
      <p:ext uri="{BB962C8B-B14F-4D97-AF65-F5344CB8AC3E}">
        <p14:creationId xmlns:p14="http://schemas.microsoft.com/office/powerpoint/2010/main" val="11730989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EE3DBF6-7BD1-2234-0508-806719196839}"/>
              </a:ext>
            </a:extLst>
          </p:cNvPr>
          <p:cNvSpPr>
            <a:spLocks noGrp="1" noChangeArrowheads="1"/>
          </p:cNvSpPr>
          <p:nvPr>
            <p:ph type="dt" sz="half" idx="10"/>
          </p:nvPr>
        </p:nvSpPr>
        <p:spPr>
          <a:ln/>
        </p:spPr>
        <p:txBody>
          <a:bodyPr/>
          <a:lstStyle>
            <a:lvl1pPr>
              <a:defRPr/>
            </a:lvl1pPr>
          </a:lstStyle>
          <a:p>
            <a:pPr>
              <a:defRPr/>
            </a:pPr>
            <a:fld id="{65ADB90B-DDBD-4039-BFBB-BB08DAC6AB91}" type="datetime1">
              <a:rPr lang="it-CH"/>
              <a:pPr>
                <a:defRPr/>
              </a:pPr>
              <a:t>26.04.2024</a:t>
            </a:fld>
            <a:endParaRPr lang="it-IT"/>
          </a:p>
        </p:txBody>
      </p:sp>
      <p:sp>
        <p:nvSpPr>
          <p:cNvPr id="6" name="Rectangle 5">
            <a:extLst>
              <a:ext uri="{FF2B5EF4-FFF2-40B4-BE49-F238E27FC236}">
                <a16:creationId xmlns:a16="http://schemas.microsoft.com/office/drawing/2014/main" id="{79326BEF-A23A-9337-2ECA-49E3368249A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FE0C08CC-0794-09C7-D420-2939F96D3DCA}"/>
              </a:ext>
            </a:extLst>
          </p:cNvPr>
          <p:cNvSpPr>
            <a:spLocks noGrp="1" noChangeArrowheads="1"/>
          </p:cNvSpPr>
          <p:nvPr>
            <p:ph type="sldNum" sz="quarter" idx="12"/>
          </p:nvPr>
        </p:nvSpPr>
        <p:spPr>
          <a:ln/>
        </p:spPr>
        <p:txBody>
          <a:bodyPr/>
          <a:lstStyle>
            <a:lvl1pPr>
              <a:defRPr/>
            </a:lvl1pPr>
          </a:lstStyle>
          <a:p>
            <a:pPr>
              <a:defRPr/>
            </a:pPr>
            <a:fld id="{9C551A0C-2D7D-4D6B-96D3-B3E4F9CDDC76}" type="slidenum">
              <a:rPr lang="it-IT" altLang="en-US"/>
              <a:pPr>
                <a:defRPr/>
              </a:pPr>
              <a:t>‹N›</a:t>
            </a:fld>
            <a:endParaRPr lang="it-IT" altLang="en-US"/>
          </a:p>
        </p:txBody>
      </p:sp>
    </p:spTree>
    <p:extLst>
      <p:ext uri="{BB962C8B-B14F-4D97-AF65-F5344CB8AC3E}">
        <p14:creationId xmlns:p14="http://schemas.microsoft.com/office/powerpoint/2010/main" val="23487651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3652233-256C-FE80-2829-6C5E8B86A28C}"/>
              </a:ext>
            </a:extLst>
          </p:cNvPr>
          <p:cNvSpPr>
            <a:spLocks noGrp="1" noChangeArrowheads="1"/>
          </p:cNvSpPr>
          <p:nvPr>
            <p:ph type="dt" sz="half" idx="10"/>
          </p:nvPr>
        </p:nvSpPr>
        <p:spPr>
          <a:ln/>
        </p:spPr>
        <p:txBody>
          <a:bodyPr/>
          <a:lstStyle>
            <a:lvl1pPr>
              <a:defRPr/>
            </a:lvl1pPr>
          </a:lstStyle>
          <a:p>
            <a:pPr>
              <a:defRPr/>
            </a:pPr>
            <a:fld id="{3FCD1759-0332-4983-AAAE-EBB34D35F7F8}" type="datetime1">
              <a:rPr lang="it-CH"/>
              <a:pPr>
                <a:defRPr/>
              </a:pPr>
              <a:t>26.04.2024</a:t>
            </a:fld>
            <a:endParaRPr lang="it-IT"/>
          </a:p>
        </p:txBody>
      </p:sp>
      <p:sp>
        <p:nvSpPr>
          <p:cNvPr id="6" name="Rectangle 5">
            <a:extLst>
              <a:ext uri="{FF2B5EF4-FFF2-40B4-BE49-F238E27FC236}">
                <a16:creationId xmlns:a16="http://schemas.microsoft.com/office/drawing/2014/main" id="{5926BFDF-02FA-56E9-C5A5-3BBB5956798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523679F-18BB-E26D-0B43-AD308CA82DBD}"/>
              </a:ext>
            </a:extLst>
          </p:cNvPr>
          <p:cNvSpPr>
            <a:spLocks noGrp="1" noChangeArrowheads="1"/>
          </p:cNvSpPr>
          <p:nvPr>
            <p:ph type="sldNum" sz="quarter" idx="12"/>
          </p:nvPr>
        </p:nvSpPr>
        <p:spPr>
          <a:ln/>
        </p:spPr>
        <p:txBody>
          <a:bodyPr/>
          <a:lstStyle>
            <a:lvl1pPr>
              <a:defRPr/>
            </a:lvl1pPr>
          </a:lstStyle>
          <a:p>
            <a:pPr>
              <a:defRPr/>
            </a:pPr>
            <a:fld id="{7FD43082-3E3F-4230-ADE1-5BB99C173617}" type="slidenum">
              <a:rPr lang="it-IT" altLang="en-US"/>
              <a:pPr>
                <a:defRPr/>
              </a:pPr>
              <a:t>‹N›</a:t>
            </a:fld>
            <a:endParaRPr lang="it-IT" altLang="en-US"/>
          </a:p>
        </p:txBody>
      </p:sp>
    </p:spTree>
    <p:extLst>
      <p:ext uri="{BB962C8B-B14F-4D97-AF65-F5344CB8AC3E}">
        <p14:creationId xmlns:p14="http://schemas.microsoft.com/office/powerpoint/2010/main" val="25149988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53AD2A0-3A6E-3539-6CFC-942C1A12BD0C}"/>
              </a:ext>
            </a:extLst>
          </p:cNvPr>
          <p:cNvSpPr>
            <a:spLocks noGrp="1" noChangeArrowheads="1"/>
          </p:cNvSpPr>
          <p:nvPr>
            <p:ph type="dt" sz="half" idx="10"/>
          </p:nvPr>
        </p:nvSpPr>
        <p:spPr>
          <a:ln/>
        </p:spPr>
        <p:txBody>
          <a:bodyPr/>
          <a:lstStyle>
            <a:lvl1pPr>
              <a:defRPr/>
            </a:lvl1pPr>
          </a:lstStyle>
          <a:p>
            <a:pPr>
              <a:defRPr/>
            </a:pPr>
            <a:fld id="{F3E55B4F-CEE1-40DB-A16A-5D21E0BE3B4A}" type="datetime1">
              <a:rPr lang="it-CH"/>
              <a:pPr>
                <a:defRPr/>
              </a:pPr>
              <a:t>26.04.2024</a:t>
            </a:fld>
            <a:endParaRPr lang="it-IT"/>
          </a:p>
        </p:txBody>
      </p:sp>
      <p:sp>
        <p:nvSpPr>
          <p:cNvPr id="4" name="Rectangle 5">
            <a:extLst>
              <a:ext uri="{FF2B5EF4-FFF2-40B4-BE49-F238E27FC236}">
                <a16:creationId xmlns:a16="http://schemas.microsoft.com/office/drawing/2014/main" id="{ABD8F122-2BEE-8811-E1EB-A9F06A892EE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78EC3642-ED12-A0DB-BFEB-DFA117CD47D2}"/>
              </a:ext>
            </a:extLst>
          </p:cNvPr>
          <p:cNvSpPr>
            <a:spLocks noGrp="1" noChangeArrowheads="1"/>
          </p:cNvSpPr>
          <p:nvPr>
            <p:ph type="sldNum" sz="quarter" idx="12"/>
          </p:nvPr>
        </p:nvSpPr>
        <p:spPr>
          <a:ln/>
        </p:spPr>
        <p:txBody>
          <a:bodyPr/>
          <a:lstStyle>
            <a:lvl1pPr>
              <a:defRPr/>
            </a:lvl1pPr>
          </a:lstStyle>
          <a:p>
            <a:pPr>
              <a:defRPr/>
            </a:pPr>
            <a:fld id="{73C49762-7E9F-49C9-8128-6742863A9C3C}" type="slidenum">
              <a:rPr lang="it-IT" altLang="en-US"/>
              <a:pPr>
                <a:defRPr/>
              </a:pPr>
              <a:t>‹N›</a:t>
            </a:fld>
            <a:endParaRPr lang="it-IT" altLang="en-US"/>
          </a:p>
        </p:txBody>
      </p:sp>
    </p:spTree>
    <p:extLst>
      <p:ext uri="{BB962C8B-B14F-4D97-AF65-F5344CB8AC3E}">
        <p14:creationId xmlns:p14="http://schemas.microsoft.com/office/powerpoint/2010/main" val="23708438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E96D2A2-1BEC-6B9E-964D-08E4F6736072}"/>
              </a:ext>
            </a:extLst>
          </p:cNvPr>
          <p:cNvSpPr>
            <a:spLocks noGrp="1" noChangeArrowheads="1"/>
          </p:cNvSpPr>
          <p:nvPr>
            <p:ph type="dt" sz="half" idx="10"/>
          </p:nvPr>
        </p:nvSpPr>
        <p:spPr>
          <a:ln/>
        </p:spPr>
        <p:txBody>
          <a:bodyPr/>
          <a:lstStyle>
            <a:lvl1pPr>
              <a:defRPr/>
            </a:lvl1pPr>
          </a:lstStyle>
          <a:p>
            <a:pPr>
              <a:defRPr/>
            </a:pPr>
            <a:fld id="{D82A0318-D74D-458E-B44E-553A8606E70D}" type="datetime1">
              <a:rPr lang="it-CH"/>
              <a:pPr>
                <a:defRPr/>
              </a:pPr>
              <a:t>26.04.2024</a:t>
            </a:fld>
            <a:endParaRPr lang="it-IT"/>
          </a:p>
        </p:txBody>
      </p:sp>
      <p:sp>
        <p:nvSpPr>
          <p:cNvPr id="7" name="Rectangle 5">
            <a:extLst>
              <a:ext uri="{FF2B5EF4-FFF2-40B4-BE49-F238E27FC236}">
                <a16:creationId xmlns:a16="http://schemas.microsoft.com/office/drawing/2014/main" id="{DB21258F-72E3-FCB1-CF7B-DF0CA882B97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DB3CEC55-5358-7F1E-C39D-57D29D49C2FD}"/>
              </a:ext>
            </a:extLst>
          </p:cNvPr>
          <p:cNvSpPr>
            <a:spLocks noGrp="1" noChangeArrowheads="1"/>
          </p:cNvSpPr>
          <p:nvPr>
            <p:ph type="sldNum" sz="quarter" idx="12"/>
          </p:nvPr>
        </p:nvSpPr>
        <p:spPr>
          <a:ln/>
        </p:spPr>
        <p:txBody>
          <a:bodyPr/>
          <a:lstStyle>
            <a:lvl1pPr>
              <a:defRPr/>
            </a:lvl1pPr>
          </a:lstStyle>
          <a:p>
            <a:pPr>
              <a:defRPr/>
            </a:pPr>
            <a:fld id="{BAA54CA4-A63F-4429-844A-45614E433107}" type="slidenum">
              <a:rPr lang="it-IT" altLang="en-US"/>
              <a:pPr>
                <a:defRPr/>
              </a:pPr>
              <a:t>‹N›</a:t>
            </a:fld>
            <a:endParaRPr lang="it-IT" altLang="en-US"/>
          </a:p>
        </p:txBody>
      </p:sp>
    </p:spTree>
    <p:extLst>
      <p:ext uri="{BB962C8B-B14F-4D97-AF65-F5344CB8AC3E}">
        <p14:creationId xmlns:p14="http://schemas.microsoft.com/office/powerpoint/2010/main" val="40004695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937C35B-E354-BCA0-ECA7-9C7EE8F3B6FB}"/>
              </a:ext>
            </a:extLst>
          </p:cNvPr>
          <p:cNvSpPr>
            <a:spLocks noGrp="1" noChangeArrowheads="1"/>
          </p:cNvSpPr>
          <p:nvPr>
            <p:ph type="dt" sz="half" idx="10"/>
          </p:nvPr>
        </p:nvSpPr>
        <p:spPr>
          <a:ln/>
        </p:spPr>
        <p:txBody>
          <a:bodyPr/>
          <a:lstStyle>
            <a:lvl1pPr>
              <a:defRPr/>
            </a:lvl1pPr>
          </a:lstStyle>
          <a:p>
            <a:pPr>
              <a:defRPr/>
            </a:pPr>
            <a:fld id="{41A292D7-A201-4EFE-BFA3-D9488C79CC5B}" type="datetime1">
              <a:rPr lang="it-CH"/>
              <a:pPr>
                <a:defRPr/>
              </a:pPr>
              <a:t>26.04.2024</a:t>
            </a:fld>
            <a:endParaRPr lang="it-IT"/>
          </a:p>
        </p:txBody>
      </p:sp>
      <p:sp>
        <p:nvSpPr>
          <p:cNvPr id="8" name="Rectangle 5">
            <a:extLst>
              <a:ext uri="{FF2B5EF4-FFF2-40B4-BE49-F238E27FC236}">
                <a16:creationId xmlns:a16="http://schemas.microsoft.com/office/drawing/2014/main" id="{A9E0535F-44DF-885B-52DF-279D0215DB7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0DA0A450-C010-AE7C-2FE8-9A4A62C1CF85}"/>
              </a:ext>
            </a:extLst>
          </p:cNvPr>
          <p:cNvSpPr>
            <a:spLocks noGrp="1" noChangeArrowheads="1"/>
          </p:cNvSpPr>
          <p:nvPr>
            <p:ph type="sldNum" sz="quarter" idx="12"/>
          </p:nvPr>
        </p:nvSpPr>
        <p:spPr>
          <a:ln/>
        </p:spPr>
        <p:txBody>
          <a:bodyPr/>
          <a:lstStyle>
            <a:lvl1pPr>
              <a:defRPr/>
            </a:lvl1pPr>
          </a:lstStyle>
          <a:p>
            <a:pPr>
              <a:defRPr/>
            </a:pPr>
            <a:fld id="{F4514135-3D02-4642-9135-07AB6FC1DD85}" type="slidenum">
              <a:rPr lang="it-IT" altLang="en-US"/>
              <a:pPr>
                <a:defRPr/>
              </a:pPr>
              <a:t>‹N›</a:t>
            </a:fld>
            <a:endParaRPr lang="it-IT" altLang="en-US"/>
          </a:p>
        </p:txBody>
      </p:sp>
    </p:spTree>
    <p:extLst>
      <p:ext uri="{BB962C8B-B14F-4D97-AF65-F5344CB8AC3E}">
        <p14:creationId xmlns:p14="http://schemas.microsoft.com/office/powerpoint/2010/main" val="9698108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D5A8680-0D7C-CEA9-0F37-274AAFAEE4FA}"/>
              </a:ext>
            </a:extLst>
          </p:cNvPr>
          <p:cNvSpPr>
            <a:spLocks noGrp="1" noChangeArrowheads="1"/>
          </p:cNvSpPr>
          <p:nvPr>
            <p:ph type="dt" sz="half" idx="10"/>
          </p:nvPr>
        </p:nvSpPr>
        <p:spPr>
          <a:ln/>
        </p:spPr>
        <p:txBody>
          <a:bodyPr/>
          <a:lstStyle>
            <a:lvl1pPr>
              <a:defRPr/>
            </a:lvl1pPr>
          </a:lstStyle>
          <a:p>
            <a:pPr>
              <a:defRPr/>
            </a:pPr>
            <a:fld id="{064A0BB1-4194-449D-9CFE-971AE50086E8}" type="datetime1">
              <a:rPr lang="it-CH"/>
              <a:pPr>
                <a:defRPr/>
              </a:pPr>
              <a:t>26.04.2024</a:t>
            </a:fld>
            <a:endParaRPr lang="it-IT"/>
          </a:p>
        </p:txBody>
      </p:sp>
      <p:sp>
        <p:nvSpPr>
          <p:cNvPr id="7" name="Rectangle 5">
            <a:extLst>
              <a:ext uri="{FF2B5EF4-FFF2-40B4-BE49-F238E27FC236}">
                <a16:creationId xmlns:a16="http://schemas.microsoft.com/office/drawing/2014/main" id="{759EDF66-ECCE-E0EC-E184-A80BBFB886E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8CADAB0D-062B-4989-E4CF-8A7C4A0E7377}"/>
              </a:ext>
            </a:extLst>
          </p:cNvPr>
          <p:cNvSpPr>
            <a:spLocks noGrp="1" noChangeArrowheads="1"/>
          </p:cNvSpPr>
          <p:nvPr>
            <p:ph type="sldNum" sz="quarter" idx="12"/>
          </p:nvPr>
        </p:nvSpPr>
        <p:spPr>
          <a:ln/>
        </p:spPr>
        <p:txBody>
          <a:bodyPr/>
          <a:lstStyle>
            <a:lvl1pPr>
              <a:defRPr/>
            </a:lvl1pPr>
          </a:lstStyle>
          <a:p>
            <a:pPr>
              <a:defRPr/>
            </a:pPr>
            <a:fld id="{13F6E660-C3A0-4526-925A-52C3F9DB82B1}" type="slidenum">
              <a:rPr lang="it-IT" altLang="en-US"/>
              <a:pPr>
                <a:defRPr/>
              </a:pPr>
              <a:t>‹N›</a:t>
            </a:fld>
            <a:endParaRPr lang="it-IT" altLang="en-US"/>
          </a:p>
        </p:txBody>
      </p:sp>
    </p:spTree>
    <p:extLst>
      <p:ext uri="{BB962C8B-B14F-4D97-AF65-F5344CB8AC3E}">
        <p14:creationId xmlns:p14="http://schemas.microsoft.com/office/powerpoint/2010/main" val="14030332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77B1355-4595-A9D6-2B4A-CAEAFAE4E4BD}"/>
              </a:ext>
            </a:extLst>
          </p:cNvPr>
          <p:cNvSpPr>
            <a:spLocks noGrp="1" noChangeArrowheads="1"/>
          </p:cNvSpPr>
          <p:nvPr>
            <p:ph type="dt" sz="half" idx="10"/>
          </p:nvPr>
        </p:nvSpPr>
        <p:spPr>
          <a:ln/>
        </p:spPr>
        <p:txBody>
          <a:bodyPr/>
          <a:lstStyle>
            <a:lvl1pPr>
              <a:defRPr/>
            </a:lvl1pPr>
          </a:lstStyle>
          <a:p>
            <a:pPr>
              <a:defRPr/>
            </a:pPr>
            <a:fld id="{6E7C1D18-5F9B-4BD7-83A9-490B62CAE144}" type="datetime1">
              <a:rPr lang="it-CH"/>
              <a:pPr>
                <a:defRPr/>
              </a:pPr>
              <a:t>26.04.2024</a:t>
            </a:fld>
            <a:endParaRPr lang="it-IT"/>
          </a:p>
        </p:txBody>
      </p:sp>
      <p:sp>
        <p:nvSpPr>
          <p:cNvPr id="6" name="Rectangle 5">
            <a:extLst>
              <a:ext uri="{FF2B5EF4-FFF2-40B4-BE49-F238E27FC236}">
                <a16:creationId xmlns:a16="http://schemas.microsoft.com/office/drawing/2014/main" id="{6622C84C-086F-73EA-4E4F-369F3FD6A1F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2168864-8630-749F-CC21-C32459C64C84}"/>
              </a:ext>
            </a:extLst>
          </p:cNvPr>
          <p:cNvSpPr>
            <a:spLocks noGrp="1" noChangeArrowheads="1"/>
          </p:cNvSpPr>
          <p:nvPr>
            <p:ph type="sldNum" sz="quarter" idx="12"/>
          </p:nvPr>
        </p:nvSpPr>
        <p:spPr>
          <a:ln/>
        </p:spPr>
        <p:txBody>
          <a:bodyPr/>
          <a:lstStyle>
            <a:lvl1pPr>
              <a:defRPr/>
            </a:lvl1pPr>
          </a:lstStyle>
          <a:p>
            <a:pPr>
              <a:defRPr/>
            </a:pPr>
            <a:fld id="{38E92D7D-F255-44D3-B646-D09A229120A3}" type="slidenum">
              <a:rPr lang="it-IT" altLang="en-US"/>
              <a:pPr>
                <a:defRPr/>
              </a:pPr>
              <a:t>‹N›</a:t>
            </a:fld>
            <a:endParaRPr lang="it-IT" altLang="en-US"/>
          </a:p>
        </p:txBody>
      </p:sp>
    </p:spTree>
    <p:extLst>
      <p:ext uri="{BB962C8B-B14F-4D97-AF65-F5344CB8AC3E}">
        <p14:creationId xmlns:p14="http://schemas.microsoft.com/office/powerpoint/2010/main" val="3443578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2759205-6953-1B10-D7EF-6EF10A9247B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D59BB9A-99A2-4BC9-AD37-C6779036333D}" type="datetime1">
              <a:rPr lang="it-CH"/>
              <a:pPr>
                <a:defRPr/>
              </a:pPr>
              <a:t>26.04.2024</a:t>
            </a:fld>
            <a:endParaRPr lang="it-IT"/>
          </a:p>
        </p:txBody>
      </p:sp>
      <p:sp>
        <p:nvSpPr>
          <p:cNvPr id="6" name="Rectangle 5">
            <a:extLst>
              <a:ext uri="{FF2B5EF4-FFF2-40B4-BE49-F238E27FC236}">
                <a16:creationId xmlns:a16="http://schemas.microsoft.com/office/drawing/2014/main" id="{55383D4C-B730-179B-18E1-6AA4C721BE8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E0BF750-68ED-B132-BAC1-82C6A99C82CC}"/>
              </a:ext>
            </a:extLst>
          </p:cNvPr>
          <p:cNvSpPr>
            <a:spLocks noGrp="1" noChangeArrowheads="1"/>
          </p:cNvSpPr>
          <p:nvPr>
            <p:ph type="sldNum" sz="quarter" idx="12"/>
          </p:nvPr>
        </p:nvSpPr>
        <p:spPr/>
        <p:txBody>
          <a:bodyPr/>
          <a:lstStyle>
            <a:lvl1pPr>
              <a:defRPr/>
            </a:lvl1pPr>
          </a:lstStyle>
          <a:p>
            <a:pPr>
              <a:defRPr/>
            </a:pPr>
            <a:fld id="{90DC7601-C489-4477-A4C9-82D4EB82A4B4}" type="slidenum">
              <a:rPr lang="it-IT" altLang="en-US"/>
              <a:pPr>
                <a:defRPr/>
              </a:pPr>
              <a:t>‹N›</a:t>
            </a:fld>
            <a:endParaRPr lang="it-IT" altLang="en-US"/>
          </a:p>
        </p:txBody>
      </p:sp>
    </p:spTree>
    <p:extLst>
      <p:ext uri="{BB962C8B-B14F-4D97-AF65-F5344CB8AC3E}">
        <p14:creationId xmlns:p14="http://schemas.microsoft.com/office/powerpoint/2010/main" val="38697849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C968D47-8A5C-266A-7110-EA5B4041DB11}"/>
              </a:ext>
            </a:extLst>
          </p:cNvPr>
          <p:cNvSpPr>
            <a:spLocks noGrp="1" noChangeArrowheads="1"/>
          </p:cNvSpPr>
          <p:nvPr>
            <p:ph type="dt" sz="half" idx="10"/>
          </p:nvPr>
        </p:nvSpPr>
        <p:spPr>
          <a:ln/>
        </p:spPr>
        <p:txBody>
          <a:bodyPr/>
          <a:lstStyle>
            <a:lvl1pPr>
              <a:defRPr/>
            </a:lvl1pPr>
          </a:lstStyle>
          <a:p>
            <a:pPr>
              <a:defRPr/>
            </a:pPr>
            <a:fld id="{E8E4BF40-DD74-4385-BE0B-C6B2E26F98BB}" type="datetime1">
              <a:rPr lang="it-CH"/>
              <a:pPr>
                <a:defRPr/>
              </a:pPr>
              <a:t>26.04.2024</a:t>
            </a:fld>
            <a:endParaRPr lang="it-IT"/>
          </a:p>
        </p:txBody>
      </p:sp>
      <p:sp>
        <p:nvSpPr>
          <p:cNvPr id="7" name="Rectangle 5">
            <a:extLst>
              <a:ext uri="{FF2B5EF4-FFF2-40B4-BE49-F238E27FC236}">
                <a16:creationId xmlns:a16="http://schemas.microsoft.com/office/drawing/2014/main" id="{EA12AD1B-FE18-8B21-FDDF-46DA32327C5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5B1C8846-C11A-5FD4-2281-58D81F1D0651}"/>
              </a:ext>
            </a:extLst>
          </p:cNvPr>
          <p:cNvSpPr>
            <a:spLocks noGrp="1" noChangeArrowheads="1"/>
          </p:cNvSpPr>
          <p:nvPr>
            <p:ph type="sldNum" sz="quarter" idx="12"/>
          </p:nvPr>
        </p:nvSpPr>
        <p:spPr>
          <a:ln/>
        </p:spPr>
        <p:txBody>
          <a:bodyPr/>
          <a:lstStyle>
            <a:lvl1pPr>
              <a:defRPr/>
            </a:lvl1pPr>
          </a:lstStyle>
          <a:p>
            <a:pPr>
              <a:defRPr/>
            </a:pPr>
            <a:fld id="{ADB97766-8D50-4ED6-9C0F-0A4F79AD2406}" type="slidenum">
              <a:rPr lang="it-IT" altLang="en-US"/>
              <a:pPr>
                <a:defRPr/>
              </a:pPr>
              <a:t>‹N›</a:t>
            </a:fld>
            <a:endParaRPr lang="it-IT" altLang="en-US"/>
          </a:p>
        </p:txBody>
      </p:sp>
    </p:spTree>
    <p:extLst>
      <p:ext uri="{BB962C8B-B14F-4D97-AF65-F5344CB8AC3E}">
        <p14:creationId xmlns:p14="http://schemas.microsoft.com/office/powerpoint/2010/main" val="3240870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D063326-E1C9-2F85-30EB-E4357A2A608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5B19BDBA-A3D9-F1DB-2F77-5F7CFF81BCB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AC452C2-14DB-50CF-2407-8AFF9E0446BA}"/>
              </a:ext>
            </a:extLst>
          </p:cNvPr>
          <p:cNvSpPr>
            <a:spLocks noGrp="1" noChangeArrowheads="1"/>
          </p:cNvSpPr>
          <p:nvPr>
            <p:ph type="sldNum" sz="quarter" idx="12"/>
          </p:nvPr>
        </p:nvSpPr>
        <p:spPr/>
        <p:txBody>
          <a:bodyPr/>
          <a:lstStyle>
            <a:lvl1pPr>
              <a:defRPr/>
            </a:lvl1pPr>
          </a:lstStyle>
          <a:p>
            <a:pPr>
              <a:defRPr/>
            </a:pPr>
            <a:fld id="{C997E25F-46BA-482C-A678-02998C6F8184}" type="slidenum">
              <a:rPr lang="it-IT" altLang="en-US"/>
              <a:pPr>
                <a:defRPr/>
              </a:pPr>
              <a:t>‹N›</a:t>
            </a:fld>
            <a:endParaRPr lang="it-IT" altLang="en-US"/>
          </a:p>
        </p:txBody>
      </p:sp>
    </p:spTree>
    <p:extLst>
      <p:ext uri="{BB962C8B-B14F-4D97-AF65-F5344CB8AC3E}">
        <p14:creationId xmlns:p14="http://schemas.microsoft.com/office/powerpoint/2010/main" val="9157181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C83CCA-8B20-4860-62F4-BD61F6C7612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373C582-D747-81D6-44DC-03619F31D56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927A8D6-BBE0-E1FB-2B62-76829BCE1BE6}"/>
              </a:ext>
            </a:extLst>
          </p:cNvPr>
          <p:cNvSpPr>
            <a:spLocks noGrp="1" noChangeArrowheads="1"/>
          </p:cNvSpPr>
          <p:nvPr>
            <p:ph type="sldNum" sz="quarter" idx="12"/>
          </p:nvPr>
        </p:nvSpPr>
        <p:spPr/>
        <p:txBody>
          <a:bodyPr/>
          <a:lstStyle>
            <a:lvl1pPr>
              <a:defRPr/>
            </a:lvl1pPr>
          </a:lstStyle>
          <a:p>
            <a:pPr>
              <a:defRPr/>
            </a:pPr>
            <a:fld id="{C4FADBFD-B8B1-4C3F-A74F-AADD16DA30FF}" type="slidenum">
              <a:rPr lang="it-IT" altLang="en-US"/>
              <a:pPr>
                <a:defRPr/>
              </a:pPr>
              <a:t>‹N›</a:t>
            </a:fld>
            <a:endParaRPr lang="it-IT" altLang="en-US"/>
          </a:p>
        </p:txBody>
      </p:sp>
    </p:spTree>
    <p:extLst>
      <p:ext uri="{BB962C8B-B14F-4D97-AF65-F5344CB8AC3E}">
        <p14:creationId xmlns:p14="http://schemas.microsoft.com/office/powerpoint/2010/main" val="38166136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C110435-198D-E23B-66FD-30A5AC35608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B99C96ED-8CAF-0304-76AA-8F93C5305A3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9E1E4E0-FD8C-42AA-527F-37FBDBCDEAA4}"/>
              </a:ext>
            </a:extLst>
          </p:cNvPr>
          <p:cNvSpPr>
            <a:spLocks noGrp="1" noChangeArrowheads="1"/>
          </p:cNvSpPr>
          <p:nvPr>
            <p:ph type="sldNum" sz="quarter" idx="12"/>
          </p:nvPr>
        </p:nvSpPr>
        <p:spPr/>
        <p:txBody>
          <a:bodyPr/>
          <a:lstStyle>
            <a:lvl1pPr>
              <a:defRPr/>
            </a:lvl1pPr>
          </a:lstStyle>
          <a:p>
            <a:pPr>
              <a:defRPr/>
            </a:pPr>
            <a:fld id="{ADC5FA5E-45AE-4C8F-B33B-C70BFA4AC2D4}" type="slidenum">
              <a:rPr lang="it-IT" altLang="en-US"/>
              <a:pPr>
                <a:defRPr/>
              </a:pPr>
              <a:t>‹N›</a:t>
            </a:fld>
            <a:endParaRPr lang="it-IT" altLang="en-US"/>
          </a:p>
        </p:txBody>
      </p:sp>
    </p:spTree>
    <p:extLst>
      <p:ext uri="{BB962C8B-B14F-4D97-AF65-F5344CB8AC3E}">
        <p14:creationId xmlns:p14="http://schemas.microsoft.com/office/powerpoint/2010/main" val="6951542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425B251-D5FD-027F-520E-AC074705A01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F475172-636A-40F1-87E7-823D573C51E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76FCCDD-5068-5A75-725C-83B5691E0A5D}"/>
              </a:ext>
            </a:extLst>
          </p:cNvPr>
          <p:cNvSpPr>
            <a:spLocks noGrp="1" noChangeArrowheads="1"/>
          </p:cNvSpPr>
          <p:nvPr>
            <p:ph type="sldNum" sz="quarter" idx="12"/>
          </p:nvPr>
        </p:nvSpPr>
        <p:spPr/>
        <p:txBody>
          <a:bodyPr/>
          <a:lstStyle>
            <a:lvl1pPr>
              <a:defRPr/>
            </a:lvl1pPr>
          </a:lstStyle>
          <a:p>
            <a:pPr>
              <a:defRPr/>
            </a:pPr>
            <a:fld id="{010CA49F-BA5A-45FF-937D-0D82B13E4DF8}" type="slidenum">
              <a:rPr lang="it-IT" altLang="en-US"/>
              <a:pPr>
                <a:defRPr/>
              </a:pPr>
              <a:t>‹N›</a:t>
            </a:fld>
            <a:endParaRPr lang="it-IT" altLang="en-US"/>
          </a:p>
        </p:txBody>
      </p:sp>
    </p:spTree>
    <p:extLst>
      <p:ext uri="{BB962C8B-B14F-4D97-AF65-F5344CB8AC3E}">
        <p14:creationId xmlns:p14="http://schemas.microsoft.com/office/powerpoint/2010/main" val="32518653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D7A4FF6-4265-F33D-90DA-F22B87EAD1E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6FA03510-FAD4-A20F-3285-320982E0C3C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459D9301-29B1-49EC-1981-8E93DE753A7B}"/>
              </a:ext>
            </a:extLst>
          </p:cNvPr>
          <p:cNvSpPr>
            <a:spLocks noGrp="1" noChangeArrowheads="1"/>
          </p:cNvSpPr>
          <p:nvPr>
            <p:ph type="sldNum" sz="quarter" idx="12"/>
          </p:nvPr>
        </p:nvSpPr>
        <p:spPr/>
        <p:txBody>
          <a:bodyPr/>
          <a:lstStyle>
            <a:lvl1pPr>
              <a:defRPr/>
            </a:lvl1pPr>
          </a:lstStyle>
          <a:p>
            <a:pPr>
              <a:defRPr/>
            </a:pPr>
            <a:fld id="{2FDD4E6D-4680-4ED6-A794-FAC04CE482DA}" type="slidenum">
              <a:rPr lang="it-IT" altLang="en-US"/>
              <a:pPr>
                <a:defRPr/>
              </a:pPr>
              <a:t>‹N›</a:t>
            </a:fld>
            <a:endParaRPr lang="it-IT" altLang="en-US"/>
          </a:p>
        </p:txBody>
      </p:sp>
    </p:spTree>
    <p:extLst>
      <p:ext uri="{BB962C8B-B14F-4D97-AF65-F5344CB8AC3E}">
        <p14:creationId xmlns:p14="http://schemas.microsoft.com/office/powerpoint/2010/main" val="27339623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9B1429E-BBFF-90EC-0C89-F4BB566D919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86876793-6C26-6D9D-67CD-3C60560B4F6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57113D4E-F9F0-49FB-CD70-85C24DD43B22}"/>
              </a:ext>
            </a:extLst>
          </p:cNvPr>
          <p:cNvSpPr>
            <a:spLocks noGrp="1" noChangeArrowheads="1"/>
          </p:cNvSpPr>
          <p:nvPr>
            <p:ph type="sldNum" sz="quarter" idx="12"/>
          </p:nvPr>
        </p:nvSpPr>
        <p:spPr/>
        <p:txBody>
          <a:bodyPr/>
          <a:lstStyle>
            <a:lvl1pPr>
              <a:defRPr/>
            </a:lvl1pPr>
          </a:lstStyle>
          <a:p>
            <a:pPr>
              <a:defRPr/>
            </a:pPr>
            <a:fld id="{1B2E7E0C-A683-406F-A4F7-646FBD492E6C}" type="slidenum">
              <a:rPr lang="it-IT" altLang="en-US"/>
              <a:pPr>
                <a:defRPr/>
              </a:pPr>
              <a:t>‹N›</a:t>
            </a:fld>
            <a:endParaRPr lang="it-IT" altLang="en-US"/>
          </a:p>
        </p:txBody>
      </p:sp>
    </p:spTree>
    <p:extLst>
      <p:ext uri="{BB962C8B-B14F-4D97-AF65-F5344CB8AC3E}">
        <p14:creationId xmlns:p14="http://schemas.microsoft.com/office/powerpoint/2010/main" val="119838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D4111A0-D87B-4CDB-118A-FD76935A76A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DA542F58-B2BB-84D6-7317-A1F92D0CD1E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157C7595-BCD8-3971-E974-378D1379E84B}"/>
              </a:ext>
            </a:extLst>
          </p:cNvPr>
          <p:cNvSpPr>
            <a:spLocks noGrp="1" noChangeArrowheads="1"/>
          </p:cNvSpPr>
          <p:nvPr>
            <p:ph type="sldNum" sz="quarter" idx="12"/>
          </p:nvPr>
        </p:nvSpPr>
        <p:spPr/>
        <p:txBody>
          <a:bodyPr/>
          <a:lstStyle>
            <a:lvl1pPr>
              <a:defRPr/>
            </a:lvl1pPr>
          </a:lstStyle>
          <a:p>
            <a:pPr>
              <a:defRPr/>
            </a:pPr>
            <a:fld id="{8558B6F6-23F4-4C20-80C5-51AFBAAD23E8}" type="slidenum">
              <a:rPr lang="it-IT" altLang="en-US"/>
              <a:pPr>
                <a:defRPr/>
              </a:pPr>
              <a:t>‹N›</a:t>
            </a:fld>
            <a:endParaRPr lang="it-IT" altLang="en-US"/>
          </a:p>
        </p:txBody>
      </p:sp>
    </p:spTree>
    <p:extLst>
      <p:ext uri="{BB962C8B-B14F-4D97-AF65-F5344CB8AC3E}">
        <p14:creationId xmlns:p14="http://schemas.microsoft.com/office/powerpoint/2010/main" val="10874822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760DA25-89F5-D636-CDBE-DF77D645501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2E08A5D-92B5-DD2C-2B53-007CC2AC786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4730077-046B-1220-0741-FF39BF0EC352}"/>
              </a:ext>
            </a:extLst>
          </p:cNvPr>
          <p:cNvSpPr>
            <a:spLocks noGrp="1" noChangeArrowheads="1"/>
          </p:cNvSpPr>
          <p:nvPr>
            <p:ph type="sldNum" sz="quarter" idx="12"/>
          </p:nvPr>
        </p:nvSpPr>
        <p:spPr/>
        <p:txBody>
          <a:bodyPr/>
          <a:lstStyle>
            <a:lvl1pPr>
              <a:defRPr/>
            </a:lvl1pPr>
          </a:lstStyle>
          <a:p>
            <a:pPr>
              <a:defRPr/>
            </a:pPr>
            <a:fld id="{FF42DD1B-89CF-46FF-8F12-58BFB8E570CC}" type="slidenum">
              <a:rPr lang="it-IT" altLang="en-US"/>
              <a:pPr>
                <a:defRPr/>
              </a:pPr>
              <a:t>‹N›</a:t>
            </a:fld>
            <a:endParaRPr lang="it-IT" altLang="en-US"/>
          </a:p>
        </p:txBody>
      </p:sp>
    </p:spTree>
    <p:extLst>
      <p:ext uri="{BB962C8B-B14F-4D97-AF65-F5344CB8AC3E}">
        <p14:creationId xmlns:p14="http://schemas.microsoft.com/office/powerpoint/2010/main" val="14792472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91BCDF2-7624-1EA7-EFBC-60F340F39BC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4D73C6BC-42C8-AFFA-898F-EF1031DB333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217B47C-DB71-D94D-FB79-9AC46E02C333}"/>
              </a:ext>
            </a:extLst>
          </p:cNvPr>
          <p:cNvSpPr>
            <a:spLocks noGrp="1" noChangeArrowheads="1"/>
          </p:cNvSpPr>
          <p:nvPr>
            <p:ph type="sldNum" sz="quarter" idx="12"/>
          </p:nvPr>
        </p:nvSpPr>
        <p:spPr/>
        <p:txBody>
          <a:bodyPr/>
          <a:lstStyle>
            <a:lvl1pPr>
              <a:defRPr/>
            </a:lvl1pPr>
          </a:lstStyle>
          <a:p>
            <a:pPr>
              <a:defRPr/>
            </a:pPr>
            <a:fld id="{952849A1-62E2-4656-B55F-C48E43997F6F}" type="slidenum">
              <a:rPr lang="it-IT" altLang="en-US"/>
              <a:pPr>
                <a:defRPr/>
              </a:pPr>
              <a:t>‹N›</a:t>
            </a:fld>
            <a:endParaRPr lang="it-IT" altLang="en-US"/>
          </a:p>
        </p:txBody>
      </p:sp>
    </p:spTree>
    <p:extLst>
      <p:ext uri="{BB962C8B-B14F-4D97-AF65-F5344CB8AC3E}">
        <p14:creationId xmlns:p14="http://schemas.microsoft.com/office/powerpoint/2010/main" val="3722263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D1BEEF4-CC2D-DCC3-9899-D0E8C3D53DA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C4C6A57-D0C0-44DC-89DD-8A76BB02CCCA}" type="datetime1">
              <a:rPr lang="it-CH"/>
              <a:pPr>
                <a:defRPr/>
              </a:pPr>
              <a:t>26.04.2024</a:t>
            </a:fld>
            <a:endParaRPr lang="it-IT"/>
          </a:p>
        </p:txBody>
      </p:sp>
      <p:sp>
        <p:nvSpPr>
          <p:cNvPr id="4" name="Rectangle 5">
            <a:extLst>
              <a:ext uri="{FF2B5EF4-FFF2-40B4-BE49-F238E27FC236}">
                <a16:creationId xmlns:a16="http://schemas.microsoft.com/office/drawing/2014/main" id="{C9446E31-7B92-ABDF-5B45-B441D38E749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19A6D6BD-8A76-82F7-EF61-1C5AC474781E}"/>
              </a:ext>
            </a:extLst>
          </p:cNvPr>
          <p:cNvSpPr>
            <a:spLocks noGrp="1" noChangeArrowheads="1"/>
          </p:cNvSpPr>
          <p:nvPr>
            <p:ph type="sldNum" sz="quarter" idx="12"/>
          </p:nvPr>
        </p:nvSpPr>
        <p:spPr/>
        <p:txBody>
          <a:bodyPr/>
          <a:lstStyle>
            <a:lvl1pPr>
              <a:defRPr/>
            </a:lvl1pPr>
          </a:lstStyle>
          <a:p>
            <a:pPr>
              <a:defRPr/>
            </a:pPr>
            <a:fld id="{9106AAA8-C537-49E0-8253-C2B9C1D96BBF}" type="slidenum">
              <a:rPr lang="it-IT" altLang="en-US"/>
              <a:pPr>
                <a:defRPr/>
              </a:pPr>
              <a:t>‹N›</a:t>
            </a:fld>
            <a:endParaRPr lang="it-IT" altLang="en-US"/>
          </a:p>
        </p:txBody>
      </p:sp>
    </p:spTree>
    <p:extLst>
      <p:ext uri="{BB962C8B-B14F-4D97-AF65-F5344CB8AC3E}">
        <p14:creationId xmlns:p14="http://schemas.microsoft.com/office/powerpoint/2010/main" val="7510083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E9FEA6-718E-6377-AF45-45974E3CEA7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626F355-F536-0CD8-21B4-7F0A80441F2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3050521-1FE7-97C5-A6B7-79DFF36014A8}"/>
              </a:ext>
            </a:extLst>
          </p:cNvPr>
          <p:cNvSpPr>
            <a:spLocks noGrp="1" noChangeArrowheads="1"/>
          </p:cNvSpPr>
          <p:nvPr>
            <p:ph type="sldNum" sz="quarter" idx="12"/>
          </p:nvPr>
        </p:nvSpPr>
        <p:spPr/>
        <p:txBody>
          <a:bodyPr/>
          <a:lstStyle>
            <a:lvl1pPr>
              <a:defRPr/>
            </a:lvl1pPr>
          </a:lstStyle>
          <a:p>
            <a:pPr>
              <a:defRPr/>
            </a:pPr>
            <a:fld id="{C63F2715-5990-42DB-9807-B2B7E79DB380}" type="slidenum">
              <a:rPr lang="it-IT" altLang="en-US"/>
              <a:pPr>
                <a:defRPr/>
              </a:pPr>
              <a:t>‹N›</a:t>
            </a:fld>
            <a:endParaRPr lang="it-IT" altLang="en-US"/>
          </a:p>
        </p:txBody>
      </p:sp>
    </p:spTree>
    <p:extLst>
      <p:ext uri="{BB962C8B-B14F-4D97-AF65-F5344CB8AC3E}">
        <p14:creationId xmlns:p14="http://schemas.microsoft.com/office/powerpoint/2010/main" val="9997966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185431-3AB2-CC99-2009-92286ACF308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4680750-B12F-6C21-504A-2C50156E723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B602F2B-CB82-AF4D-4E49-AB4F6AA92DAF}"/>
              </a:ext>
            </a:extLst>
          </p:cNvPr>
          <p:cNvSpPr>
            <a:spLocks noGrp="1" noChangeArrowheads="1"/>
          </p:cNvSpPr>
          <p:nvPr>
            <p:ph type="sldNum" sz="quarter" idx="12"/>
          </p:nvPr>
        </p:nvSpPr>
        <p:spPr/>
        <p:txBody>
          <a:bodyPr/>
          <a:lstStyle>
            <a:lvl1pPr>
              <a:defRPr/>
            </a:lvl1pPr>
          </a:lstStyle>
          <a:p>
            <a:pPr>
              <a:defRPr/>
            </a:pPr>
            <a:fld id="{9619F2C0-E71D-44DF-BA60-80966B6F1473}" type="slidenum">
              <a:rPr lang="it-IT" altLang="en-US"/>
              <a:pPr>
                <a:defRPr/>
              </a:pPr>
              <a:t>‹N›</a:t>
            </a:fld>
            <a:endParaRPr lang="it-IT" altLang="en-US"/>
          </a:p>
        </p:txBody>
      </p:sp>
    </p:spTree>
    <p:extLst>
      <p:ext uri="{BB962C8B-B14F-4D97-AF65-F5344CB8AC3E}">
        <p14:creationId xmlns:p14="http://schemas.microsoft.com/office/powerpoint/2010/main" val="10830660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0BE53EC-AD10-2924-0E71-CFA51BBEAEC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C8B46A5-BC00-5CC2-D95F-C5B82F01B87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1F72BE0-2165-A913-7125-956FB7814C23}"/>
              </a:ext>
            </a:extLst>
          </p:cNvPr>
          <p:cNvSpPr>
            <a:spLocks noGrp="1" noChangeArrowheads="1"/>
          </p:cNvSpPr>
          <p:nvPr>
            <p:ph type="sldNum" sz="quarter" idx="12"/>
          </p:nvPr>
        </p:nvSpPr>
        <p:spPr/>
        <p:txBody>
          <a:bodyPr/>
          <a:lstStyle>
            <a:lvl1pPr>
              <a:defRPr/>
            </a:lvl1pPr>
          </a:lstStyle>
          <a:p>
            <a:pPr>
              <a:defRPr/>
            </a:pPr>
            <a:fld id="{6AC7924B-9248-4A35-8420-5CF37576C16B}" type="slidenum">
              <a:rPr lang="it-IT" altLang="en-US"/>
              <a:pPr>
                <a:defRPr/>
              </a:pPr>
              <a:t>‹N›</a:t>
            </a:fld>
            <a:endParaRPr lang="it-IT" altLang="en-US"/>
          </a:p>
        </p:txBody>
      </p:sp>
    </p:spTree>
    <p:extLst>
      <p:ext uri="{BB962C8B-B14F-4D97-AF65-F5344CB8AC3E}">
        <p14:creationId xmlns:p14="http://schemas.microsoft.com/office/powerpoint/2010/main" val="28667262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73599A4-ADCC-3FC9-1D91-B6F83AF6D06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7479700D-B840-4054-8407-1186FEC4C29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16EADE6B-1920-70BC-C287-B2A9D9875F89}"/>
              </a:ext>
            </a:extLst>
          </p:cNvPr>
          <p:cNvSpPr>
            <a:spLocks noGrp="1" noChangeArrowheads="1"/>
          </p:cNvSpPr>
          <p:nvPr>
            <p:ph type="sldNum" sz="quarter" idx="12"/>
          </p:nvPr>
        </p:nvSpPr>
        <p:spPr/>
        <p:txBody>
          <a:bodyPr/>
          <a:lstStyle>
            <a:lvl1pPr>
              <a:defRPr/>
            </a:lvl1pPr>
          </a:lstStyle>
          <a:p>
            <a:pPr>
              <a:defRPr/>
            </a:pPr>
            <a:fld id="{C29372F1-D52C-4B45-BF87-446A1E7C0EBD}" type="slidenum">
              <a:rPr lang="it-IT" altLang="en-US"/>
              <a:pPr>
                <a:defRPr/>
              </a:pPr>
              <a:t>‹N›</a:t>
            </a:fld>
            <a:endParaRPr lang="it-IT" altLang="en-US"/>
          </a:p>
        </p:txBody>
      </p:sp>
    </p:spTree>
    <p:extLst>
      <p:ext uri="{BB962C8B-B14F-4D97-AF65-F5344CB8AC3E}">
        <p14:creationId xmlns:p14="http://schemas.microsoft.com/office/powerpoint/2010/main" val="18169754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0FF0F62-DA9A-F342-6577-0DE4F879771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57A03095-F613-F44D-D36B-8A7F53EF6AB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E0AA3771-118D-B6F0-95CE-E055FA6210EC}"/>
              </a:ext>
            </a:extLst>
          </p:cNvPr>
          <p:cNvSpPr>
            <a:spLocks noGrp="1" noChangeArrowheads="1"/>
          </p:cNvSpPr>
          <p:nvPr>
            <p:ph type="sldNum" sz="quarter" idx="12"/>
          </p:nvPr>
        </p:nvSpPr>
        <p:spPr/>
        <p:txBody>
          <a:bodyPr/>
          <a:lstStyle>
            <a:lvl1pPr>
              <a:defRPr/>
            </a:lvl1pPr>
          </a:lstStyle>
          <a:p>
            <a:pPr>
              <a:defRPr/>
            </a:pPr>
            <a:fld id="{9DD57311-0BC1-40D2-B567-C04821E46872}" type="slidenum">
              <a:rPr lang="it-IT" altLang="en-US"/>
              <a:pPr>
                <a:defRPr/>
              </a:pPr>
              <a:t>‹N›</a:t>
            </a:fld>
            <a:endParaRPr lang="it-IT" altLang="en-US"/>
          </a:p>
        </p:txBody>
      </p:sp>
    </p:spTree>
    <p:extLst>
      <p:ext uri="{BB962C8B-B14F-4D97-AF65-F5344CB8AC3E}">
        <p14:creationId xmlns:p14="http://schemas.microsoft.com/office/powerpoint/2010/main" val="12477394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7F68B7B-59B3-BA05-1A27-08576201603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A8D774CB-8A9C-C81B-0BB5-7E4404AA235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996053BE-5B78-48DA-05D6-0F71C0446F18}"/>
              </a:ext>
            </a:extLst>
          </p:cNvPr>
          <p:cNvSpPr>
            <a:spLocks noGrp="1" noChangeArrowheads="1"/>
          </p:cNvSpPr>
          <p:nvPr>
            <p:ph type="sldNum" sz="quarter" idx="12"/>
          </p:nvPr>
        </p:nvSpPr>
        <p:spPr/>
        <p:txBody>
          <a:bodyPr/>
          <a:lstStyle>
            <a:lvl1pPr>
              <a:defRPr/>
            </a:lvl1pPr>
          </a:lstStyle>
          <a:p>
            <a:pPr>
              <a:defRPr/>
            </a:pPr>
            <a:fld id="{50780B80-BFAD-49B4-B418-BABBB0D99DFC}" type="slidenum">
              <a:rPr lang="it-IT" altLang="en-US"/>
              <a:pPr>
                <a:defRPr/>
              </a:pPr>
              <a:t>‹N›</a:t>
            </a:fld>
            <a:endParaRPr lang="it-IT" altLang="en-US"/>
          </a:p>
        </p:txBody>
      </p:sp>
    </p:spTree>
    <p:extLst>
      <p:ext uri="{BB962C8B-B14F-4D97-AF65-F5344CB8AC3E}">
        <p14:creationId xmlns:p14="http://schemas.microsoft.com/office/powerpoint/2010/main" val="17109417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AB40AF3-8380-7359-FA23-7F8FB370813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F3F50440-5993-D25A-F52A-1C3B533FB8E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DB7E6800-B2A5-47C8-43D3-33ACA202F2BC}"/>
              </a:ext>
            </a:extLst>
          </p:cNvPr>
          <p:cNvSpPr>
            <a:spLocks noGrp="1" noChangeArrowheads="1"/>
          </p:cNvSpPr>
          <p:nvPr>
            <p:ph type="sldNum" sz="quarter" idx="12"/>
          </p:nvPr>
        </p:nvSpPr>
        <p:spPr/>
        <p:txBody>
          <a:bodyPr/>
          <a:lstStyle>
            <a:lvl1pPr>
              <a:defRPr/>
            </a:lvl1pPr>
          </a:lstStyle>
          <a:p>
            <a:pPr>
              <a:defRPr/>
            </a:pPr>
            <a:fld id="{749DCAC8-B322-4C4C-9260-275828AC807A}" type="slidenum">
              <a:rPr lang="it-IT" altLang="en-US"/>
              <a:pPr>
                <a:defRPr/>
              </a:pPr>
              <a:t>‹N›</a:t>
            </a:fld>
            <a:endParaRPr lang="it-IT" altLang="en-US"/>
          </a:p>
        </p:txBody>
      </p:sp>
    </p:spTree>
    <p:extLst>
      <p:ext uri="{BB962C8B-B14F-4D97-AF65-F5344CB8AC3E}">
        <p14:creationId xmlns:p14="http://schemas.microsoft.com/office/powerpoint/2010/main" val="337350994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52920D5-474F-1A63-0AF4-FC57DE7D272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3EB92485-EC79-433F-98DD-3305B338ACAC}" type="datetime1">
              <a:rPr lang="it-CH"/>
              <a:pPr>
                <a:defRPr/>
              </a:pPr>
              <a:t>26.04.2024</a:t>
            </a:fld>
            <a:endParaRPr lang="it-IT"/>
          </a:p>
        </p:txBody>
      </p:sp>
      <p:sp>
        <p:nvSpPr>
          <p:cNvPr id="5" name="Rectangle 5">
            <a:extLst>
              <a:ext uri="{FF2B5EF4-FFF2-40B4-BE49-F238E27FC236}">
                <a16:creationId xmlns:a16="http://schemas.microsoft.com/office/drawing/2014/main" id="{2756AD16-26A3-3320-66CF-699931A0A2F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05EABB3-2CB7-710A-9FCB-A685480E1741}"/>
              </a:ext>
            </a:extLst>
          </p:cNvPr>
          <p:cNvSpPr>
            <a:spLocks noGrp="1" noChangeArrowheads="1"/>
          </p:cNvSpPr>
          <p:nvPr>
            <p:ph type="sldNum" sz="quarter" idx="12"/>
          </p:nvPr>
        </p:nvSpPr>
        <p:spPr/>
        <p:txBody>
          <a:bodyPr/>
          <a:lstStyle>
            <a:lvl1pPr>
              <a:defRPr/>
            </a:lvl1pPr>
          </a:lstStyle>
          <a:p>
            <a:pPr>
              <a:defRPr/>
            </a:pPr>
            <a:fld id="{3CE38B41-340C-4CCC-9D24-6A09E83509AE}" type="slidenum">
              <a:rPr lang="it-IT" altLang="en-US"/>
              <a:pPr>
                <a:defRPr/>
              </a:pPr>
              <a:t>‹N›</a:t>
            </a:fld>
            <a:endParaRPr lang="it-IT" altLang="en-US"/>
          </a:p>
        </p:txBody>
      </p:sp>
    </p:spTree>
    <p:extLst>
      <p:ext uri="{BB962C8B-B14F-4D97-AF65-F5344CB8AC3E}">
        <p14:creationId xmlns:p14="http://schemas.microsoft.com/office/powerpoint/2010/main" val="32461584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D14528-4D50-2D56-CD03-EE38781E95A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7E39F19-A0E8-48A4-8A6D-5B84674EFD0A}" type="datetime1">
              <a:rPr lang="it-CH"/>
              <a:pPr>
                <a:defRPr/>
              </a:pPr>
              <a:t>26.04.2024</a:t>
            </a:fld>
            <a:endParaRPr lang="it-IT"/>
          </a:p>
        </p:txBody>
      </p:sp>
      <p:sp>
        <p:nvSpPr>
          <p:cNvPr id="5" name="Rectangle 5">
            <a:extLst>
              <a:ext uri="{FF2B5EF4-FFF2-40B4-BE49-F238E27FC236}">
                <a16:creationId xmlns:a16="http://schemas.microsoft.com/office/drawing/2014/main" id="{1FA5591C-C45A-7E3E-E0A6-E8A488211B5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55ACEC2-7AE9-DE5D-6227-AC345CC6D85B}"/>
              </a:ext>
            </a:extLst>
          </p:cNvPr>
          <p:cNvSpPr>
            <a:spLocks noGrp="1" noChangeArrowheads="1"/>
          </p:cNvSpPr>
          <p:nvPr>
            <p:ph type="sldNum" sz="quarter" idx="12"/>
          </p:nvPr>
        </p:nvSpPr>
        <p:spPr/>
        <p:txBody>
          <a:bodyPr/>
          <a:lstStyle>
            <a:lvl1pPr>
              <a:defRPr/>
            </a:lvl1pPr>
          </a:lstStyle>
          <a:p>
            <a:pPr>
              <a:defRPr/>
            </a:pPr>
            <a:fld id="{60F495F9-2C17-427C-8C7E-69155097E5C3}" type="slidenum">
              <a:rPr lang="it-IT" altLang="en-US"/>
              <a:pPr>
                <a:defRPr/>
              </a:pPr>
              <a:t>‹N›</a:t>
            </a:fld>
            <a:endParaRPr lang="it-IT" altLang="en-US"/>
          </a:p>
        </p:txBody>
      </p:sp>
    </p:spTree>
    <p:extLst>
      <p:ext uri="{BB962C8B-B14F-4D97-AF65-F5344CB8AC3E}">
        <p14:creationId xmlns:p14="http://schemas.microsoft.com/office/powerpoint/2010/main" val="8902259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8AB1A8F-394C-3B80-CCC7-F375405C59E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A6FEA4D-6613-45C6-92BD-DDD5D1B5DA9C}" type="datetime1">
              <a:rPr lang="it-CH"/>
              <a:pPr>
                <a:defRPr/>
              </a:pPr>
              <a:t>26.04.2024</a:t>
            </a:fld>
            <a:endParaRPr lang="it-IT"/>
          </a:p>
        </p:txBody>
      </p:sp>
      <p:sp>
        <p:nvSpPr>
          <p:cNvPr id="5" name="Rectangle 5">
            <a:extLst>
              <a:ext uri="{FF2B5EF4-FFF2-40B4-BE49-F238E27FC236}">
                <a16:creationId xmlns:a16="http://schemas.microsoft.com/office/drawing/2014/main" id="{8C3AC218-D3EC-6C66-5022-73B4172E9C0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E4F3928-1996-317B-D088-C450460423BF}"/>
              </a:ext>
            </a:extLst>
          </p:cNvPr>
          <p:cNvSpPr>
            <a:spLocks noGrp="1" noChangeArrowheads="1"/>
          </p:cNvSpPr>
          <p:nvPr>
            <p:ph type="sldNum" sz="quarter" idx="12"/>
          </p:nvPr>
        </p:nvSpPr>
        <p:spPr/>
        <p:txBody>
          <a:bodyPr/>
          <a:lstStyle>
            <a:lvl1pPr>
              <a:defRPr/>
            </a:lvl1pPr>
          </a:lstStyle>
          <a:p>
            <a:pPr>
              <a:defRPr/>
            </a:pPr>
            <a:fld id="{350EDDA9-FDDA-4639-B45F-34D62AD2B590}" type="slidenum">
              <a:rPr lang="it-IT" altLang="en-US"/>
              <a:pPr>
                <a:defRPr/>
              </a:pPr>
              <a:t>‹N›</a:t>
            </a:fld>
            <a:endParaRPr lang="it-IT" altLang="en-US"/>
          </a:p>
        </p:txBody>
      </p:sp>
    </p:spTree>
    <p:extLst>
      <p:ext uri="{BB962C8B-B14F-4D97-AF65-F5344CB8AC3E}">
        <p14:creationId xmlns:p14="http://schemas.microsoft.com/office/powerpoint/2010/main" val="3988390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F2937CF-7EDB-8708-0563-7B7323F46E9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9F44688-607D-47D6-9636-25ABF95DFFF9}" type="datetime1">
              <a:rPr lang="it-CH"/>
              <a:pPr>
                <a:defRPr/>
              </a:pPr>
              <a:t>26.04.2024</a:t>
            </a:fld>
            <a:endParaRPr lang="it-IT"/>
          </a:p>
        </p:txBody>
      </p:sp>
      <p:sp>
        <p:nvSpPr>
          <p:cNvPr id="7" name="Rectangle 5">
            <a:extLst>
              <a:ext uri="{FF2B5EF4-FFF2-40B4-BE49-F238E27FC236}">
                <a16:creationId xmlns:a16="http://schemas.microsoft.com/office/drawing/2014/main" id="{E710D519-EC1E-52A6-4569-D29AF778022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64048B3-81ED-B939-1785-5B9B65271278}"/>
              </a:ext>
            </a:extLst>
          </p:cNvPr>
          <p:cNvSpPr>
            <a:spLocks noGrp="1" noChangeArrowheads="1"/>
          </p:cNvSpPr>
          <p:nvPr>
            <p:ph type="sldNum" sz="quarter" idx="12"/>
          </p:nvPr>
        </p:nvSpPr>
        <p:spPr/>
        <p:txBody>
          <a:bodyPr/>
          <a:lstStyle>
            <a:lvl1pPr>
              <a:defRPr/>
            </a:lvl1pPr>
          </a:lstStyle>
          <a:p>
            <a:pPr>
              <a:defRPr/>
            </a:pPr>
            <a:fld id="{7E5FF651-9D06-4144-93A3-2CF81CEB1062}" type="slidenum">
              <a:rPr lang="it-IT" altLang="en-US"/>
              <a:pPr>
                <a:defRPr/>
              </a:pPr>
              <a:t>‹N›</a:t>
            </a:fld>
            <a:endParaRPr lang="it-IT" altLang="en-US"/>
          </a:p>
        </p:txBody>
      </p:sp>
    </p:spTree>
    <p:extLst>
      <p:ext uri="{BB962C8B-B14F-4D97-AF65-F5344CB8AC3E}">
        <p14:creationId xmlns:p14="http://schemas.microsoft.com/office/powerpoint/2010/main" val="234281963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24FF912-209F-8617-FD83-2B563B00EBF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21F6170-D392-4F82-B0F0-C460F7E4A091}" type="datetime1">
              <a:rPr lang="it-CH"/>
              <a:pPr>
                <a:defRPr/>
              </a:pPr>
              <a:t>26.04.2024</a:t>
            </a:fld>
            <a:endParaRPr lang="it-IT"/>
          </a:p>
        </p:txBody>
      </p:sp>
      <p:sp>
        <p:nvSpPr>
          <p:cNvPr id="6" name="Rectangle 5">
            <a:extLst>
              <a:ext uri="{FF2B5EF4-FFF2-40B4-BE49-F238E27FC236}">
                <a16:creationId xmlns:a16="http://schemas.microsoft.com/office/drawing/2014/main" id="{CFFEF202-B633-BB06-B615-B04C8B4DC72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EFE8D1F-3D48-B436-503A-0CC4EAC1969B}"/>
              </a:ext>
            </a:extLst>
          </p:cNvPr>
          <p:cNvSpPr>
            <a:spLocks noGrp="1" noChangeArrowheads="1"/>
          </p:cNvSpPr>
          <p:nvPr>
            <p:ph type="sldNum" sz="quarter" idx="12"/>
          </p:nvPr>
        </p:nvSpPr>
        <p:spPr/>
        <p:txBody>
          <a:bodyPr/>
          <a:lstStyle>
            <a:lvl1pPr>
              <a:defRPr/>
            </a:lvl1pPr>
          </a:lstStyle>
          <a:p>
            <a:pPr>
              <a:defRPr/>
            </a:pPr>
            <a:fld id="{6701648D-AE06-4523-9449-CC10C22A3D99}" type="slidenum">
              <a:rPr lang="it-IT" altLang="en-US"/>
              <a:pPr>
                <a:defRPr/>
              </a:pPr>
              <a:t>‹N›</a:t>
            </a:fld>
            <a:endParaRPr lang="it-IT" altLang="en-US"/>
          </a:p>
        </p:txBody>
      </p:sp>
    </p:spTree>
    <p:extLst>
      <p:ext uri="{BB962C8B-B14F-4D97-AF65-F5344CB8AC3E}">
        <p14:creationId xmlns:p14="http://schemas.microsoft.com/office/powerpoint/2010/main" val="29752344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30365DE-79D4-AEEE-1D59-3B4AD8D44D2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C50538D9-7C09-4919-B039-5E05B8487491}" type="datetime1">
              <a:rPr lang="it-CH"/>
              <a:pPr>
                <a:defRPr/>
              </a:pPr>
              <a:t>26.04.2024</a:t>
            </a:fld>
            <a:endParaRPr lang="it-IT"/>
          </a:p>
        </p:txBody>
      </p:sp>
      <p:sp>
        <p:nvSpPr>
          <p:cNvPr id="8" name="Rectangle 5">
            <a:extLst>
              <a:ext uri="{FF2B5EF4-FFF2-40B4-BE49-F238E27FC236}">
                <a16:creationId xmlns:a16="http://schemas.microsoft.com/office/drawing/2014/main" id="{4896E67E-988A-8788-55C9-645F86A6CFE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46FBB8AC-1728-CB52-A32E-DE333236B0FA}"/>
              </a:ext>
            </a:extLst>
          </p:cNvPr>
          <p:cNvSpPr>
            <a:spLocks noGrp="1" noChangeArrowheads="1"/>
          </p:cNvSpPr>
          <p:nvPr>
            <p:ph type="sldNum" sz="quarter" idx="12"/>
          </p:nvPr>
        </p:nvSpPr>
        <p:spPr/>
        <p:txBody>
          <a:bodyPr/>
          <a:lstStyle>
            <a:lvl1pPr>
              <a:defRPr/>
            </a:lvl1pPr>
          </a:lstStyle>
          <a:p>
            <a:pPr>
              <a:defRPr/>
            </a:pPr>
            <a:fld id="{DB439FD2-8F80-4D4D-9416-10C7E14D1D5A}" type="slidenum">
              <a:rPr lang="it-IT" altLang="en-US"/>
              <a:pPr>
                <a:defRPr/>
              </a:pPr>
              <a:t>‹N›</a:t>
            </a:fld>
            <a:endParaRPr lang="it-IT" altLang="en-US"/>
          </a:p>
        </p:txBody>
      </p:sp>
    </p:spTree>
    <p:extLst>
      <p:ext uri="{BB962C8B-B14F-4D97-AF65-F5344CB8AC3E}">
        <p14:creationId xmlns:p14="http://schemas.microsoft.com/office/powerpoint/2010/main" val="19660769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467BB94-1741-D31A-21E6-F7832B1109F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4411DFA2-1BBD-46BA-B58C-A0092620893B}" type="datetime1">
              <a:rPr lang="it-CH"/>
              <a:pPr>
                <a:defRPr/>
              </a:pPr>
              <a:t>26.04.2024</a:t>
            </a:fld>
            <a:endParaRPr lang="it-IT"/>
          </a:p>
        </p:txBody>
      </p:sp>
      <p:sp>
        <p:nvSpPr>
          <p:cNvPr id="4" name="Rectangle 5">
            <a:extLst>
              <a:ext uri="{FF2B5EF4-FFF2-40B4-BE49-F238E27FC236}">
                <a16:creationId xmlns:a16="http://schemas.microsoft.com/office/drawing/2014/main" id="{7C178E9A-72C5-A03A-2213-5051E5B3839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CDC67900-7B52-82FF-70F4-620634B8E2CA}"/>
              </a:ext>
            </a:extLst>
          </p:cNvPr>
          <p:cNvSpPr>
            <a:spLocks noGrp="1" noChangeArrowheads="1"/>
          </p:cNvSpPr>
          <p:nvPr>
            <p:ph type="sldNum" sz="quarter" idx="12"/>
          </p:nvPr>
        </p:nvSpPr>
        <p:spPr/>
        <p:txBody>
          <a:bodyPr/>
          <a:lstStyle>
            <a:lvl1pPr>
              <a:defRPr/>
            </a:lvl1pPr>
          </a:lstStyle>
          <a:p>
            <a:pPr>
              <a:defRPr/>
            </a:pPr>
            <a:fld id="{33D2CFB7-9EE2-4DA3-A81B-09F0E00FF909}" type="slidenum">
              <a:rPr lang="it-IT" altLang="en-US"/>
              <a:pPr>
                <a:defRPr/>
              </a:pPr>
              <a:t>‹N›</a:t>
            </a:fld>
            <a:endParaRPr lang="it-IT" altLang="en-US"/>
          </a:p>
        </p:txBody>
      </p:sp>
    </p:spTree>
    <p:extLst>
      <p:ext uri="{BB962C8B-B14F-4D97-AF65-F5344CB8AC3E}">
        <p14:creationId xmlns:p14="http://schemas.microsoft.com/office/powerpoint/2010/main" val="23554469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7A5EE6-3E6C-A435-34D7-8CE99834099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E90B3F4-531F-4E3E-A7EF-21DC7077A1F8}" type="datetime1">
              <a:rPr lang="it-CH"/>
              <a:pPr>
                <a:defRPr/>
              </a:pPr>
              <a:t>26.04.2024</a:t>
            </a:fld>
            <a:endParaRPr lang="it-IT"/>
          </a:p>
        </p:txBody>
      </p:sp>
      <p:sp>
        <p:nvSpPr>
          <p:cNvPr id="3" name="Rectangle 5">
            <a:extLst>
              <a:ext uri="{FF2B5EF4-FFF2-40B4-BE49-F238E27FC236}">
                <a16:creationId xmlns:a16="http://schemas.microsoft.com/office/drawing/2014/main" id="{DF9FF373-FA70-D1DD-5577-EC2B7426224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D424B35B-2112-1D1D-2FAD-E12F2382FD3D}"/>
              </a:ext>
            </a:extLst>
          </p:cNvPr>
          <p:cNvSpPr>
            <a:spLocks noGrp="1" noChangeArrowheads="1"/>
          </p:cNvSpPr>
          <p:nvPr>
            <p:ph type="sldNum" sz="quarter" idx="12"/>
          </p:nvPr>
        </p:nvSpPr>
        <p:spPr/>
        <p:txBody>
          <a:bodyPr/>
          <a:lstStyle>
            <a:lvl1pPr>
              <a:defRPr/>
            </a:lvl1pPr>
          </a:lstStyle>
          <a:p>
            <a:pPr>
              <a:defRPr/>
            </a:pPr>
            <a:fld id="{3CF33BAE-E412-4856-8B91-4885CE760053}" type="slidenum">
              <a:rPr lang="it-IT" altLang="en-US"/>
              <a:pPr>
                <a:defRPr/>
              </a:pPr>
              <a:t>‹N›</a:t>
            </a:fld>
            <a:endParaRPr lang="it-IT" altLang="en-US"/>
          </a:p>
        </p:txBody>
      </p:sp>
    </p:spTree>
    <p:extLst>
      <p:ext uri="{BB962C8B-B14F-4D97-AF65-F5344CB8AC3E}">
        <p14:creationId xmlns:p14="http://schemas.microsoft.com/office/powerpoint/2010/main" val="114587325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C14F3F9-1501-8E16-5017-29D38A1337B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C5C9DE7D-C9A2-41EA-A182-09520C50B57C}" type="datetime1">
              <a:rPr lang="it-CH"/>
              <a:pPr>
                <a:defRPr/>
              </a:pPr>
              <a:t>26.04.2024</a:t>
            </a:fld>
            <a:endParaRPr lang="it-IT"/>
          </a:p>
        </p:txBody>
      </p:sp>
      <p:sp>
        <p:nvSpPr>
          <p:cNvPr id="6" name="Rectangle 5">
            <a:extLst>
              <a:ext uri="{FF2B5EF4-FFF2-40B4-BE49-F238E27FC236}">
                <a16:creationId xmlns:a16="http://schemas.microsoft.com/office/drawing/2014/main" id="{9A93338B-9FA4-AB9C-1470-670CEF12F09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353408D-851A-21A4-A214-D8DC976D8B7D}"/>
              </a:ext>
            </a:extLst>
          </p:cNvPr>
          <p:cNvSpPr>
            <a:spLocks noGrp="1" noChangeArrowheads="1"/>
          </p:cNvSpPr>
          <p:nvPr>
            <p:ph type="sldNum" sz="quarter" idx="12"/>
          </p:nvPr>
        </p:nvSpPr>
        <p:spPr/>
        <p:txBody>
          <a:bodyPr/>
          <a:lstStyle>
            <a:lvl1pPr>
              <a:defRPr/>
            </a:lvl1pPr>
          </a:lstStyle>
          <a:p>
            <a:pPr>
              <a:defRPr/>
            </a:pPr>
            <a:fld id="{0B2A0E22-2544-473A-96E9-FEAE47E6A7C5}" type="slidenum">
              <a:rPr lang="it-IT" altLang="en-US"/>
              <a:pPr>
                <a:defRPr/>
              </a:pPr>
              <a:t>‹N›</a:t>
            </a:fld>
            <a:endParaRPr lang="it-IT" altLang="en-US"/>
          </a:p>
        </p:txBody>
      </p:sp>
    </p:spTree>
    <p:extLst>
      <p:ext uri="{BB962C8B-B14F-4D97-AF65-F5344CB8AC3E}">
        <p14:creationId xmlns:p14="http://schemas.microsoft.com/office/powerpoint/2010/main" val="117327808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F56C952-06B9-0061-2F62-9F86B9756CD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20827030-0D06-429E-9745-5B67CB29D34B}" type="datetime1">
              <a:rPr lang="it-CH"/>
              <a:pPr>
                <a:defRPr/>
              </a:pPr>
              <a:t>26.04.2024</a:t>
            </a:fld>
            <a:endParaRPr lang="it-IT"/>
          </a:p>
        </p:txBody>
      </p:sp>
      <p:sp>
        <p:nvSpPr>
          <p:cNvPr id="6" name="Rectangle 5">
            <a:extLst>
              <a:ext uri="{FF2B5EF4-FFF2-40B4-BE49-F238E27FC236}">
                <a16:creationId xmlns:a16="http://schemas.microsoft.com/office/drawing/2014/main" id="{841FD8AC-70E7-0ADA-C84E-55C942714E2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1ADF102-B431-7D61-6ADA-C5A0A189E90C}"/>
              </a:ext>
            </a:extLst>
          </p:cNvPr>
          <p:cNvSpPr>
            <a:spLocks noGrp="1" noChangeArrowheads="1"/>
          </p:cNvSpPr>
          <p:nvPr>
            <p:ph type="sldNum" sz="quarter" idx="12"/>
          </p:nvPr>
        </p:nvSpPr>
        <p:spPr/>
        <p:txBody>
          <a:bodyPr/>
          <a:lstStyle>
            <a:lvl1pPr>
              <a:defRPr/>
            </a:lvl1pPr>
          </a:lstStyle>
          <a:p>
            <a:pPr>
              <a:defRPr/>
            </a:pPr>
            <a:fld id="{E71B2BB1-EBFE-4116-B225-A64E70B8C3D9}" type="slidenum">
              <a:rPr lang="it-IT" altLang="en-US"/>
              <a:pPr>
                <a:defRPr/>
              </a:pPr>
              <a:t>‹N›</a:t>
            </a:fld>
            <a:endParaRPr lang="it-IT" altLang="en-US"/>
          </a:p>
        </p:txBody>
      </p:sp>
    </p:spTree>
    <p:extLst>
      <p:ext uri="{BB962C8B-B14F-4D97-AF65-F5344CB8AC3E}">
        <p14:creationId xmlns:p14="http://schemas.microsoft.com/office/powerpoint/2010/main" val="40468943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6F2A8A-A5E3-8819-382A-179D85D101E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41902FD-7F41-4D2D-B6E0-109A673E7074}" type="datetime1">
              <a:rPr lang="it-CH"/>
              <a:pPr>
                <a:defRPr/>
              </a:pPr>
              <a:t>26.04.2024</a:t>
            </a:fld>
            <a:endParaRPr lang="it-IT"/>
          </a:p>
        </p:txBody>
      </p:sp>
      <p:sp>
        <p:nvSpPr>
          <p:cNvPr id="5" name="Rectangle 5">
            <a:extLst>
              <a:ext uri="{FF2B5EF4-FFF2-40B4-BE49-F238E27FC236}">
                <a16:creationId xmlns:a16="http://schemas.microsoft.com/office/drawing/2014/main" id="{5031FE79-C17C-20F1-26BE-758DBDFFE4D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DC12D77-D5F0-1CDE-42A2-FF96CA456F6F}"/>
              </a:ext>
            </a:extLst>
          </p:cNvPr>
          <p:cNvSpPr>
            <a:spLocks noGrp="1" noChangeArrowheads="1"/>
          </p:cNvSpPr>
          <p:nvPr>
            <p:ph type="sldNum" sz="quarter" idx="12"/>
          </p:nvPr>
        </p:nvSpPr>
        <p:spPr/>
        <p:txBody>
          <a:bodyPr/>
          <a:lstStyle>
            <a:lvl1pPr>
              <a:defRPr/>
            </a:lvl1pPr>
          </a:lstStyle>
          <a:p>
            <a:pPr>
              <a:defRPr/>
            </a:pPr>
            <a:fld id="{408E0A94-F5FB-4E18-8AA0-9CFD0D63847B}" type="slidenum">
              <a:rPr lang="it-IT" altLang="en-US"/>
              <a:pPr>
                <a:defRPr/>
              </a:pPr>
              <a:t>‹N›</a:t>
            </a:fld>
            <a:endParaRPr lang="it-IT" altLang="en-US"/>
          </a:p>
        </p:txBody>
      </p:sp>
    </p:spTree>
    <p:extLst>
      <p:ext uri="{BB962C8B-B14F-4D97-AF65-F5344CB8AC3E}">
        <p14:creationId xmlns:p14="http://schemas.microsoft.com/office/powerpoint/2010/main" val="247900062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3D4E2E-7B19-4744-BA89-F7805D70274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5957519-551C-4639-B699-D122A8180EAF}" type="datetime1">
              <a:rPr lang="it-CH"/>
              <a:pPr>
                <a:defRPr/>
              </a:pPr>
              <a:t>26.04.2024</a:t>
            </a:fld>
            <a:endParaRPr lang="it-IT"/>
          </a:p>
        </p:txBody>
      </p:sp>
      <p:sp>
        <p:nvSpPr>
          <p:cNvPr id="5" name="Rectangle 5">
            <a:extLst>
              <a:ext uri="{FF2B5EF4-FFF2-40B4-BE49-F238E27FC236}">
                <a16:creationId xmlns:a16="http://schemas.microsoft.com/office/drawing/2014/main" id="{99BF2CBB-6FF0-66B5-ADE7-364657E4A5E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9E25292-A15E-BFC0-0A7B-3F1518FA60DA}"/>
              </a:ext>
            </a:extLst>
          </p:cNvPr>
          <p:cNvSpPr>
            <a:spLocks noGrp="1" noChangeArrowheads="1"/>
          </p:cNvSpPr>
          <p:nvPr>
            <p:ph type="sldNum" sz="quarter" idx="12"/>
          </p:nvPr>
        </p:nvSpPr>
        <p:spPr/>
        <p:txBody>
          <a:bodyPr/>
          <a:lstStyle>
            <a:lvl1pPr>
              <a:defRPr/>
            </a:lvl1pPr>
          </a:lstStyle>
          <a:p>
            <a:pPr>
              <a:defRPr/>
            </a:pPr>
            <a:fld id="{81641735-6511-417B-8789-5DA1D6D407A9}" type="slidenum">
              <a:rPr lang="it-IT" altLang="en-US"/>
              <a:pPr>
                <a:defRPr/>
              </a:pPr>
              <a:t>‹N›</a:t>
            </a:fld>
            <a:endParaRPr lang="it-IT" altLang="en-US"/>
          </a:p>
        </p:txBody>
      </p:sp>
    </p:spTree>
    <p:extLst>
      <p:ext uri="{BB962C8B-B14F-4D97-AF65-F5344CB8AC3E}">
        <p14:creationId xmlns:p14="http://schemas.microsoft.com/office/powerpoint/2010/main" val="6482699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4AAC897-2EBE-76D4-7DD3-89D87D54F93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A3D7A18-0B81-478A-AF51-8660F1ABEFCB}" type="datetime1">
              <a:rPr lang="it-CH"/>
              <a:pPr>
                <a:defRPr/>
              </a:pPr>
              <a:t>26.04.2024</a:t>
            </a:fld>
            <a:endParaRPr lang="it-IT"/>
          </a:p>
        </p:txBody>
      </p:sp>
      <p:sp>
        <p:nvSpPr>
          <p:cNvPr id="6" name="Rectangle 5">
            <a:extLst>
              <a:ext uri="{FF2B5EF4-FFF2-40B4-BE49-F238E27FC236}">
                <a16:creationId xmlns:a16="http://schemas.microsoft.com/office/drawing/2014/main" id="{E9F1AB2B-CD0D-2EC1-79D5-EED1EC5812E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CCEBC01-A592-BE7D-04D7-83DBBF57FCC5}"/>
              </a:ext>
            </a:extLst>
          </p:cNvPr>
          <p:cNvSpPr>
            <a:spLocks noGrp="1" noChangeArrowheads="1"/>
          </p:cNvSpPr>
          <p:nvPr>
            <p:ph type="sldNum" sz="quarter" idx="12"/>
          </p:nvPr>
        </p:nvSpPr>
        <p:spPr/>
        <p:txBody>
          <a:bodyPr/>
          <a:lstStyle>
            <a:lvl1pPr>
              <a:defRPr/>
            </a:lvl1pPr>
          </a:lstStyle>
          <a:p>
            <a:pPr>
              <a:defRPr/>
            </a:pPr>
            <a:fld id="{F5D715EF-59C0-46D4-88F7-1AE45B2C6EA3}" type="slidenum">
              <a:rPr lang="it-IT" altLang="en-US"/>
              <a:pPr>
                <a:defRPr/>
              </a:pPr>
              <a:t>‹N›</a:t>
            </a:fld>
            <a:endParaRPr lang="it-IT" altLang="en-US"/>
          </a:p>
        </p:txBody>
      </p:sp>
    </p:spTree>
    <p:extLst>
      <p:ext uri="{BB962C8B-B14F-4D97-AF65-F5344CB8AC3E}">
        <p14:creationId xmlns:p14="http://schemas.microsoft.com/office/powerpoint/2010/main" val="40861068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6A6AAE7-FA0F-2C4A-49A9-374B777A9DF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2BD1A42C-BF5F-4DD1-9734-3F6B4ED214B6}" type="datetime1">
              <a:rPr lang="it-CH"/>
              <a:pPr>
                <a:defRPr/>
              </a:pPr>
              <a:t>26.04.2024</a:t>
            </a:fld>
            <a:endParaRPr lang="it-IT"/>
          </a:p>
        </p:txBody>
      </p:sp>
      <p:sp>
        <p:nvSpPr>
          <p:cNvPr id="6" name="Rectangle 5">
            <a:extLst>
              <a:ext uri="{FF2B5EF4-FFF2-40B4-BE49-F238E27FC236}">
                <a16:creationId xmlns:a16="http://schemas.microsoft.com/office/drawing/2014/main" id="{8AD53792-F382-59C1-EAC8-C78EA572282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89F5F86-1939-AD72-9862-0A4310A63362}"/>
              </a:ext>
            </a:extLst>
          </p:cNvPr>
          <p:cNvSpPr>
            <a:spLocks noGrp="1" noChangeArrowheads="1"/>
          </p:cNvSpPr>
          <p:nvPr>
            <p:ph type="sldNum" sz="quarter" idx="12"/>
          </p:nvPr>
        </p:nvSpPr>
        <p:spPr/>
        <p:txBody>
          <a:bodyPr/>
          <a:lstStyle>
            <a:lvl1pPr>
              <a:defRPr/>
            </a:lvl1pPr>
          </a:lstStyle>
          <a:p>
            <a:pPr>
              <a:defRPr/>
            </a:pPr>
            <a:fld id="{41059265-FF73-4814-8820-789BD179F228}" type="slidenum">
              <a:rPr lang="it-IT" altLang="en-US"/>
              <a:pPr>
                <a:defRPr/>
              </a:pPr>
              <a:t>‹N›</a:t>
            </a:fld>
            <a:endParaRPr lang="it-IT" altLang="en-US"/>
          </a:p>
        </p:txBody>
      </p:sp>
    </p:spTree>
    <p:extLst>
      <p:ext uri="{BB962C8B-B14F-4D97-AF65-F5344CB8AC3E}">
        <p14:creationId xmlns:p14="http://schemas.microsoft.com/office/powerpoint/2010/main" val="2961128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FBF666D-5B68-B07D-509E-469420EE83A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125B45D2-472C-40AF-B4C8-4655F1322C55}" type="datetime1">
              <a:rPr lang="it-CH"/>
              <a:pPr>
                <a:defRPr/>
              </a:pPr>
              <a:t>26.04.2024</a:t>
            </a:fld>
            <a:endParaRPr lang="it-IT"/>
          </a:p>
        </p:txBody>
      </p:sp>
      <p:sp>
        <p:nvSpPr>
          <p:cNvPr id="8" name="Rectangle 5">
            <a:extLst>
              <a:ext uri="{FF2B5EF4-FFF2-40B4-BE49-F238E27FC236}">
                <a16:creationId xmlns:a16="http://schemas.microsoft.com/office/drawing/2014/main" id="{7D18CDC8-76D0-99C7-DAC1-0A727407D04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6C3AFC77-AE20-FB68-AFF0-57066D0CC9C9}"/>
              </a:ext>
            </a:extLst>
          </p:cNvPr>
          <p:cNvSpPr>
            <a:spLocks noGrp="1" noChangeArrowheads="1"/>
          </p:cNvSpPr>
          <p:nvPr>
            <p:ph type="sldNum" sz="quarter" idx="12"/>
          </p:nvPr>
        </p:nvSpPr>
        <p:spPr/>
        <p:txBody>
          <a:bodyPr/>
          <a:lstStyle>
            <a:lvl1pPr>
              <a:defRPr/>
            </a:lvl1pPr>
          </a:lstStyle>
          <a:p>
            <a:pPr>
              <a:defRPr/>
            </a:pPr>
            <a:fld id="{05D9F11F-660F-449C-B280-F07F5F71060C}" type="slidenum">
              <a:rPr lang="it-IT" altLang="en-US"/>
              <a:pPr>
                <a:defRPr/>
              </a:pPr>
              <a:t>‹N›</a:t>
            </a:fld>
            <a:endParaRPr lang="it-IT" altLang="en-US"/>
          </a:p>
        </p:txBody>
      </p:sp>
    </p:spTree>
    <p:extLst>
      <p:ext uri="{BB962C8B-B14F-4D97-AF65-F5344CB8AC3E}">
        <p14:creationId xmlns:p14="http://schemas.microsoft.com/office/powerpoint/2010/main" val="10682942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535566D-E7EC-C040-23C0-2FFFDDAEA25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3D8ACC9C-948A-4378-9F78-61772BC9C3AA}" type="datetime1">
              <a:rPr lang="it-CH"/>
              <a:pPr>
                <a:defRPr/>
              </a:pPr>
              <a:t>26.04.2024</a:t>
            </a:fld>
            <a:endParaRPr lang="it-IT"/>
          </a:p>
        </p:txBody>
      </p:sp>
      <p:sp>
        <p:nvSpPr>
          <p:cNvPr id="4" name="Rectangle 5">
            <a:extLst>
              <a:ext uri="{FF2B5EF4-FFF2-40B4-BE49-F238E27FC236}">
                <a16:creationId xmlns:a16="http://schemas.microsoft.com/office/drawing/2014/main" id="{35331B3E-CD8E-EE87-034A-A11D1654E0E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228543E0-B216-47A5-984F-E9B942FA7A90}"/>
              </a:ext>
            </a:extLst>
          </p:cNvPr>
          <p:cNvSpPr>
            <a:spLocks noGrp="1" noChangeArrowheads="1"/>
          </p:cNvSpPr>
          <p:nvPr>
            <p:ph type="sldNum" sz="quarter" idx="12"/>
          </p:nvPr>
        </p:nvSpPr>
        <p:spPr/>
        <p:txBody>
          <a:bodyPr/>
          <a:lstStyle>
            <a:lvl1pPr>
              <a:defRPr/>
            </a:lvl1pPr>
          </a:lstStyle>
          <a:p>
            <a:pPr>
              <a:defRPr/>
            </a:pPr>
            <a:fld id="{23B3DE54-725A-41F0-BADD-44E4DCA39512}" type="slidenum">
              <a:rPr lang="it-IT" altLang="en-US"/>
              <a:pPr>
                <a:defRPr/>
              </a:pPr>
              <a:t>‹N›</a:t>
            </a:fld>
            <a:endParaRPr lang="it-IT" altLang="en-US"/>
          </a:p>
        </p:txBody>
      </p:sp>
    </p:spTree>
    <p:extLst>
      <p:ext uri="{BB962C8B-B14F-4D97-AF65-F5344CB8AC3E}">
        <p14:creationId xmlns:p14="http://schemas.microsoft.com/office/powerpoint/2010/main" val="32888742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E572516-821E-5019-851F-F69F18EA7FE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E3FB2337-BFD6-4C20-B659-C20406CE3FED}" type="datetime1">
              <a:rPr lang="it-CH"/>
              <a:pPr>
                <a:defRPr/>
              </a:pPr>
              <a:t>26.04.2024</a:t>
            </a:fld>
            <a:endParaRPr lang="it-IT"/>
          </a:p>
        </p:txBody>
      </p:sp>
      <p:sp>
        <p:nvSpPr>
          <p:cNvPr id="7" name="Rectangle 5">
            <a:extLst>
              <a:ext uri="{FF2B5EF4-FFF2-40B4-BE49-F238E27FC236}">
                <a16:creationId xmlns:a16="http://schemas.microsoft.com/office/drawing/2014/main" id="{2B173AEB-5145-1DCE-5347-27B5B46FBAB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2CFE011-D526-34AD-7A5E-BDE12C1DC650}"/>
              </a:ext>
            </a:extLst>
          </p:cNvPr>
          <p:cNvSpPr>
            <a:spLocks noGrp="1" noChangeArrowheads="1"/>
          </p:cNvSpPr>
          <p:nvPr>
            <p:ph type="sldNum" sz="quarter" idx="12"/>
          </p:nvPr>
        </p:nvSpPr>
        <p:spPr/>
        <p:txBody>
          <a:bodyPr/>
          <a:lstStyle>
            <a:lvl1pPr>
              <a:defRPr/>
            </a:lvl1pPr>
          </a:lstStyle>
          <a:p>
            <a:pPr>
              <a:defRPr/>
            </a:pPr>
            <a:fld id="{513A57AC-F72E-4F30-9CF7-310B38887840}" type="slidenum">
              <a:rPr lang="it-IT" altLang="en-US"/>
              <a:pPr>
                <a:defRPr/>
              </a:pPr>
              <a:t>‹N›</a:t>
            </a:fld>
            <a:endParaRPr lang="it-IT" altLang="en-US"/>
          </a:p>
        </p:txBody>
      </p:sp>
    </p:spTree>
    <p:extLst>
      <p:ext uri="{BB962C8B-B14F-4D97-AF65-F5344CB8AC3E}">
        <p14:creationId xmlns:p14="http://schemas.microsoft.com/office/powerpoint/2010/main" val="424394916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858D430-3A30-8F47-8BF1-4460C1CBB8C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90A6D747-5256-4D56-83A6-662E17C16E55}" type="datetime1">
              <a:rPr lang="it-CH"/>
              <a:pPr>
                <a:defRPr/>
              </a:pPr>
              <a:t>26.04.2024</a:t>
            </a:fld>
            <a:endParaRPr lang="it-IT"/>
          </a:p>
        </p:txBody>
      </p:sp>
      <p:sp>
        <p:nvSpPr>
          <p:cNvPr id="8" name="Rectangle 5">
            <a:extLst>
              <a:ext uri="{FF2B5EF4-FFF2-40B4-BE49-F238E27FC236}">
                <a16:creationId xmlns:a16="http://schemas.microsoft.com/office/drawing/2014/main" id="{19A986FA-52DD-3860-0CD9-AA82F38B9E7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49722821-BC1F-C42E-1D29-5333363517E6}"/>
              </a:ext>
            </a:extLst>
          </p:cNvPr>
          <p:cNvSpPr>
            <a:spLocks noGrp="1" noChangeArrowheads="1"/>
          </p:cNvSpPr>
          <p:nvPr>
            <p:ph type="sldNum" sz="quarter" idx="12"/>
          </p:nvPr>
        </p:nvSpPr>
        <p:spPr/>
        <p:txBody>
          <a:bodyPr/>
          <a:lstStyle>
            <a:lvl1pPr>
              <a:defRPr/>
            </a:lvl1pPr>
          </a:lstStyle>
          <a:p>
            <a:pPr>
              <a:defRPr/>
            </a:pPr>
            <a:fld id="{651C8E78-6ABF-464C-86BF-5CB3FEFB6050}" type="slidenum">
              <a:rPr lang="it-IT" altLang="en-US"/>
              <a:pPr>
                <a:defRPr/>
              </a:pPr>
              <a:t>‹N›</a:t>
            </a:fld>
            <a:endParaRPr lang="it-IT" altLang="en-US"/>
          </a:p>
        </p:txBody>
      </p:sp>
    </p:spTree>
    <p:extLst>
      <p:ext uri="{BB962C8B-B14F-4D97-AF65-F5344CB8AC3E}">
        <p14:creationId xmlns:p14="http://schemas.microsoft.com/office/powerpoint/2010/main" val="30095858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D1A3382-E21A-D7B1-171F-57D50109BA2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CC55FDD7-6FFE-46D8-ADE9-70C90B3D968C}" type="datetime1">
              <a:rPr lang="it-CH"/>
              <a:pPr>
                <a:defRPr/>
              </a:pPr>
              <a:t>26.04.2024</a:t>
            </a:fld>
            <a:endParaRPr lang="it-IT"/>
          </a:p>
        </p:txBody>
      </p:sp>
      <p:sp>
        <p:nvSpPr>
          <p:cNvPr id="7" name="Rectangle 5">
            <a:extLst>
              <a:ext uri="{FF2B5EF4-FFF2-40B4-BE49-F238E27FC236}">
                <a16:creationId xmlns:a16="http://schemas.microsoft.com/office/drawing/2014/main" id="{A4915BB0-E0AA-C4A5-60E0-AAA54DB0FB4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3C747DFB-16CF-04A6-63C3-AB531864E0E7}"/>
              </a:ext>
            </a:extLst>
          </p:cNvPr>
          <p:cNvSpPr>
            <a:spLocks noGrp="1" noChangeArrowheads="1"/>
          </p:cNvSpPr>
          <p:nvPr>
            <p:ph type="sldNum" sz="quarter" idx="12"/>
          </p:nvPr>
        </p:nvSpPr>
        <p:spPr/>
        <p:txBody>
          <a:bodyPr/>
          <a:lstStyle>
            <a:lvl1pPr>
              <a:defRPr/>
            </a:lvl1pPr>
          </a:lstStyle>
          <a:p>
            <a:pPr>
              <a:defRPr/>
            </a:pPr>
            <a:fld id="{F21ADECF-CB31-44A2-B073-65EE572ACD59}" type="slidenum">
              <a:rPr lang="it-IT" altLang="en-US"/>
              <a:pPr>
                <a:defRPr/>
              </a:pPr>
              <a:t>‹N›</a:t>
            </a:fld>
            <a:endParaRPr lang="it-IT" altLang="en-US"/>
          </a:p>
        </p:txBody>
      </p:sp>
    </p:spTree>
    <p:extLst>
      <p:ext uri="{BB962C8B-B14F-4D97-AF65-F5344CB8AC3E}">
        <p14:creationId xmlns:p14="http://schemas.microsoft.com/office/powerpoint/2010/main" val="35683276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4D6ED2-D45C-8A69-30E7-493F23D0A1B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F45CDA2-8393-4F23-8B11-784C58DD6286}" type="datetime1">
              <a:rPr lang="it-CH"/>
              <a:pPr>
                <a:defRPr/>
              </a:pPr>
              <a:t>26.04.2024</a:t>
            </a:fld>
            <a:endParaRPr lang="it-IT"/>
          </a:p>
        </p:txBody>
      </p:sp>
      <p:sp>
        <p:nvSpPr>
          <p:cNvPr id="6" name="Rectangle 5">
            <a:extLst>
              <a:ext uri="{FF2B5EF4-FFF2-40B4-BE49-F238E27FC236}">
                <a16:creationId xmlns:a16="http://schemas.microsoft.com/office/drawing/2014/main" id="{7E098300-FE9E-E26F-D8FB-8B23D486DEA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3CC3459-1E35-D63E-F7B5-1D26DA842504}"/>
              </a:ext>
            </a:extLst>
          </p:cNvPr>
          <p:cNvSpPr>
            <a:spLocks noGrp="1" noChangeArrowheads="1"/>
          </p:cNvSpPr>
          <p:nvPr>
            <p:ph type="sldNum" sz="quarter" idx="12"/>
          </p:nvPr>
        </p:nvSpPr>
        <p:spPr/>
        <p:txBody>
          <a:bodyPr/>
          <a:lstStyle>
            <a:lvl1pPr>
              <a:defRPr/>
            </a:lvl1pPr>
          </a:lstStyle>
          <a:p>
            <a:pPr>
              <a:defRPr/>
            </a:pPr>
            <a:fld id="{5E6F837F-7A6D-48B2-BD10-4B8C9E115C38}" type="slidenum">
              <a:rPr lang="it-IT" altLang="en-US"/>
              <a:pPr>
                <a:defRPr/>
              </a:pPr>
              <a:t>‹N›</a:t>
            </a:fld>
            <a:endParaRPr lang="it-IT" altLang="en-US"/>
          </a:p>
        </p:txBody>
      </p:sp>
    </p:spTree>
    <p:extLst>
      <p:ext uri="{BB962C8B-B14F-4D97-AF65-F5344CB8AC3E}">
        <p14:creationId xmlns:p14="http://schemas.microsoft.com/office/powerpoint/2010/main" val="1754148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85A030F-8219-B6AA-31E0-7CB7F1B645D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650BF84-6E69-4818-A484-40E474E593EA}" type="datetime1">
              <a:rPr lang="it-CH"/>
              <a:pPr>
                <a:defRPr/>
              </a:pPr>
              <a:t>26.04.2024</a:t>
            </a:fld>
            <a:endParaRPr lang="it-IT"/>
          </a:p>
        </p:txBody>
      </p:sp>
      <p:sp>
        <p:nvSpPr>
          <p:cNvPr id="7" name="Rectangle 5">
            <a:extLst>
              <a:ext uri="{FF2B5EF4-FFF2-40B4-BE49-F238E27FC236}">
                <a16:creationId xmlns:a16="http://schemas.microsoft.com/office/drawing/2014/main" id="{4AD01C9F-C848-11C4-E762-FF3E8090C23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358E8BB1-3A7E-B4EF-DCE9-232165C903FD}"/>
              </a:ext>
            </a:extLst>
          </p:cNvPr>
          <p:cNvSpPr>
            <a:spLocks noGrp="1" noChangeArrowheads="1"/>
          </p:cNvSpPr>
          <p:nvPr>
            <p:ph type="sldNum" sz="quarter" idx="12"/>
          </p:nvPr>
        </p:nvSpPr>
        <p:spPr/>
        <p:txBody>
          <a:bodyPr/>
          <a:lstStyle>
            <a:lvl1pPr>
              <a:defRPr/>
            </a:lvl1pPr>
          </a:lstStyle>
          <a:p>
            <a:pPr>
              <a:defRPr/>
            </a:pPr>
            <a:fld id="{1705E59E-2FFE-4746-BA0C-5637C5302F04}" type="slidenum">
              <a:rPr lang="it-IT" altLang="en-US"/>
              <a:pPr>
                <a:defRPr/>
              </a:pPr>
              <a:t>‹N›</a:t>
            </a:fld>
            <a:endParaRPr lang="it-IT" altLang="en-US"/>
          </a:p>
        </p:txBody>
      </p:sp>
    </p:spTree>
    <p:extLst>
      <p:ext uri="{BB962C8B-B14F-4D97-AF65-F5344CB8AC3E}">
        <p14:creationId xmlns:p14="http://schemas.microsoft.com/office/powerpoint/2010/main" val="500831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A82D4A8-BC14-984B-B33E-B0F87A5EB6C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6DF12F9-6208-452A-8C45-4F89184F8F5F}" type="datetime1">
              <a:rPr lang="it-CH"/>
              <a:pPr>
                <a:defRPr/>
              </a:pPr>
              <a:t>26.04.2024</a:t>
            </a:fld>
            <a:endParaRPr lang="it-IT"/>
          </a:p>
        </p:txBody>
      </p:sp>
      <p:sp>
        <p:nvSpPr>
          <p:cNvPr id="7" name="Rectangle 5">
            <a:extLst>
              <a:ext uri="{FF2B5EF4-FFF2-40B4-BE49-F238E27FC236}">
                <a16:creationId xmlns:a16="http://schemas.microsoft.com/office/drawing/2014/main" id="{420CE523-2EDA-89DE-549C-54C0DEED5A8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D681638E-C980-DEEC-CE0F-8B2CEDC6936B}"/>
              </a:ext>
            </a:extLst>
          </p:cNvPr>
          <p:cNvSpPr>
            <a:spLocks noGrp="1" noChangeArrowheads="1"/>
          </p:cNvSpPr>
          <p:nvPr>
            <p:ph type="sldNum" sz="quarter" idx="12"/>
          </p:nvPr>
        </p:nvSpPr>
        <p:spPr/>
        <p:txBody>
          <a:bodyPr/>
          <a:lstStyle>
            <a:lvl1pPr>
              <a:defRPr/>
            </a:lvl1pPr>
          </a:lstStyle>
          <a:p>
            <a:pPr>
              <a:defRPr/>
            </a:pPr>
            <a:fld id="{22F8FF3D-2E77-49D6-A9C1-A6C295E4BAA1}" type="slidenum">
              <a:rPr lang="it-IT" altLang="en-US"/>
              <a:pPr>
                <a:defRPr/>
              </a:pPr>
              <a:t>‹N›</a:t>
            </a:fld>
            <a:endParaRPr lang="it-IT" altLang="en-US"/>
          </a:p>
        </p:txBody>
      </p:sp>
    </p:spTree>
    <p:extLst>
      <p:ext uri="{BB962C8B-B14F-4D97-AF65-F5344CB8AC3E}">
        <p14:creationId xmlns:p14="http://schemas.microsoft.com/office/powerpoint/2010/main" val="742036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FEF5D2D-A52F-54EA-81CC-B0BFDB564A7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E90456CC-0834-4820-811A-C3B02E26DB6E}" type="datetime1">
              <a:rPr lang="it-CH"/>
              <a:pPr>
                <a:defRPr/>
              </a:pPr>
              <a:t>26.04.2024</a:t>
            </a:fld>
            <a:endParaRPr lang="it-IT"/>
          </a:p>
        </p:txBody>
      </p:sp>
      <p:sp>
        <p:nvSpPr>
          <p:cNvPr id="6" name="Rectangle 5">
            <a:extLst>
              <a:ext uri="{FF2B5EF4-FFF2-40B4-BE49-F238E27FC236}">
                <a16:creationId xmlns:a16="http://schemas.microsoft.com/office/drawing/2014/main" id="{F5FF4912-F46F-AD74-44E9-965F1332F4F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36294D3-14E5-EA44-A1C2-CE03870B4EF4}"/>
              </a:ext>
            </a:extLst>
          </p:cNvPr>
          <p:cNvSpPr>
            <a:spLocks noGrp="1" noChangeArrowheads="1"/>
          </p:cNvSpPr>
          <p:nvPr>
            <p:ph type="sldNum" sz="quarter" idx="12"/>
          </p:nvPr>
        </p:nvSpPr>
        <p:spPr/>
        <p:txBody>
          <a:bodyPr/>
          <a:lstStyle>
            <a:lvl1pPr>
              <a:defRPr/>
            </a:lvl1pPr>
          </a:lstStyle>
          <a:p>
            <a:pPr>
              <a:defRPr/>
            </a:pPr>
            <a:fld id="{520CFA85-BC10-4BE4-A178-67227643B115}" type="slidenum">
              <a:rPr lang="it-IT" altLang="en-US"/>
              <a:pPr>
                <a:defRPr/>
              </a:pPr>
              <a:t>‹N›</a:t>
            </a:fld>
            <a:endParaRPr lang="it-IT" altLang="en-US"/>
          </a:p>
        </p:txBody>
      </p:sp>
    </p:spTree>
    <p:extLst>
      <p:ext uri="{BB962C8B-B14F-4D97-AF65-F5344CB8AC3E}">
        <p14:creationId xmlns:p14="http://schemas.microsoft.com/office/powerpoint/2010/main" val="2307042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DA7E3B5-931A-588B-C63A-05259AD4C7E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2A7F9CF-A70C-4977-B311-3F1A6C3E6423}" type="datetime1">
              <a:rPr lang="it-CH"/>
              <a:pPr>
                <a:defRPr/>
              </a:pPr>
              <a:t>26.04.2024</a:t>
            </a:fld>
            <a:endParaRPr lang="it-IT"/>
          </a:p>
        </p:txBody>
      </p:sp>
      <p:sp>
        <p:nvSpPr>
          <p:cNvPr id="7" name="Rectangle 5">
            <a:extLst>
              <a:ext uri="{FF2B5EF4-FFF2-40B4-BE49-F238E27FC236}">
                <a16:creationId xmlns:a16="http://schemas.microsoft.com/office/drawing/2014/main" id="{2E81674B-A80F-BA6A-18E0-B79AD3A3D4E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9C732700-9722-8528-A092-2D6EC08FFABB}"/>
              </a:ext>
            </a:extLst>
          </p:cNvPr>
          <p:cNvSpPr>
            <a:spLocks noGrp="1" noChangeArrowheads="1"/>
          </p:cNvSpPr>
          <p:nvPr>
            <p:ph type="sldNum" sz="quarter" idx="12"/>
          </p:nvPr>
        </p:nvSpPr>
        <p:spPr/>
        <p:txBody>
          <a:bodyPr/>
          <a:lstStyle>
            <a:lvl1pPr>
              <a:defRPr/>
            </a:lvl1pPr>
          </a:lstStyle>
          <a:p>
            <a:pPr>
              <a:defRPr/>
            </a:pPr>
            <a:fld id="{B5C28DFC-FB51-4411-B548-ECA3F371DA09}" type="slidenum">
              <a:rPr lang="it-IT" altLang="en-US"/>
              <a:pPr>
                <a:defRPr/>
              </a:pPr>
              <a:t>‹N›</a:t>
            </a:fld>
            <a:endParaRPr lang="it-IT" altLang="en-US"/>
          </a:p>
        </p:txBody>
      </p:sp>
    </p:spTree>
    <p:extLst>
      <p:ext uri="{BB962C8B-B14F-4D97-AF65-F5344CB8AC3E}">
        <p14:creationId xmlns:p14="http://schemas.microsoft.com/office/powerpoint/2010/main" val="1389645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0165600-201A-A448-0015-CE66B00D924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C7B3AA7E-1D52-47A4-95D7-E3469FDDE8DA}" type="datetime1">
              <a:rPr lang="it-CH"/>
              <a:pPr>
                <a:defRPr/>
              </a:pPr>
              <a:t>26.04.2024</a:t>
            </a:fld>
            <a:endParaRPr lang="it-IT"/>
          </a:p>
        </p:txBody>
      </p:sp>
      <p:sp>
        <p:nvSpPr>
          <p:cNvPr id="5" name="Rectangle 5">
            <a:extLst>
              <a:ext uri="{FF2B5EF4-FFF2-40B4-BE49-F238E27FC236}">
                <a16:creationId xmlns:a16="http://schemas.microsoft.com/office/drawing/2014/main" id="{62D3824B-AE4B-A5B1-2F9A-66F7D65EB8B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7E5329F8-A005-DF8D-0B6A-17D037B92610}"/>
              </a:ext>
            </a:extLst>
          </p:cNvPr>
          <p:cNvSpPr>
            <a:spLocks noGrp="1" noChangeArrowheads="1"/>
          </p:cNvSpPr>
          <p:nvPr>
            <p:ph type="sldNum" sz="quarter" idx="12"/>
          </p:nvPr>
        </p:nvSpPr>
        <p:spPr/>
        <p:txBody>
          <a:bodyPr/>
          <a:lstStyle>
            <a:lvl1pPr>
              <a:defRPr/>
            </a:lvl1pPr>
          </a:lstStyle>
          <a:p>
            <a:pPr>
              <a:defRPr/>
            </a:pPr>
            <a:fld id="{02972906-777E-44DD-B860-801B794C8E08}" type="slidenum">
              <a:rPr lang="it-IT" altLang="en-US"/>
              <a:pPr>
                <a:defRPr/>
              </a:pPr>
              <a:t>‹N›</a:t>
            </a:fld>
            <a:endParaRPr lang="it-IT" altLang="en-US"/>
          </a:p>
        </p:txBody>
      </p:sp>
    </p:spTree>
    <p:extLst>
      <p:ext uri="{BB962C8B-B14F-4D97-AF65-F5344CB8AC3E}">
        <p14:creationId xmlns:p14="http://schemas.microsoft.com/office/powerpoint/2010/main" val="2438052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FCAE6ED-19D1-929D-E78D-E316290AC76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2802F74-BDD2-45CA-A75C-9DB1932943FD}" type="datetime1">
              <a:rPr lang="it-CH"/>
              <a:pPr>
                <a:defRPr/>
              </a:pPr>
              <a:t>26.04.2024</a:t>
            </a:fld>
            <a:endParaRPr lang="it-IT"/>
          </a:p>
        </p:txBody>
      </p:sp>
      <p:sp>
        <p:nvSpPr>
          <p:cNvPr id="5" name="Rectangle 5">
            <a:extLst>
              <a:ext uri="{FF2B5EF4-FFF2-40B4-BE49-F238E27FC236}">
                <a16:creationId xmlns:a16="http://schemas.microsoft.com/office/drawing/2014/main" id="{C9BC0891-ECD1-9888-8197-1086A7440CA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28C6455-3D0C-8B43-131D-3FA32BF5C901}"/>
              </a:ext>
            </a:extLst>
          </p:cNvPr>
          <p:cNvSpPr>
            <a:spLocks noGrp="1" noChangeArrowheads="1"/>
          </p:cNvSpPr>
          <p:nvPr>
            <p:ph type="sldNum" sz="quarter" idx="12"/>
          </p:nvPr>
        </p:nvSpPr>
        <p:spPr/>
        <p:txBody>
          <a:bodyPr/>
          <a:lstStyle>
            <a:lvl1pPr>
              <a:defRPr/>
            </a:lvl1pPr>
          </a:lstStyle>
          <a:p>
            <a:pPr>
              <a:defRPr/>
            </a:pPr>
            <a:fld id="{0F9D318D-E109-428D-8280-51226DB17EE8}" type="slidenum">
              <a:rPr lang="it-IT" altLang="en-US"/>
              <a:pPr>
                <a:defRPr/>
              </a:pPr>
              <a:t>‹N›</a:t>
            </a:fld>
            <a:endParaRPr lang="it-IT" altLang="en-US"/>
          </a:p>
        </p:txBody>
      </p:sp>
    </p:spTree>
    <p:extLst>
      <p:ext uri="{BB962C8B-B14F-4D97-AF65-F5344CB8AC3E}">
        <p14:creationId xmlns:p14="http://schemas.microsoft.com/office/powerpoint/2010/main" val="2159606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CBF9B2-98FF-B47A-03CC-978ECAE787F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3B5D41F-B4D4-47FA-BB88-B66F7194D7A3}" type="datetime1">
              <a:rPr lang="it-CH"/>
              <a:pPr>
                <a:defRPr/>
              </a:pPr>
              <a:t>26.04.2024</a:t>
            </a:fld>
            <a:endParaRPr lang="it-IT"/>
          </a:p>
        </p:txBody>
      </p:sp>
      <p:sp>
        <p:nvSpPr>
          <p:cNvPr id="5" name="Rectangle 5">
            <a:extLst>
              <a:ext uri="{FF2B5EF4-FFF2-40B4-BE49-F238E27FC236}">
                <a16:creationId xmlns:a16="http://schemas.microsoft.com/office/drawing/2014/main" id="{62261231-0FB6-0D0E-4DD3-8B1DE321116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254E4BA-AA7D-47AE-58F0-66026A9B64FF}"/>
              </a:ext>
            </a:extLst>
          </p:cNvPr>
          <p:cNvSpPr>
            <a:spLocks noGrp="1" noChangeArrowheads="1"/>
          </p:cNvSpPr>
          <p:nvPr>
            <p:ph type="sldNum" sz="quarter" idx="12"/>
          </p:nvPr>
        </p:nvSpPr>
        <p:spPr/>
        <p:txBody>
          <a:bodyPr/>
          <a:lstStyle>
            <a:lvl1pPr>
              <a:defRPr/>
            </a:lvl1pPr>
          </a:lstStyle>
          <a:p>
            <a:pPr>
              <a:defRPr/>
            </a:pPr>
            <a:fld id="{439B2DFE-35E0-4EE4-88C7-E17E4AEB5920}" type="slidenum">
              <a:rPr lang="it-IT" altLang="en-US"/>
              <a:pPr>
                <a:defRPr/>
              </a:pPr>
              <a:t>‹N›</a:t>
            </a:fld>
            <a:endParaRPr lang="it-IT" altLang="en-US"/>
          </a:p>
        </p:txBody>
      </p:sp>
    </p:spTree>
    <p:extLst>
      <p:ext uri="{BB962C8B-B14F-4D97-AF65-F5344CB8AC3E}">
        <p14:creationId xmlns:p14="http://schemas.microsoft.com/office/powerpoint/2010/main" val="3416061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1CE9579-7FC6-DA46-04FD-72C58E56DA3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E4FC06F-CFC4-48BF-AF2F-0B954DF1669C}" type="datetime1">
              <a:rPr lang="it-CH"/>
              <a:pPr>
                <a:defRPr/>
              </a:pPr>
              <a:t>26.04.2024</a:t>
            </a:fld>
            <a:endParaRPr lang="it-IT"/>
          </a:p>
        </p:txBody>
      </p:sp>
      <p:sp>
        <p:nvSpPr>
          <p:cNvPr id="5" name="Rectangle 5">
            <a:extLst>
              <a:ext uri="{FF2B5EF4-FFF2-40B4-BE49-F238E27FC236}">
                <a16:creationId xmlns:a16="http://schemas.microsoft.com/office/drawing/2014/main" id="{403DF96A-91E1-875F-894F-08F5FB4AD40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B7DFE54-EA65-AE21-D7F3-5C15BD786009}"/>
              </a:ext>
            </a:extLst>
          </p:cNvPr>
          <p:cNvSpPr>
            <a:spLocks noGrp="1" noChangeArrowheads="1"/>
          </p:cNvSpPr>
          <p:nvPr>
            <p:ph type="sldNum" sz="quarter" idx="12"/>
          </p:nvPr>
        </p:nvSpPr>
        <p:spPr/>
        <p:txBody>
          <a:bodyPr/>
          <a:lstStyle>
            <a:lvl1pPr>
              <a:defRPr/>
            </a:lvl1pPr>
          </a:lstStyle>
          <a:p>
            <a:pPr>
              <a:defRPr/>
            </a:pPr>
            <a:fld id="{1EEDF3A5-0390-49B4-ADDC-3A417D1DA3B7}" type="slidenum">
              <a:rPr lang="it-IT" altLang="en-US"/>
              <a:pPr>
                <a:defRPr/>
              </a:pPr>
              <a:t>‹N›</a:t>
            </a:fld>
            <a:endParaRPr lang="it-IT" altLang="en-US"/>
          </a:p>
        </p:txBody>
      </p:sp>
    </p:spTree>
    <p:extLst>
      <p:ext uri="{BB962C8B-B14F-4D97-AF65-F5344CB8AC3E}">
        <p14:creationId xmlns:p14="http://schemas.microsoft.com/office/powerpoint/2010/main" val="2002609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6B5D5F9-1377-0F0D-F11E-383594B2912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4A9401B0-8049-4BE8-B4F2-CBED269AE73E}" type="datetime1">
              <a:rPr lang="it-CH"/>
              <a:pPr>
                <a:defRPr/>
              </a:pPr>
              <a:t>26.04.2024</a:t>
            </a:fld>
            <a:endParaRPr lang="it-IT"/>
          </a:p>
        </p:txBody>
      </p:sp>
      <p:sp>
        <p:nvSpPr>
          <p:cNvPr id="6" name="Rectangle 5">
            <a:extLst>
              <a:ext uri="{FF2B5EF4-FFF2-40B4-BE49-F238E27FC236}">
                <a16:creationId xmlns:a16="http://schemas.microsoft.com/office/drawing/2014/main" id="{8CEECFC3-C586-EC3B-7EA6-EF669665A96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B475329-1FA4-3478-09A8-7D267B27AE83}"/>
              </a:ext>
            </a:extLst>
          </p:cNvPr>
          <p:cNvSpPr>
            <a:spLocks noGrp="1" noChangeArrowheads="1"/>
          </p:cNvSpPr>
          <p:nvPr>
            <p:ph type="sldNum" sz="quarter" idx="12"/>
          </p:nvPr>
        </p:nvSpPr>
        <p:spPr/>
        <p:txBody>
          <a:bodyPr/>
          <a:lstStyle>
            <a:lvl1pPr>
              <a:defRPr/>
            </a:lvl1pPr>
          </a:lstStyle>
          <a:p>
            <a:pPr>
              <a:defRPr/>
            </a:pPr>
            <a:fld id="{0B87EDF7-1C34-42C8-AFBC-FF0314B834AA}" type="slidenum">
              <a:rPr lang="it-IT" altLang="en-US"/>
              <a:pPr>
                <a:defRPr/>
              </a:pPr>
              <a:t>‹N›</a:t>
            </a:fld>
            <a:endParaRPr lang="it-IT" altLang="en-US"/>
          </a:p>
        </p:txBody>
      </p:sp>
    </p:spTree>
    <p:extLst>
      <p:ext uri="{BB962C8B-B14F-4D97-AF65-F5344CB8AC3E}">
        <p14:creationId xmlns:p14="http://schemas.microsoft.com/office/powerpoint/2010/main" val="2294353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0428972-608D-244D-5F56-CD9DE569C9C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47CFD82-C920-4ED4-945D-F6BC324BF464}" type="datetime1">
              <a:rPr lang="it-CH"/>
              <a:pPr>
                <a:defRPr/>
              </a:pPr>
              <a:t>26.04.2024</a:t>
            </a:fld>
            <a:endParaRPr lang="it-IT"/>
          </a:p>
        </p:txBody>
      </p:sp>
      <p:sp>
        <p:nvSpPr>
          <p:cNvPr id="8" name="Rectangle 5">
            <a:extLst>
              <a:ext uri="{FF2B5EF4-FFF2-40B4-BE49-F238E27FC236}">
                <a16:creationId xmlns:a16="http://schemas.microsoft.com/office/drawing/2014/main" id="{7BDC5EB5-551A-A304-15AD-DFFE19E56B1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2E71E776-D657-D9EE-6F81-391FB95ECCC2}"/>
              </a:ext>
            </a:extLst>
          </p:cNvPr>
          <p:cNvSpPr>
            <a:spLocks noGrp="1" noChangeArrowheads="1"/>
          </p:cNvSpPr>
          <p:nvPr>
            <p:ph type="sldNum" sz="quarter" idx="12"/>
          </p:nvPr>
        </p:nvSpPr>
        <p:spPr/>
        <p:txBody>
          <a:bodyPr/>
          <a:lstStyle>
            <a:lvl1pPr>
              <a:defRPr/>
            </a:lvl1pPr>
          </a:lstStyle>
          <a:p>
            <a:pPr>
              <a:defRPr/>
            </a:pPr>
            <a:fld id="{65DD77AE-FECD-413C-9651-6173CD84D24D}" type="slidenum">
              <a:rPr lang="it-IT" altLang="en-US"/>
              <a:pPr>
                <a:defRPr/>
              </a:pPr>
              <a:t>‹N›</a:t>
            </a:fld>
            <a:endParaRPr lang="it-IT" altLang="en-US"/>
          </a:p>
        </p:txBody>
      </p:sp>
    </p:spTree>
    <p:extLst>
      <p:ext uri="{BB962C8B-B14F-4D97-AF65-F5344CB8AC3E}">
        <p14:creationId xmlns:p14="http://schemas.microsoft.com/office/powerpoint/2010/main" val="726164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371A4A8-92ED-D74D-D214-A394EBEA689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DE2EACEC-D71F-4F46-B79F-AA4B15422903}" type="datetime1">
              <a:rPr lang="it-CH"/>
              <a:pPr>
                <a:defRPr/>
              </a:pPr>
              <a:t>26.04.2024</a:t>
            </a:fld>
            <a:endParaRPr lang="it-IT"/>
          </a:p>
        </p:txBody>
      </p:sp>
      <p:sp>
        <p:nvSpPr>
          <p:cNvPr id="4" name="Rectangle 5">
            <a:extLst>
              <a:ext uri="{FF2B5EF4-FFF2-40B4-BE49-F238E27FC236}">
                <a16:creationId xmlns:a16="http://schemas.microsoft.com/office/drawing/2014/main" id="{F3DF99EA-DF59-2D17-E87F-9D0AEF06C6E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D1C7C150-76B8-81E9-3EC6-3954EFB19CA5}"/>
              </a:ext>
            </a:extLst>
          </p:cNvPr>
          <p:cNvSpPr>
            <a:spLocks noGrp="1" noChangeArrowheads="1"/>
          </p:cNvSpPr>
          <p:nvPr>
            <p:ph type="sldNum" sz="quarter" idx="12"/>
          </p:nvPr>
        </p:nvSpPr>
        <p:spPr/>
        <p:txBody>
          <a:bodyPr/>
          <a:lstStyle>
            <a:lvl1pPr>
              <a:defRPr/>
            </a:lvl1pPr>
          </a:lstStyle>
          <a:p>
            <a:pPr>
              <a:defRPr/>
            </a:pPr>
            <a:fld id="{61C15982-F1BF-4561-9C41-B81C1810B60C}" type="slidenum">
              <a:rPr lang="it-IT" altLang="en-US"/>
              <a:pPr>
                <a:defRPr/>
              </a:pPr>
              <a:t>‹N›</a:t>
            </a:fld>
            <a:endParaRPr lang="it-IT" altLang="en-US"/>
          </a:p>
        </p:txBody>
      </p:sp>
    </p:spTree>
    <p:extLst>
      <p:ext uri="{BB962C8B-B14F-4D97-AF65-F5344CB8AC3E}">
        <p14:creationId xmlns:p14="http://schemas.microsoft.com/office/powerpoint/2010/main" val="914351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2C3100-C1B9-CB6E-089A-BC1CD673767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4218174-4EE1-4481-89B6-CB367C3B24E3}" type="datetime1">
              <a:rPr lang="it-CH"/>
              <a:pPr>
                <a:defRPr/>
              </a:pPr>
              <a:t>26.04.2024</a:t>
            </a:fld>
            <a:endParaRPr lang="it-IT"/>
          </a:p>
        </p:txBody>
      </p:sp>
      <p:sp>
        <p:nvSpPr>
          <p:cNvPr id="3" name="Rectangle 5">
            <a:extLst>
              <a:ext uri="{FF2B5EF4-FFF2-40B4-BE49-F238E27FC236}">
                <a16:creationId xmlns:a16="http://schemas.microsoft.com/office/drawing/2014/main" id="{04A028CF-A698-F023-8215-40F719EFFAA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04C3D73E-F40D-DEBA-0FCF-EA8CF0234723}"/>
              </a:ext>
            </a:extLst>
          </p:cNvPr>
          <p:cNvSpPr>
            <a:spLocks noGrp="1" noChangeArrowheads="1"/>
          </p:cNvSpPr>
          <p:nvPr>
            <p:ph type="sldNum" sz="quarter" idx="12"/>
          </p:nvPr>
        </p:nvSpPr>
        <p:spPr/>
        <p:txBody>
          <a:bodyPr/>
          <a:lstStyle>
            <a:lvl1pPr>
              <a:defRPr/>
            </a:lvl1pPr>
          </a:lstStyle>
          <a:p>
            <a:pPr>
              <a:defRPr/>
            </a:pPr>
            <a:fld id="{0CBE36E5-3395-490C-A4F1-90950CF1F942}" type="slidenum">
              <a:rPr lang="it-IT" altLang="en-US"/>
              <a:pPr>
                <a:defRPr/>
              </a:pPr>
              <a:t>‹N›</a:t>
            </a:fld>
            <a:endParaRPr lang="it-IT" altLang="en-US"/>
          </a:p>
        </p:txBody>
      </p:sp>
    </p:spTree>
    <p:extLst>
      <p:ext uri="{BB962C8B-B14F-4D97-AF65-F5344CB8AC3E}">
        <p14:creationId xmlns:p14="http://schemas.microsoft.com/office/powerpoint/2010/main" val="628627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942671C-7B22-444B-4FAD-F7234D0492B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C899E858-0452-4B24-9D5A-8520349F3753}" type="datetime1">
              <a:rPr lang="it-CH"/>
              <a:pPr>
                <a:defRPr/>
              </a:pPr>
              <a:t>26.04.2024</a:t>
            </a:fld>
            <a:endParaRPr lang="it-IT"/>
          </a:p>
        </p:txBody>
      </p:sp>
      <p:sp>
        <p:nvSpPr>
          <p:cNvPr id="6" name="Rectangle 5">
            <a:extLst>
              <a:ext uri="{FF2B5EF4-FFF2-40B4-BE49-F238E27FC236}">
                <a16:creationId xmlns:a16="http://schemas.microsoft.com/office/drawing/2014/main" id="{955B0A74-951F-CFFA-8450-8490E1F7F6A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3C39A96-F1D0-14FB-55FE-E2C03875A08D}"/>
              </a:ext>
            </a:extLst>
          </p:cNvPr>
          <p:cNvSpPr>
            <a:spLocks noGrp="1" noChangeArrowheads="1"/>
          </p:cNvSpPr>
          <p:nvPr>
            <p:ph type="sldNum" sz="quarter" idx="12"/>
          </p:nvPr>
        </p:nvSpPr>
        <p:spPr/>
        <p:txBody>
          <a:bodyPr/>
          <a:lstStyle>
            <a:lvl1pPr>
              <a:defRPr/>
            </a:lvl1pPr>
          </a:lstStyle>
          <a:p>
            <a:pPr>
              <a:defRPr/>
            </a:pPr>
            <a:fld id="{77B3964B-4745-4950-A6D2-09225224A77C}" type="slidenum">
              <a:rPr lang="it-IT" altLang="en-US"/>
              <a:pPr>
                <a:defRPr/>
              </a:pPr>
              <a:t>‹N›</a:t>
            </a:fld>
            <a:endParaRPr lang="it-IT" altLang="en-US"/>
          </a:p>
        </p:txBody>
      </p:sp>
    </p:spTree>
    <p:extLst>
      <p:ext uri="{BB962C8B-B14F-4D97-AF65-F5344CB8AC3E}">
        <p14:creationId xmlns:p14="http://schemas.microsoft.com/office/powerpoint/2010/main" val="5869803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2C28956-119B-6B99-20D6-747DF161193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F1AA38C-9FF7-4C3E-97FC-35966599B5C5}" type="datetime1">
              <a:rPr lang="it-CH"/>
              <a:pPr>
                <a:defRPr/>
              </a:pPr>
              <a:t>26.04.2024</a:t>
            </a:fld>
            <a:endParaRPr lang="it-IT"/>
          </a:p>
        </p:txBody>
      </p:sp>
      <p:sp>
        <p:nvSpPr>
          <p:cNvPr id="6" name="Rectangle 5">
            <a:extLst>
              <a:ext uri="{FF2B5EF4-FFF2-40B4-BE49-F238E27FC236}">
                <a16:creationId xmlns:a16="http://schemas.microsoft.com/office/drawing/2014/main" id="{38A5EF2C-D858-3AC1-D618-A8F3E08A5B8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C4BAC67-FDFA-5C24-D73A-DC79AD574905}"/>
              </a:ext>
            </a:extLst>
          </p:cNvPr>
          <p:cNvSpPr>
            <a:spLocks noGrp="1" noChangeArrowheads="1"/>
          </p:cNvSpPr>
          <p:nvPr>
            <p:ph type="sldNum" sz="quarter" idx="12"/>
          </p:nvPr>
        </p:nvSpPr>
        <p:spPr/>
        <p:txBody>
          <a:bodyPr/>
          <a:lstStyle>
            <a:lvl1pPr>
              <a:defRPr/>
            </a:lvl1pPr>
          </a:lstStyle>
          <a:p>
            <a:pPr>
              <a:defRPr/>
            </a:pPr>
            <a:fld id="{40959246-22EB-4860-B116-FAF3955777AD}" type="slidenum">
              <a:rPr lang="it-IT" altLang="en-US"/>
              <a:pPr>
                <a:defRPr/>
              </a:pPr>
              <a:t>‹N›</a:t>
            </a:fld>
            <a:endParaRPr lang="it-IT" altLang="en-US"/>
          </a:p>
        </p:txBody>
      </p:sp>
    </p:spTree>
    <p:extLst>
      <p:ext uri="{BB962C8B-B14F-4D97-AF65-F5344CB8AC3E}">
        <p14:creationId xmlns:p14="http://schemas.microsoft.com/office/powerpoint/2010/main" val="1604592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171087-632E-F0FF-BC8F-682C9DA598F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0CC11AD-356F-459F-972C-C40C4041AC80}" type="datetime1">
              <a:rPr lang="it-CH"/>
              <a:pPr>
                <a:defRPr/>
              </a:pPr>
              <a:t>26.04.2024</a:t>
            </a:fld>
            <a:endParaRPr lang="it-IT"/>
          </a:p>
        </p:txBody>
      </p:sp>
      <p:sp>
        <p:nvSpPr>
          <p:cNvPr id="5" name="Rectangle 5">
            <a:extLst>
              <a:ext uri="{FF2B5EF4-FFF2-40B4-BE49-F238E27FC236}">
                <a16:creationId xmlns:a16="http://schemas.microsoft.com/office/drawing/2014/main" id="{6634AA7B-A40E-157E-4363-6510122280E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68A4E96-3475-F490-1A6F-B223E09F8D34}"/>
              </a:ext>
            </a:extLst>
          </p:cNvPr>
          <p:cNvSpPr>
            <a:spLocks noGrp="1" noChangeArrowheads="1"/>
          </p:cNvSpPr>
          <p:nvPr>
            <p:ph type="sldNum" sz="quarter" idx="12"/>
          </p:nvPr>
        </p:nvSpPr>
        <p:spPr/>
        <p:txBody>
          <a:bodyPr/>
          <a:lstStyle>
            <a:lvl1pPr>
              <a:defRPr/>
            </a:lvl1pPr>
          </a:lstStyle>
          <a:p>
            <a:pPr>
              <a:defRPr/>
            </a:pPr>
            <a:fld id="{4C091067-168A-40A2-AECC-E1FD7909EFF0}" type="slidenum">
              <a:rPr lang="it-IT" altLang="en-US"/>
              <a:pPr>
                <a:defRPr/>
              </a:pPr>
              <a:t>‹N›</a:t>
            </a:fld>
            <a:endParaRPr lang="it-IT" altLang="en-US"/>
          </a:p>
        </p:txBody>
      </p:sp>
    </p:spTree>
    <p:extLst>
      <p:ext uri="{BB962C8B-B14F-4D97-AF65-F5344CB8AC3E}">
        <p14:creationId xmlns:p14="http://schemas.microsoft.com/office/powerpoint/2010/main" val="2030494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5339177-E6F9-FCE4-35C9-6CD68B97E46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10A143F2-5E8F-4F8B-9286-959E73207270}" type="datetime1">
              <a:rPr lang="it-CH"/>
              <a:pPr>
                <a:defRPr/>
              </a:pPr>
              <a:t>26.04.2024</a:t>
            </a:fld>
            <a:endParaRPr lang="it-IT"/>
          </a:p>
        </p:txBody>
      </p:sp>
      <p:sp>
        <p:nvSpPr>
          <p:cNvPr id="5" name="Rectangle 5">
            <a:extLst>
              <a:ext uri="{FF2B5EF4-FFF2-40B4-BE49-F238E27FC236}">
                <a16:creationId xmlns:a16="http://schemas.microsoft.com/office/drawing/2014/main" id="{C642180C-B94C-EA84-FC68-ACB60E42FCE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B0EFBF6-4B3C-A7F1-193A-91AF59C41AC9}"/>
              </a:ext>
            </a:extLst>
          </p:cNvPr>
          <p:cNvSpPr>
            <a:spLocks noGrp="1" noChangeArrowheads="1"/>
          </p:cNvSpPr>
          <p:nvPr>
            <p:ph type="sldNum" sz="quarter" idx="12"/>
          </p:nvPr>
        </p:nvSpPr>
        <p:spPr/>
        <p:txBody>
          <a:bodyPr/>
          <a:lstStyle>
            <a:lvl1pPr>
              <a:defRPr/>
            </a:lvl1pPr>
          </a:lstStyle>
          <a:p>
            <a:pPr>
              <a:defRPr/>
            </a:pPr>
            <a:fld id="{20C680CC-7560-45F0-9433-1A4624000C9F}" type="slidenum">
              <a:rPr lang="it-IT" altLang="en-US"/>
              <a:pPr>
                <a:defRPr/>
              </a:pPr>
              <a:t>‹N›</a:t>
            </a:fld>
            <a:endParaRPr lang="it-IT" altLang="en-US"/>
          </a:p>
        </p:txBody>
      </p:sp>
    </p:spTree>
    <p:extLst>
      <p:ext uri="{BB962C8B-B14F-4D97-AF65-F5344CB8AC3E}">
        <p14:creationId xmlns:p14="http://schemas.microsoft.com/office/powerpoint/2010/main" val="1451481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CC5BE0-FA6D-B40E-1AF8-D7DF1C48124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50439CC-4558-465C-987C-2AAF1BDCC99D}" type="datetime1">
              <a:rPr lang="it-CH"/>
              <a:pPr>
                <a:defRPr/>
              </a:pPr>
              <a:t>26.04.2024</a:t>
            </a:fld>
            <a:endParaRPr lang="it-IT"/>
          </a:p>
        </p:txBody>
      </p:sp>
      <p:sp>
        <p:nvSpPr>
          <p:cNvPr id="5" name="Rectangle 5">
            <a:extLst>
              <a:ext uri="{FF2B5EF4-FFF2-40B4-BE49-F238E27FC236}">
                <a16:creationId xmlns:a16="http://schemas.microsoft.com/office/drawing/2014/main" id="{7FBC44EB-86BA-38AA-CF66-707AB9555FC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3DB574C-24DA-4FB4-9301-4383E26A633F}"/>
              </a:ext>
            </a:extLst>
          </p:cNvPr>
          <p:cNvSpPr>
            <a:spLocks noGrp="1" noChangeArrowheads="1"/>
          </p:cNvSpPr>
          <p:nvPr>
            <p:ph type="sldNum" sz="quarter" idx="12"/>
          </p:nvPr>
        </p:nvSpPr>
        <p:spPr/>
        <p:txBody>
          <a:bodyPr/>
          <a:lstStyle>
            <a:lvl1pPr>
              <a:defRPr/>
            </a:lvl1pPr>
          </a:lstStyle>
          <a:p>
            <a:pPr>
              <a:defRPr/>
            </a:pPr>
            <a:fld id="{D0F8303A-4AEC-4C39-B52B-CBCA033F40CD}" type="slidenum">
              <a:rPr lang="it-IT" altLang="en-US"/>
              <a:pPr>
                <a:defRPr/>
              </a:pPr>
              <a:t>‹N›</a:t>
            </a:fld>
            <a:endParaRPr lang="it-IT" altLang="en-US"/>
          </a:p>
        </p:txBody>
      </p:sp>
    </p:spTree>
    <p:extLst>
      <p:ext uri="{BB962C8B-B14F-4D97-AF65-F5344CB8AC3E}">
        <p14:creationId xmlns:p14="http://schemas.microsoft.com/office/powerpoint/2010/main" val="758733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0F4A2F3-9D33-042C-B7A8-F3D30827CA8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E5AD144-6638-439B-BE03-02C11C995D37}" type="datetime1">
              <a:rPr lang="it-CH"/>
              <a:pPr>
                <a:defRPr/>
              </a:pPr>
              <a:t>26.04.2024</a:t>
            </a:fld>
            <a:endParaRPr lang="it-IT"/>
          </a:p>
        </p:txBody>
      </p:sp>
      <p:sp>
        <p:nvSpPr>
          <p:cNvPr id="6" name="Rectangle 5">
            <a:extLst>
              <a:ext uri="{FF2B5EF4-FFF2-40B4-BE49-F238E27FC236}">
                <a16:creationId xmlns:a16="http://schemas.microsoft.com/office/drawing/2014/main" id="{BDAC7D81-821E-7163-D3C6-04CCCB84DF6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06DA988-F189-CD67-EB38-3265A6F901A7}"/>
              </a:ext>
            </a:extLst>
          </p:cNvPr>
          <p:cNvSpPr>
            <a:spLocks noGrp="1" noChangeArrowheads="1"/>
          </p:cNvSpPr>
          <p:nvPr>
            <p:ph type="sldNum" sz="quarter" idx="12"/>
          </p:nvPr>
        </p:nvSpPr>
        <p:spPr/>
        <p:txBody>
          <a:bodyPr/>
          <a:lstStyle>
            <a:lvl1pPr>
              <a:defRPr/>
            </a:lvl1pPr>
          </a:lstStyle>
          <a:p>
            <a:pPr>
              <a:defRPr/>
            </a:pPr>
            <a:fld id="{487FACD1-65DB-444B-860D-5024F2329829}" type="slidenum">
              <a:rPr lang="it-IT" altLang="en-US"/>
              <a:pPr>
                <a:defRPr/>
              </a:pPr>
              <a:t>‹N›</a:t>
            </a:fld>
            <a:endParaRPr lang="it-IT" altLang="en-US"/>
          </a:p>
        </p:txBody>
      </p:sp>
    </p:spTree>
    <p:extLst>
      <p:ext uri="{BB962C8B-B14F-4D97-AF65-F5344CB8AC3E}">
        <p14:creationId xmlns:p14="http://schemas.microsoft.com/office/powerpoint/2010/main" val="3398900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1E89D79-114D-C5B2-C8B2-7B093A3159E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608939E-3EA6-4C4E-BFC1-91909D379487}" type="datetime1">
              <a:rPr lang="it-CH"/>
              <a:pPr>
                <a:defRPr/>
              </a:pPr>
              <a:t>26.04.2024</a:t>
            </a:fld>
            <a:endParaRPr lang="it-IT"/>
          </a:p>
        </p:txBody>
      </p:sp>
      <p:sp>
        <p:nvSpPr>
          <p:cNvPr id="6" name="Rectangle 5">
            <a:extLst>
              <a:ext uri="{FF2B5EF4-FFF2-40B4-BE49-F238E27FC236}">
                <a16:creationId xmlns:a16="http://schemas.microsoft.com/office/drawing/2014/main" id="{E556FAA3-EA66-CF9F-A0D6-04395AC2553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7C8A3B7-ED57-87B8-0267-DB28952F0A51}"/>
              </a:ext>
            </a:extLst>
          </p:cNvPr>
          <p:cNvSpPr>
            <a:spLocks noGrp="1" noChangeArrowheads="1"/>
          </p:cNvSpPr>
          <p:nvPr>
            <p:ph type="sldNum" sz="quarter" idx="12"/>
          </p:nvPr>
        </p:nvSpPr>
        <p:spPr/>
        <p:txBody>
          <a:bodyPr/>
          <a:lstStyle>
            <a:lvl1pPr>
              <a:defRPr/>
            </a:lvl1pPr>
          </a:lstStyle>
          <a:p>
            <a:pPr>
              <a:defRPr/>
            </a:pPr>
            <a:fld id="{F120C351-4243-4EFF-9B2E-6310E63CE8E7}" type="slidenum">
              <a:rPr lang="it-IT" altLang="en-US"/>
              <a:pPr>
                <a:defRPr/>
              </a:pPr>
              <a:t>‹N›</a:t>
            </a:fld>
            <a:endParaRPr lang="it-IT" altLang="en-US"/>
          </a:p>
        </p:txBody>
      </p:sp>
    </p:spTree>
    <p:extLst>
      <p:ext uri="{BB962C8B-B14F-4D97-AF65-F5344CB8AC3E}">
        <p14:creationId xmlns:p14="http://schemas.microsoft.com/office/powerpoint/2010/main" val="1771889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0AE1CAC-4359-F471-271B-08387176C8C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1089DFF7-5817-4B7B-87F8-975FA3ACE55F}" type="datetime1">
              <a:rPr lang="it-CH"/>
              <a:pPr>
                <a:defRPr/>
              </a:pPr>
              <a:t>26.04.2024</a:t>
            </a:fld>
            <a:endParaRPr lang="it-IT"/>
          </a:p>
        </p:txBody>
      </p:sp>
      <p:sp>
        <p:nvSpPr>
          <p:cNvPr id="4" name="Rectangle 5">
            <a:extLst>
              <a:ext uri="{FF2B5EF4-FFF2-40B4-BE49-F238E27FC236}">
                <a16:creationId xmlns:a16="http://schemas.microsoft.com/office/drawing/2014/main" id="{09C5A8DC-0654-792E-FD39-68D986C70A3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5C0DFABE-5307-CEFB-2D90-EF69ED2F0DB2}"/>
              </a:ext>
            </a:extLst>
          </p:cNvPr>
          <p:cNvSpPr>
            <a:spLocks noGrp="1" noChangeArrowheads="1"/>
          </p:cNvSpPr>
          <p:nvPr>
            <p:ph type="sldNum" sz="quarter" idx="12"/>
          </p:nvPr>
        </p:nvSpPr>
        <p:spPr/>
        <p:txBody>
          <a:bodyPr/>
          <a:lstStyle>
            <a:lvl1pPr>
              <a:defRPr/>
            </a:lvl1pPr>
          </a:lstStyle>
          <a:p>
            <a:pPr>
              <a:defRPr/>
            </a:pPr>
            <a:fld id="{846B673E-783E-4281-8798-A345D97B2A60}" type="slidenum">
              <a:rPr lang="it-IT" altLang="en-US"/>
              <a:pPr>
                <a:defRPr/>
              </a:pPr>
              <a:t>‹N›</a:t>
            </a:fld>
            <a:endParaRPr lang="it-IT" altLang="en-US"/>
          </a:p>
        </p:txBody>
      </p:sp>
    </p:spTree>
    <p:extLst>
      <p:ext uri="{BB962C8B-B14F-4D97-AF65-F5344CB8AC3E}">
        <p14:creationId xmlns:p14="http://schemas.microsoft.com/office/powerpoint/2010/main" val="83761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EB2BADD-C85C-F154-1959-6DD7BCDA910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1DB397A3-0D07-4700-8D27-85CFA7576233}" type="datetime1">
              <a:rPr lang="it-CH"/>
              <a:pPr>
                <a:defRPr/>
              </a:pPr>
              <a:t>26.04.2024</a:t>
            </a:fld>
            <a:endParaRPr lang="it-IT"/>
          </a:p>
        </p:txBody>
      </p:sp>
      <p:sp>
        <p:nvSpPr>
          <p:cNvPr id="7" name="Rectangle 5">
            <a:extLst>
              <a:ext uri="{FF2B5EF4-FFF2-40B4-BE49-F238E27FC236}">
                <a16:creationId xmlns:a16="http://schemas.microsoft.com/office/drawing/2014/main" id="{21A3863B-EE7E-82E4-AB68-EAA68148624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DA11B824-CF3D-4593-D0E4-8F7E2B9F9227}"/>
              </a:ext>
            </a:extLst>
          </p:cNvPr>
          <p:cNvSpPr>
            <a:spLocks noGrp="1" noChangeArrowheads="1"/>
          </p:cNvSpPr>
          <p:nvPr>
            <p:ph type="sldNum" sz="quarter" idx="12"/>
          </p:nvPr>
        </p:nvSpPr>
        <p:spPr/>
        <p:txBody>
          <a:bodyPr/>
          <a:lstStyle>
            <a:lvl1pPr>
              <a:defRPr/>
            </a:lvl1pPr>
          </a:lstStyle>
          <a:p>
            <a:pPr>
              <a:defRPr/>
            </a:pPr>
            <a:fld id="{D23A1061-9E21-4BD6-80E7-C0F738EBB576}" type="slidenum">
              <a:rPr lang="it-IT" altLang="en-US"/>
              <a:pPr>
                <a:defRPr/>
              </a:pPr>
              <a:t>‹N›</a:t>
            </a:fld>
            <a:endParaRPr lang="it-IT" altLang="en-US"/>
          </a:p>
        </p:txBody>
      </p:sp>
    </p:spTree>
    <p:extLst>
      <p:ext uri="{BB962C8B-B14F-4D97-AF65-F5344CB8AC3E}">
        <p14:creationId xmlns:p14="http://schemas.microsoft.com/office/powerpoint/2010/main" val="41540182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A445BC3-295B-2A48-D497-A17091878E3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E1A353CE-AE35-41EF-B3BD-3318C0B6050A}" type="datetime1">
              <a:rPr lang="it-CH"/>
              <a:pPr>
                <a:defRPr/>
              </a:pPr>
              <a:t>26.04.2024</a:t>
            </a:fld>
            <a:endParaRPr lang="it-IT"/>
          </a:p>
        </p:txBody>
      </p:sp>
      <p:sp>
        <p:nvSpPr>
          <p:cNvPr id="8" name="Rectangle 5">
            <a:extLst>
              <a:ext uri="{FF2B5EF4-FFF2-40B4-BE49-F238E27FC236}">
                <a16:creationId xmlns:a16="http://schemas.microsoft.com/office/drawing/2014/main" id="{CD278D88-8FF5-E9CD-9A01-8673805C852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728CD068-3238-CC77-FBA6-8BB77494233A}"/>
              </a:ext>
            </a:extLst>
          </p:cNvPr>
          <p:cNvSpPr>
            <a:spLocks noGrp="1" noChangeArrowheads="1"/>
          </p:cNvSpPr>
          <p:nvPr>
            <p:ph type="sldNum" sz="quarter" idx="12"/>
          </p:nvPr>
        </p:nvSpPr>
        <p:spPr/>
        <p:txBody>
          <a:bodyPr/>
          <a:lstStyle>
            <a:lvl1pPr>
              <a:defRPr/>
            </a:lvl1pPr>
          </a:lstStyle>
          <a:p>
            <a:pPr>
              <a:defRPr/>
            </a:pPr>
            <a:fld id="{2959DFA8-1A1C-4F00-B6B1-5E5DC3C5492F}" type="slidenum">
              <a:rPr lang="it-IT" altLang="en-US"/>
              <a:pPr>
                <a:defRPr/>
              </a:pPr>
              <a:t>‹N›</a:t>
            </a:fld>
            <a:endParaRPr lang="it-IT" altLang="en-US"/>
          </a:p>
        </p:txBody>
      </p:sp>
    </p:spTree>
    <p:extLst>
      <p:ext uri="{BB962C8B-B14F-4D97-AF65-F5344CB8AC3E}">
        <p14:creationId xmlns:p14="http://schemas.microsoft.com/office/powerpoint/2010/main" val="1199622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3A29F19-9F3E-39B7-2527-9D69E414F02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FDB87CD-5788-4544-ADF6-77A1F81DF35A}" type="datetime1">
              <a:rPr lang="it-CH"/>
              <a:pPr>
                <a:defRPr/>
              </a:pPr>
              <a:t>26.04.2024</a:t>
            </a:fld>
            <a:endParaRPr lang="it-IT"/>
          </a:p>
        </p:txBody>
      </p:sp>
      <p:sp>
        <p:nvSpPr>
          <p:cNvPr id="7" name="Rectangle 5">
            <a:extLst>
              <a:ext uri="{FF2B5EF4-FFF2-40B4-BE49-F238E27FC236}">
                <a16:creationId xmlns:a16="http://schemas.microsoft.com/office/drawing/2014/main" id="{D974342B-8710-35A7-A714-63F753CCD55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C5CC038F-5BA3-63A3-A3ED-C092EA77E874}"/>
              </a:ext>
            </a:extLst>
          </p:cNvPr>
          <p:cNvSpPr>
            <a:spLocks noGrp="1" noChangeArrowheads="1"/>
          </p:cNvSpPr>
          <p:nvPr>
            <p:ph type="sldNum" sz="quarter" idx="12"/>
          </p:nvPr>
        </p:nvSpPr>
        <p:spPr/>
        <p:txBody>
          <a:bodyPr/>
          <a:lstStyle>
            <a:lvl1pPr>
              <a:defRPr/>
            </a:lvl1pPr>
          </a:lstStyle>
          <a:p>
            <a:pPr>
              <a:defRPr/>
            </a:pPr>
            <a:fld id="{A7D560E8-5370-4109-A8FC-D86BA68C64C8}" type="slidenum">
              <a:rPr lang="it-IT" altLang="en-US"/>
              <a:pPr>
                <a:defRPr/>
              </a:pPr>
              <a:t>‹N›</a:t>
            </a:fld>
            <a:endParaRPr lang="it-IT" altLang="en-US"/>
          </a:p>
        </p:txBody>
      </p:sp>
    </p:spTree>
    <p:extLst>
      <p:ext uri="{BB962C8B-B14F-4D97-AF65-F5344CB8AC3E}">
        <p14:creationId xmlns:p14="http://schemas.microsoft.com/office/powerpoint/2010/main" val="2644706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0502D12-0AFE-8572-07A0-3EBF40769D0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01D0CB20-D8B5-43CD-B8B0-B7E7510A529B}" type="datetime1">
              <a:rPr lang="it-CH"/>
              <a:pPr>
                <a:defRPr/>
              </a:pPr>
              <a:t>26.04.2024</a:t>
            </a:fld>
            <a:endParaRPr lang="it-IT"/>
          </a:p>
        </p:txBody>
      </p:sp>
      <p:sp>
        <p:nvSpPr>
          <p:cNvPr id="6" name="Rectangle 5">
            <a:extLst>
              <a:ext uri="{FF2B5EF4-FFF2-40B4-BE49-F238E27FC236}">
                <a16:creationId xmlns:a16="http://schemas.microsoft.com/office/drawing/2014/main" id="{D20A4590-CCCE-D93F-8726-673B009290B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2CC0053-71E9-DC76-C0C9-05D3CAF99BD2}"/>
              </a:ext>
            </a:extLst>
          </p:cNvPr>
          <p:cNvSpPr>
            <a:spLocks noGrp="1" noChangeArrowheads="1"/>
          </p:cNvSpPr>
          <p:nvPr>
            <p:ph type="sldNum" sz="quarter" idx="12"/>
          </p:nvPr>
        </p:nvSpPr>
        <p:spPr/>
        <p:txBody>
          <a:bodyPr/>
          <a:lstStyle>
            <a:lvl1pPr>
              <a:defRPr/>
            </a:lvl1pPr>
          </a:lstStyle>
          <a:p>
            <a:pPr>
              <a:defRPr/>
            </a:pPr>
            <a:fld id="{30C8C3BA-E543-4FA0-96D4-3564C88916B2}" type="slidenum">
              <a:rPr lang="it-IT" altLang="en-US"/>
              <a:pPr>
                <a:defRPr/>
              </a:pPr>
              <a:t>‹N›</a:t>
            </a:fld>
            <a:endParaRPr lang="it-IT" altLang="en-US"/>
          </a:p>
        </p:txBody>
      </p:sp>
    </p:spTree>
    <p:extLst>
      <p:ext uri="{BB962C8B-B14F-4D97-AF65-F5344CB8AC3E}">
        <p14:creationId xmlns:p14="http://schemas.microsoft.com/office/powerpoint/2010/main" val="1467032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55DFBE9-15D6-2FEF-AB1C-101F3859951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ED194473-FDF8-4CB9-92BE-FFED89D74326}" type="datetime1">
              <a:rPr lang="it-CH"/>
              <a:pPr>
                <a:defRPr/>
              </a:pPr>
              <a:t>26.04.2024</a:t>
            </a:fld>
            <a:endParaRPr lang="it-IT"/>
          </a:p>
        </p:txBody>
      </p:sp>
      <p:sp>
        <p:nvSpPr>
          <p:cNvPr id="7" name="Rectangle 5">
            <a:extLst>
              <a:ext uri="{FF2B5EF4-FFF2-40B4-BE49-F238E27FC236}">
                <a16:creationId xmlns:a16="http://schemas.microsoft.com/office/drawing/2014/main" id="{E180D4C4-64EB-8B3E-0B7F-F4F4747D191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0C2D2ED-2A88-1C17-138E-591AE3185E13}"/>
              </a:ext>
            </a:extLst>
          </p:cNvPr>
          <p:cNvSpPr>
            <a:spLocks noGrp="1" noChangeArrowheads="1"/>
          </p:cNvSpPr>
          <p:nvPr>
            <p:ph type="sldNum" sz="quarter" idx="12"/>
          </p:nvPr>
        </p:nvSpPr>
        <p:spPr/>
        <p:txBody>
          <a:bodyPr/>
          <a:lstStyle>
            <a:lvl1pPr>
              <a:defRPr/>
            </a:lvl1pPr>
          </a:lstStyle>
          <a:p>
            <a:pPr>
              <a:defRPr/>
            </a:pPr>
            <a:fld id="{F5FB3AD1-9E99-476B-84E4-A176E133F5AD}" type="slidenum">
              <a:rPr lang="it-IT" altLang="en-US"/>
              <a:pPr>
                <a:defRPr/>
              </a:pPr>
              <a:t>‹N›</a:t>
            </a:fld>
            <a:endParaRPr lang="it-IT" altLang="en-US"/>
          </a:p>
        </p:txBody>
      </p:sp>
    </p:spTree>
    <p:extLst>
      <p:ext uri="{BB962C8B-B14F-4D97-AF65-F5344CB8AC3E}">
        <p14:creationId xmlns:p14="http://schemas.microsoft.com/office/powerpoint/2010/main" val="2706687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it-CH"/>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B9643C66-D0BA-29F6-31FC-C90B302CE94A}"/>
              </a:ext>
            </a:extLst>
          </p:cNvPr>
          <p:cNvSpPr>
            <a:spLocks noGrp="1"/>
          </p:cNvSpPr>
          <p:nvPr>
            <p:ph type="dt" sz="half" idx="10"/>
          </p:nvPr>
        </p:nvSpPr>
        <p:spPr/>
        <p:txBody>
          <a:bodyPr/>
          <a:lstStyle>
            <a:lvl1pPr>
              <a:defRPr/>
            </a:lvl1pPr>
          </a:lstStyle>
          <a:p>
            <a:pPr>
              <a:defRPr/>
            </a:pPr>
            <a:fld id="{F13BC4C8-AF47-4788-8953-E11A5EA4E94A}" type="datetime1">
              <a:rPr lang="it-CH"/>
              <a:pPr>
                <a:defRPr/>
              </a:pPr>
              <a:t>26.04.2024</a:t>
            </a:fld>
            <a:endParaRPr lang="it-CH"/>
          </a:p>
        </p:txBody>
      </p:sp>
      <p:sp>
        <p:nvSpPr>
          <p:cNvPr id="5" name="Segnaposto piè di pagina 4">
            <a:extLst>
              <a:ext uri="{FF2B5EF4-FFF2-40B4-BE49-F238E27FC236}">
                <a16:creationId xmlns:a16="http://schemas.microsoft.com/office/drawing/2014/main" id="{0813616A-9E75-6FAF-FD94-61B415F582E8}"/>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B2D4CD51-322E-A593-F1CB-752A2A0385CE}"/>
              </a:ext>
            </a:extLst>
          </p:cNvPr>
          <p:cNvSpPr>
            <a:spLocks noGrp="1"/>
          </p:cNvSpPr>
          <p:nvPr>
            <p:ph type="sldNum" sz="quarter" idx="12"/>
          </p:nvPr>
        </p:nvSpPr>
        <p:spPr/>
        <p:txBody>
          <a:bodyPr/>
          <a:lstStyle>
            <a:lvl1pPr>
              <a:defRPr/>
            </a:lvl1pPr>
          </a:lstStyle>
          <a:p>
            <a:pPr>
              <a:defRPr/>
            </a:pPr>
            <a:fld id="{1C0F0420-E8F5-4BA1-B25D-DC3F0088DCAA}" type="slidenum">
              <a:rPr lang="it-CH" altLang="en-US"/>
              <a:pPr>
                <a:defRPr/>
              </a:pPr>
              <a:t>‹N›</a:t>
            </a:fld>
            <a:endParaRPr lang="it-CH" altLang="en-US"/>
          </a:p>
        </p:txBody>
      </p:sp>
    </p:spTree>
    <p:extLst>
      <p:ext uri="{BB962C8B-B14F-4D97-AF65-F5344CB8AC3E}">
        <p14:creationId xmlns:p14="http://schemas.microsoft.com/office/powerpoint/2010/main" val="475474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BC457B9-E6AD-A860-2992-7BDF3E5B74B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F010DBE-CF27-4222-8587-B9F4A3FA1108}" type="datetime1">
              <a:rPr lang="it-CH"/>
              <a:pPr>
                <a:defRPr/>
              </a:pPr>
              <a:t>26.04.2024</a:t>
            </a:fld>
            <a:endParaRPr lang="it-IT"/>
          </a:p>
        </p:txBody>
      </p:sp>
      <p:sp>
        <p:nvSpPr>
          <p:cNvPr id="6" name="Rectangle 5">
            <a:extLst>
              <a:ext uri="{FF2B5EF4-FFF2-40B4-BE49-F238E27FC236}">
                <a16:creationId xmlns:a16="http://schemas.microsoft.com/office/drawing/2014/main" id="{A67799B1-F4B4-7833-EBFE-4CD2A44CD3F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64C288C-CACA-B121-6321-12ECB3C8AE92}"/>
              </a:ext>
            </a:extLst>
          </p:cNvPr>
          <p:cNvSpPr>
            <a:spLocks noGrp="1" noChangeArrowheads="1"/>
          </p:cNvSpPr>
          <p:nvPr>
            <p:ph type="sldNum" sz="quarter" idx="12"/>
          </p:nvPr>
        </p:nvSpPr>
        <p:spPr/>
        <p:txBody>
          <a:bodyPr/>
          <a:lstStyle>
            <a:lvl1pPr>
              <a:defRPr/>
            </a:lvl1pPr>
          </a:lstStyle>
          <a:p>
            <a:pPr>
              <a:defRPr/>
            </a:pPr>
            <a:fld id="{B8CE3208-FFBE-4B94-BC4D-5FB667DF67B4}" type="slidenum">
              <a:rPr lang="it-IT" altLang="en-US"/>
              <a:pPr>
                <a:defRPr/>
              </a:pPr>
              <a:t>‹N›</a:t>
            </a:fld>
            <a:endParaRPr lang="it-IT" altLang="en-US"/>
          </a:p>
        </p:txBody>
      </p:sp>
    </p:spTree>
    <p:extLst>
      <p:ext uri="{BB962C8B-B14F-4D97-AF65-F5344CB8AC3E}">
        <p14:creationId xmlns:p14="http://schemas.microsoft.com/office/powerpoint/2010/main" val="18952921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8575C447-3EBC-90C7-4324-7B27DA25767E}"/>
              </a:ext>
            </a:extLst>
          </p:cNvPr>
          <p:cNvSpPr>
            <a:spLocks noGrp="1"/>
          </p:cNvSpPr>
          <p:nvPr>
            <p:ph type="dt" sz="half" idx="10"/>
          </p:nvPr>
        </p:nvSpPr>
        <p:spPr/>
        <p:txBody>
          <a:bodyPr/>
          <a:lstStyle>
            <a:lvl1pPr>
              <a:defRPr/>
            </a:lvl1pPr>
          </a:lstStyle>
          <a:p>
            <a:pPr>
              <a:defRPr/>
            </a:pPr>
            <a:fld id="{F08E7179-05F9-4A08-A9F6-92C1A371A722}" type="datetime1">
              <a:rPr lang="it-CH"/>
              <a:pPr>
                <a:defRPr/>
              </a:pPr>
              <a:t>26.04.2024</a:t>
            </a:fld>
            <a:endParaRPr lang="it-CH"/>
          </a:p>
        </p:txBody>
      </p:sp>
      <p:sp>
        <p:nvSpPr>
          <p:cNvPr id="5" name="Segnaposto piè di pagina 4">
            <a:extLst>
              <a:ext uri="{FF2B5EF4-FFF2-40B4-BE49-F238E27FC236}">
                <a16:creationId xmlns:a16="http://schemas.microsoft.com/office/drawing/2014/main" id="{8A8E0011-E9EF-D79D-740B-3BE08B5C646F}"/>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AEE1DF2D-2E18-C154-7E51-01671A561DCA}"/>
              </a:ext>
            </a:extLst>
          </p:cNvPr>
          <p:cNvSpPr>
            <a:spLocks noGrp="1"/>
          </p:cNvSpPr>
          <p:nvPr>
            <p:ph type="sldNum" sz="quarter" idx="12"/>
          </p:nvPr>
        </p:nvSpPr>
        <p:spPr/>
        <p:txBody>
          <a:bodyPr/>
          <a:lstStyle>
            <a:lvl1pPr>
              <a:defRPr/>
            </a:lvl1pPr>
          </a:lstStyle>
          <a:p>
            <a:pPr>
              <a:defRPr/>
            </a:pPr>
            <a:fld id="{D2416061-5334-40A6-905B-9B58EC59246D}" type="slidenum">
              <a:rPr lang="it-CH" altLang="en-US"/>
              <a:pPr>
                <a:defRPr/>
              </a:pPr>
              <a:t>‹N›</a:t>
            </a:fld>
            <a:endParaRPr lang="it-CH" altLang="en-US"/>
          </a:p>
        </p:txBody>
      </p:sp>
    </p:spTree>
    <p:extLst>
      <p:ext uri="{BB962C8B-B14F-4D97-AF65-F5344CB8AC3E}">
        <p14:creationId xmlns:p14="http://schemas.microsoft.com/office/powerpoint/2010/main" val="2733942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it-CH"/>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66E519D9-D97C-B790-7FEE-55E988A92045}"/>
              </a:ext>
            </a:extLst>
          </p:cNvPr>
          <p:cNvSpPr>
            <a:spLocks noGrp="1"/>
          </p:cNvSpPr>
          <p:nvPr>
            <p:ph type="dt" sz="half" idx="10"/>
          </p:nvPr>
        </p:nvSpPr>
        <p:spPr/>
        <p:txBody>
          <a:bodyPr/>
          <a:lstStyle>
            <a:lvl1pPr>
              <a:defRPr/>
            </a:lvl1pPr>
          </a:lstStyle>
          <a:p>
            <a:pPr>
              <a:defRPr/>
            </a:pPr>
            <a:fld id="{EF6BE49F-5669-45E4-AE0E-381B41BAEEE9}" type="datetime1">
              <a:rPr lang="it-CH"/>
              <a:pPr>
                <a:defRPr/>
              </a:pPr>
              <a:t>26.04.2024</a:t>
            </a:fld>
            <a:endParaRPr lang="it-CH"/>
          </a:p>
        </p:txBody>
      </p:sp>
      <p:sp>
        <p:nvSpPr>
          <p:cNvPr id="5" name="Segnaposto piè di pagina 4">
            <a:extLst>
              <a:ext uri="{FF2B5EF4-FFF2-40B4-BE49-F238E27FC236}">
                <a16:creationId xmlns:a16="http://schemas.microsoft.com/office/drawing/2014/main" id="{D31A79A2-2523-D933-E511-4C060A73596A}"/>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E76B3255-B6AA-24B1-90EF-48B30BB23A0F}"/>
              </a:ext>
            </a:extLst>
          </p:cNvPr>
          <p:cNvSpPr>
            <a:spLocks noGrp="1"/>
          </p:cNvSpPr>
          <p:nvPr>
            <p:ph type="sldNum" sz="quarter" idx="12"/>
          </p:nvPr>
        </p:nvSpPr>
        <p:spPr/>
        <p:txBody>
          <a:bodyPr/>
          <a:lstStyle>
            <a:lvl1pPr>
              <a:defRPr/>
            </a:lvl1pPr>
          </a:lstStyle>
          <a:p>
            <a:pPr>
              <a:defRPr/>
            </a:pPr>
            <a:fld id="{EC83BC9E-75E5-4FEB-86C5-D1365A9F6733}" type="slidenum">
              <a:rPr lang="it-CH" altLang="en-US"/>
              <a:pPr>
                <a:defRPr/>
              </a:pPr>
              <a:t>‹N›</a:t>
            </a:fld>
            <a:endParaRPr lang="it-CH" altLang="en-US"/>
          </a:p>
        </p:txBody>
      </p:sp>
    </p:spTree>
    <p:extLst>
      <p:ext uri="{BB962C8B-B14F-4D97-AF65-F5344CB8AC3E}">
        <p14:creationId xmlns:p14="http://schemas.microsoft.com/office/powerpoint/2010/main" val="1523886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3">
            <a:extLst>
              <a:ext uri="{FF2B5EF4-FFF2-40B4-BE49-F238E27FC236}">
                <a16:creationId xmlns:a16="http://schemas.microsoft.com/office/drawing/2014/main" id="{0D41FB50-DCF1-3603-D23E-A951AFD54E89}"/>
              </a:ext>
            </a:extLst>
          </p:cNvPr>
          <p:cNvSpPr>
            <a:spLocks noGrp="1"/>
          </p:cNvSpPr>
          <p:nvPr>
            <p:ph type="dt" sz="half" idx="10"/>
          </p:nvPr>
        </p:nvSpPr>
        <p:spPr/>
        <p:txBody>
          <a:bodyPr/>
          <a:lstStyle>
            <a:lvl1pPr>
              <a:defRPr/>
            </a:lvl1pPr>
          </a:lstStyle>
          <a:p>
            <a:pPr>
              <a:defRPr/>
            </a:pPr>
            <a:fld id="{2145E2D3-2BA2-48D2-B6AC-9FDB0B02EEBA}" type="datetime1">
              <a:rPr lang="it-CH"/>
              <a:pPr>
                <a:defRPr/>
              </a:pPr>
              <a:t>26.04.2024</a:t>
            </a:fld>
            <a:endParaRPr lang="it-CH"/>
          </a:p>
        </p:txBody>
      </p:sp>
      <p:sp>
        <p:nvSpPr>
          <p:cNvPr id="6" name="Segnaposto piè di pagina 4">
            <a:extLst>
              <a:ext uri="{FF2B5EF4-FFF2-40B4-BE49-F238E27FC236}">
                <a16:creationId xmlns:a16="http://schemas.microsoft.com/office/drawing/2014/main" id="{D3F7AE06-C972-15F8-67AB-BB800A35FC20}"/>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3EFA6347-A225-C4DE-583F-45708254F661}"/>
              </a:ext>
            </a:extLst>
          </p:cNvPr>
          <p:cNvSpPr>
            <a:spLocks noGrp="1"/>
          </p:cNvSpPr>
          <p:nvPr>
            <p:ph type="sldNum" sz="quarter" idx="12"/>
          </p:nvPr>
        </p:nvSpPr>
        <p:spPr/>
        <p:txBody>
          <a:bodyPr/>
          <a:lstStyle>
            <a:lvl1pPr>
              <a:defRPr/>
            </a:lvl1pPr>
          </a:lstStyle>
          <a:p>
            <a:pPr>
              <a:defRPr/>
            </a:pPr>
            <a:fld id="{4C57C5AE-ACEE-4DC3-96EB-72AB42E7EECF}" type="slidenum">
              <a:rPr lang="it-CH" altLang="en-US"/>
              <a:pPr>
                <a:defRPr/>
              </a:pPr>
              <a:t>‹N›</a:t>
            </a:fld>
            <a:endParaRPr lang="it-CH" altLang="en-US"/>
          </a:p>
        </p:txBody>
      </p:sp>
    </p:spTree>
    <p:extLst>
      <p:ext uri="{BB962C8B-B14F-4D97-AF65-F5344CB8AC3E}">
        <p14:creationId xmlns:p14="http://schemas.microsoft.com/office/powerpoint/2010/main" val="29180456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it-CH"/>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3">
            <a:extLst>
              <a:ext uri="{FF2B5EF4-FFF2-40B4-BE49-F238E27FC236}">
                <a16:creationId xmlns:a16="http://schemas.microsoft.com/office/drawing/2014/main" id="{59A8505D-2000-6D17-C4B4-4E916D6FA8F2}"/>
              </a:ext>
            </a:extLst>
          </p:cNvPr>
          <p:cNvSpPr>
            <a:spLocks noGrp="1"/>
          </p:cNvSpPr>
          <p:nvPr>
            <p:ph type="dt" sz="half" idx="10"/>
          </p:nvPr>
        </p:nvSpPr>
        <p:spPr/>
        <p:txBody>
          <a:bodyPr/>
          <a:lstStyle>
            <a:lvl1pPr>
              <a:defRPr/>
            </a:lvl1pPr>
          </a:lstStyle>
          <a:p>
            <a:pPr>
              <a:defRPr/>
            </a:pPr>
            <a:fld id="{61F6C0E7-8537-4428-BAA5-F73428B4B0EC}" type="datetime1">
              <a:rPr lang="it-CH"/>
              <a:pPr>
                <a:defRPr/>
              </a:pPr>
              <a:t>26.04.2024</a:t>
            </a:fld>
            <a:endParaRPr lang="it-CH"/>
          </a:p>
        </p:txBody>
      </p:sp>
      <p:sp>
        <p:nvSpPr>
          <p:cNvPr id="8" name="Segnaposto piè di pagina 4">
            <a:extLst>
              <a:ext uri="{FF2B5EF4-FFF2-40B4-BE49-F238E27FC236}">
                <a16:creationId xmlns:a16="http://schemas.microsoft.com/office/drawing/2014/main" id="{70EAFA8A-EF19-C904-CD66-B7F44367AFF5}"/>
              </a:ext>
            </a:extLst>
          </p:cNvPr>
          <p:cNvSpPr>
            <a:spLocks noGrp="1"/>
          </p:cNvSpPr>
          <p:nvPr>
            <p:ph type="ftr" sz="quarter" idx="11"/>
          </p:nvPr>
        </p:nvSpPr>
        <p:spPr/>
        <p:txBody>
          <a:bodyPr/>
          <a:lstStyle>
            <a:lvl1pPr>
              <a:defRPr/>
            </a:lvl1pPr>
          </a:lstStyle>
          <a:p>
            <a:pPr>
              <a:defRPr/>
            </a:pPr>
            <a:endParaRPr lang="it-CH"/>
          </a:p>
        </p:txBody>
      </p:sp>
      <p:sp>
        <p:nvSpPr>
          <p:cNvPr id="9" name="Segnaposto numero diapositiva 5">
            <a:extLst>
              <a:ext uri="{FF2B5EF4-FFF2-40B4-BE49-F238E27FC236}">
                <a16:creationId xmlns:a16="http://schemas.microsoft.com/office/drawing/2014/main" id="{0591BDD5-20F1-B4D5-B883-7BCAF85628CA}"/>
              </a:ext>
            </a:extLst>
          </p:cNvPr>
          <p:cNvSpPr>
            <a:spLocks noGrp="1"/>
          </p:cNvSpPr>
          <p:nvPr>
            <p:ph type="sldNum" sz="quarter" idx="12"/>
          </p:nvPr>
        </p:nvSpPr>
        <p:spPr/>
        <p:txBody>
          <a:bodyPr/>
          <a:lstStyle>
            <a:lvl1pPr>
              <a:defRPr/>
            </a:lvl1pPr>
          </a:lstStyle>
          <a:p>
            <a:pPr>
              <a:defRPr/>
            </a:pPr>
            <a:fld id="{F5B2415E-995B-4F95-8122-DA808B7C8753}" type="slidenum">
              <a:rPr lang="it-CH" altLang="en-US"/>
              <a:pPr>
                <a:defRPr/>
              </a:pPr>
              <a:t>‹N›</a:t>
            </a:fld>
            <a:endParaRPr lang="it-CH" altLang="en-US"/>
          </a:p>
        </p:txBody>
      </p:sp>
    </p:spTree>
    <p:extLst>
      <p:ext uri="{BB962C8B-B14F-4D97-AF65-F5344CB8AC3E}">
        <p14:creationId xmlns:p14="http://schemas.microsoft.com/office/powerpoint/2010/main" val="41278804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data 3">
            <a:extLst>
              <a:ext uri="{FF2B5EF4-FFF2-40B4-BE49-F238E27FC236}">
                <a16:creationId xmlns:a16="http://schemas.microsoft.com/office/drawing/2014/main" id="{669CA631-F610-315A-EE89-775A67B54EF6}"/>
              </a:ext>
            </a:extLst>
          </p:cNvPr>
          <p:cNvSpPr>
            <a:spLocks noGrp="1"/>
          </p:cNvSpPr>
          <p:nvPr>
            <p:ph type="dt" sz="half" idx="10"/>
          </p:nvPr>
        </p:nvSpPr>
        <p:spPr/>
        <p:txBody>
          <a:bodyPr/>
          <a:lstStyle>
            <a:lvl1pPr>
              <a:defRPr/>
            </a:lvl1pPr>
          </a:lstStyle>
          <a:p>
            <a:pPr>
              <a:defRPr/>
            </a:pPr>
            <a:fld id="{23006BEC-A47A-4966-AB0B-B63CDD7D203E}" type="datetime1">
              <a:rPr lang="it-CH"/>
              <a:pPr>
                <a:defRPr/>
              </a:pPr>
              <a:t>26.04.2024</a:t>
            </a:fld>
            <a:endParaRPr lang="it-CH"/>
          </a:p>
        </p:txBody>
      </p:sp>
      <p:sp>
        <p:nvSpPr>
          <p:cNvPr id="4" name="Segnaposto piè di pagina 4">
            <a:extLst>
              <a:ext uri="{FF2B5EF4-FFF2-40B4-BE49-F238E27FC236}">
                <a16:creationId xmlns:a16="http://schemas.microsoft.com/office/drawing/2014/main" id="{1877487D-4FB9-D179-7ADB-32305276254D}"/>
              </a:ext>
            </a:extLst>
          </p:cNvPr>
          <p:cNvSpPr>
            <a:spLocks noGrp="1"/>
          </p:cNvSpPr>
          <p:nvPr>
            <p:ph type="ftr" sz="quarter" idx="11"/>
          </p:nvPr>
        </p:nvSpPr>
        <p:spPr/>
        <p:txBody>
          <a:bodyPr/>
          <a:lstStyle>
            <a:lvl1pPr>
              <a:defRPr/>
            </a:lvl1pPr>
          </a:lstStyle>
          <a:p>
            <a:pPr>
              <a:defRPr/>
            </a:pPr>
            <a:endParaRPr lang="it-CH"/>
          </a:p>
        </p:txBody>
      </p:sp>
      <p:sp>
        <p:nvSpPr>
          <p:cNvPr id="5" name="Segnaposto numero diapositiva 5">
            <a:extLst>
              <a:ext uri="{FF2B5EF4-FFF2-40B4-BE49-F238E27FC236}">
                <a16:creationId xmlns:a16="http://schemas.microsoft.com/office/drawing/2014/main" id="{7107A92D-D83F-6977-74C1-E05CEEBBE348}"/>
              </a:ext>
            </a:extLst>
          </p:cNvPr>
          <p:cNvSpPr>
            <a:spLocks noGrp="1"/>
          </p:cNvSpPr>
          <p:nvPr>
            <p:ph type="sldNum" sz="quarter" idx="12"/>
          </p:nvPr>
        </p:nvSpPr>
        <p:spPr/>
        <p:txBody>
          <a:bodyPr/>
          <a:lstStyle>
            <a:lvl1pPr>
              <a:defRPr/>
            </a:lvl1pPr>
          </a:lstStyle>
          <a:p>
            <a:pPr>
              <a:defRPr/>
            </a:pPr>
            <a:fld id="{A4E84FBA-E184-443A-BC8E-0EE2048671E4}" type="slidenum">
              <a:rPr lang="it-CH" altLang="en-US"/>
              <a:pPr>
                <a:defRPr/>
              </a:pPr>
              <a:t>‹N›</a:t>
            </a:fld>
            <a:endParaRPr lang="it-CH" altLang="en-US"/>
          </a:p>
        </p:txBody>
      </p:sp>
    </p:spTree>
    <p:extLst>
      <p:ext uri="{BB962C8B-B14F-4D97-AF65-F5344CB8AC3E}">
        <p14:creationId xmlns:p14="http://schemas.microsoft.com/office/powerpoint/2010/main" val="36528119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5BB2CAA5-F674-5135-C8C0-9A68AAA7F0F2}"/>
              </a:ext>
            </a:extLst>
          </p:cNvPr>
          <p:cNvSpPr>
            <a:spLocks noGrp="1"/>
          </p:cNvSpPr>
          <p:nvPr>
            <p:ph type="dt" sz="half" idx="10"/>
          </p:nvPr>
        </p:nvSpPr>
        <p:spPr/>
        <p:txBody>
          <a:bodyPr/>
          <a:lstStyle>
            <a:lvl1pPr>
              <a:defRPr/>
            </a:lvl1pPr>
          </a:lstStyle>
          <a:p>
            <a:pPr>
              <a:defRPr/>
            </a:pPr>
            <a:fld id="{AC6B968A-03C6-4BF4-87FF-3564C3012D60}" type="datetime1">
              <a:rPr lang="it-CH"/>
              <a:pPr>
                <a:defRPr/>
              </a:pPr>
              <a:t>26.04.2024</a:t>
            </a:fld>
            <a:endParaRPr lang="it-CH"/>
          </a:p>
        </p:txBody>
      </p:sp>
      <p:sp>
        <p:nvSpPr>
          <p:cNvPr id="3" name="Segnaposto piè di pagina 4">
            <a:extLst>
              <a:ext uri="{FF2B5EF4-FFF2-40B4-BE49-F238E27FC236}">
                <a16:creationId xmlns:a16="http://schemas.microsoft.com/office/drawing/2014/main" id="{A8A59605-BB08-22F5-85CD-A66DF7FD9DBD}"/>
              </a:ext>
            </a:extLst>
          </p:cNvPr>
          <p:cNvSpPr>
            <a:spLocks noGrp="1"/>
          </p:cNvSpPr>
          <p:nvPr>
            <p:ph type="ftr" sz="quarter" idx="11"/>
          </p:nvPr>
        </p:nvSpPr>
        <p:spPr/>
        <p:txBody>
          <a:bodyPr/>
          <a:lstStyle>
            <a:lvl1pPr>
              <a:defRPr/>
            </a:lvl1pPr>
          </a:lstStyle>
          <a:p>
            <a:pPr>
              <a:defRPr/>
            </a:pPr>
            <a:endParaRPr lang="it-CH"/>
          </a:p>
        </p:txBody>
      </p:sp>
      <p:sp>
        <p:nvSpPr>
          <p:cNvPr id="4" name="Segnaposto numero diapositiva 5">
            <a:extLst>
              <a:ext uri="{FF2B5EF4-FFF2-40B4-BE49-F238E27FC236}">
                <a16:creationId xmlns:a16="http://schemas.microsoft.com/office/drawing/2014/main" id="{DF12FB42-4DBD-EEE0-F550-67068045DF7F}"/>
              </a:ext>
            </a:extLst>
          </p:cNvPr>
          <p:cNvSpPr>
            <a:spLocks noGrp="1"/>
          </p:cNvSpPr>
          <p:nvPr>
            <p:ph type="sldNum" sz="quarter" idx="12"/>
          </p:nvPr>
        </p:nvSpPr>
        <p:spPr/>
        <p:txBody>
          <a:bodyPr/>
          <a:lstStyle>
            <a:lvl1pPr>
              <a:defRPr/>
            </a:lvl1pPr>
          </a:lstStyle>
          <a:p>
            <a:pPr>
              <a:defRPr/>
            </a:pPr>
            <a:fld id="{DF8769F8-5BB3-4414-AFCB-685FF9502B2B}" type="slidenum">
              <a:rPr lang="it-CH" altLang="en-US"/>
              <a:pPr>
                <a:defRPr/>
              </a:pPr>
              <a:t>‹N›</a:t>
            </a:fld>
            <a:endParaRPr lang="it-CH" altLang="en-US"/>
          </a:p>
        </p:txBody>
      </p:sp>
    </p:spTree>
    <p:extLst>
      <p:ext uri="{BB962C8B-B14F-4D97-AF65-F5344CB8AC3E}">
        <p14:creationId xmlns:p14="http://schemas.microsoft.com/office/powerpoint/2010/main" val="36681233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it-CH"/>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004C8C70-F692-C3E5-3DB7-C267CF687438}"/>
              </a:ext>
            </a:extLst>
          </p:cNvPr>
          <p:cNvSpPr>
            <a:spLocks noGrp="1"/>
          </p:cNvSpPr>
          <p:nvPr>
            <p:ph type="dt" sz="half" idx="10"/>
          </p:nvPr>
        </p:nvSpPr>
        <p:spPr/>
        <p:txBody>
          <a:bodyPr/>
          <a:lstStyle>
            <a:lvl1pPr>
              <a:defRPr/>
            </a:lvl1pPr>
          </a:lstStyle>
          <a:p>
            <a:pPr>
              <a:defRPr/>
            </a:pPr>
            <a:fld id="{F7928ABD-9135-4761-BA41-8ED5DD3EEC4E}" type="datetime1">
              <a:rPr lang="it-CH"/>
              <a:pPr>
                <a:defRPr/>
              </a:pPr>
              <a:t>26.04.2024</a:t>
            </a:fld>
            <a:endParaRPr lang="it-CH"/>
          </a:p>
        </p:txBody>
      </p:sp>
      <p:sp>
        <p:nvSpPr>
          <p:cNvPr id="6" name="Segnaposto piè di pagina 4">
            <a:extLst>
              <a:ext uri="{FF2B5EF4-FFF2-40B4-BE49-F238E27FC236}">
                <a16:creationId xmlns:a16="http://schemas.microsoft.com/office/drawing/2014/main" id="{EBE068D1-379B-9561-D4FA-DCEDBAE8DEDE}"/>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E4E99DE3-BAB5-2CE3-8090-7197E6EC4C2E}"/>
              </a:ext>
            </a:extLst>
          </p:cNvPr>
          <p:cNvSpPr>
            <a:spLocks noGrp="1"/>
          </p:cNvSpPr>
          <p:nvPr>
            <p:ph type="sldNum" sz="quarter" idx="12"/>
          </p:nvPr>
        </p:nvSpPr>
        <p:spPr/>
        <p:txBody>
          <a:bodyPr/>
          <a:lstStyle>
            <a:lvl1pPr>
              <a:defRPr/>
            </a:lvl1pPr>
          </a:lstStyle>
          <a:p>
            <a:pPr>
              <a:defRPr/>
            </a:pPr>
            <a:fld id="{C3473287-5125-4A46-9FDE-52E3ABB52A8A}" type="slidenum">
              <a:rPr lang="it-CH" altLang="en-US"/>
              <a:pPr>
                <a:defRPr/>
              </a:pPr>
              <a:t>‹N›</a:t>
            </a:fld>
            <a:endParaRPr lang="it-CH" altLang="en-US"/>
          </a:p>
        </p:txBody>
      </p:sp>
    </p:spTree>
    <p:extLst>
      <p:ext uri="{BB962C8B-B14F-4D97-AF65-F5344CB8AC3E}">
        <p14:creationId xmlns:p14="http://schemas.microsoft.com/office/powerpoint/2010/main" val="23605990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it-CH"/>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CH"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3C08B36A-0773-7AB4-8975-ECD3F5351D5C}"/>
              </a:ext>
            </a:extLst>
          </p:cNvPr>
          <p:cNvSpPr>
            <a:spLocks noGrp="1"/>
          </p:cNvSpPr>
          <p:nvPr>
            <p:ph type="dt" sz="half" idx="10"/>
          </p:nvPr>
        </p:nvSpPr>
        <p:spPr/>
        <p:txBody>
          <a:bodyPr/>
          <a:lstStyle>
            <a:lvl1pPr>
              <a:defRPr/>
            </a:lvl1pPr>
          </a:lstStyle>
          <a:p>
            <a:pPr>
              <a:defRPr/>
            </a:pPr>
            <a:fld id="{6BA16691-424B-4020-8A9D-5FDE7894249F}" type="datetime1">
              <a:rPr lang="it-CH"/>
              <a:pPr>
                <a:defRPr/>
              </a:pPr>
              <a:t>26.04.2024</a:t>
            </a:fld>
            <a:endParaRPr lang="it-CH"/>
          </a:p>
        </p:txBody>
      </p:sp>
      <p:sp>
        <p:nvSpPr>
          <p:cNvPr id="6" name="Segnaposto piè di pagina 4">
            <a:extLst>
              <a:ext uri="{FF2B5EF4-FFF2-40B4-BE49-F238E27FC236}">
                <a16:creationId xmlns:a16="http://schemas.microsoft.com/office/drawing/2014/main" id="{CD8222F2-E840-F578-EF7A-4770380ED5A0}"/>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866E6EEE-5931-DABF-7136-FFE2E3F71102}"/>
              </a:ext>
            </a:extLst>
          </p:cNvPr>
          <p:cNvSpPr>
            <a:spLocks noGrp="1"/>
          </p:cNvSpPr>
          <p:nvPr>
            <p:ph type="sldNum" sz="quarter" idx="12"/>
          </p:nvPr>
        </p:nvSpPr>
        <p:spPr/>
        <p:txBody>
          <a:bodyPr/>
          <a:lstStyle>
            <a:lvl1pPr>
              <a:defRPr/>
            </a:lvl1pPr>
          </a:lstStyle>
          <a:p>
            <a:pPr>
              <a:defRPr/>
            </a:pPr>
            <a:fld id="{91429099-EBF2-440F-9D99-0CB80FE0E7F9}" type="slidenum">
              <a:rPr lang="it-CH" altLang="en-US"/>
              <a:pPr>
                <a:defRPr/>
              </a:pPr>
              <a:t>‹N›</a:t>
            </a:fld>
            <a:endParaRPr lang="it-CH" altLang="en-US"/>
          </a:p>
        </p:txBody>
      </p:sp>
    </p:spTree>
    <p:extLst>
      <p:ext uri="{BB962C8B-B14F-4D97-AF65-F5344CB8AC3E}">
        <p14:creationId xmlns:p14="http://schemas.microsoft.com/office/powerpoint/2010/main" val="3383985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6FB27506-89DE-9624-6E1F-381935A4FC00}"/>
              </a:ext>
            </a:extLst>
          </p:cNvPr>
          <p:cNvSpPr>
            <a:spLocks noGrp="1"/>
          </p:cNvSpPr>
          <p:nvPr>
            <p:ph type="dt" sz="half" idx="10"/>
          </p:nvPr>
        </p:nvSpPr>
        <p:spPr/>
        <p:txBody>
          <a:bodyPr/>
          <a:lstStyle>
            <a:lvl1pPr>
              <a:defRPr/>
            </a:lvl1pPr>
          </a:lstStyle>
          <a:p>
            <a:pPr>
              <a:defRPr/>
            </a:pPr>
            <a:fld id="{F03D2DBB-564D-4C53-9E49-DC8E0E1C2BA4}" type="datetime1">
              <a:rPr lang="it-CH"/>
              <a:pPr>
                <a:defRPr/>
              </a:pPr>
              <a:t>26.04.2024</a:t>
            </a:fld>
            <a:endParaRPr lang="it-CH"/>
          </a:p>
        </p:txBody>
      </p:sp>
      <p:sp>
        <p:nvSpPr>
          <p:cNvPr id="5" name="Segnaposto piè di pagina 4">
            <a:extLst>
              <a:ext uri="{FF2B5EF4-FFF2-40B4-BE49-F238E27FC236}">
                <a16:creationId xmlns:a16="http://schemas.microsoft.com/office/drawing/2014/main" id="{B9ADA51A-C04D-5A57-456C-422858A43264}"/>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1FEAF5F6-DAC1-9B14-68E3-AD6AE8BD3FEA}"/>
              </a:ext>
            </a:extLst>
          </p:cNvPr>
          <p:cNvSpPr>
            <a:spLocks noGrp="1"/>
          </p:cNvSpPr>
          <p:nvPr>
            <p:ph type="sldNum" sz="quarter" idx="12"/>
          </p:nvPr>
        </p:nvSpPr>
        <p:spPr/>
        <p:txBody>
          <a:bodyPr/>
          <a:lstStyle>
            <a:lvl1pPr>
              <a:defRPr/>
            </a:lvl1pPr>
          </a:lstStyle>
          <a:p>
            <a:pPr>
              <a:defRPr/>
            </a:pPr>
            <a:fld id="{A3909EAC-EB65-4F8A-8CBE-7EA44470E6F1}" type="slidenum">
              <a:rPr lang="it-CH" altLang="en-US"/>
              <a:pPr>
                <a:defRPr/>
              </a:pPr>
              <a:t>‹N›</a:t>
            </a:fld>
            <a:endParaRPr lang="it-CH" altLang="en-US"/>
          </a:p>
        </p:txBody>
      </p:sp>
    </p:spTree>
    <p:extLst>
      <p:ext uri="{BB962C8B-B14F-4D97-AF65-F5344CB8AC3E}">
        <p14:creationId xmlns:p14="http://schemas.microsoft.com/office/powerpoint/2010/main" val="1802165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it-CH"/>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37901E2B-8D10-BF13-B8FF-16A7A4CF5060}"/>
              </a:ext>
            </a:extLst>
          </p:cNvPr>
          <p:cNvSpPr>
            <a:spLocks noGrp="1"/>
          </p:cNvSpPr>
          <p:nvPr>
            <p:ph type="dt" sz="half" idx="10"/>
          </p:nvPr>
        </p:nvSpPr>
        <p:spPr/>
        <p:txBody>
          <a:bodyPr/>
          <a:lstStyle>
            <a:lvl1pPr>
              <a:defRPr/>
            </a:lvl1pPr>
          </a:lstStyle>
          <a:p>
            <a:pPr>
              <a:defRPr/>
            </a:pPr>
            <a:fld id="{D3C87528-F24F-485E-A334-572BA4202D43}" type="datetime1">
              <a:rPr lang="it-CH"/>
              <a:pPr>
                <a:defRPr/>
              </a:pPr>
              <a:t>26.04.2024</a:t>
            </a:fld>
            <a:endParaRPr lang="it-CH"/>
          </a:p>
        </p:txBody>
      </p:sp>
      <p:sp>
        <p:nvSpPr>
          <p:cNvPr id="5" name="Segnaposto piè di pagina 4">
            <a:extLst>
              <a:ext uri="{FF2B5EF4-FFF2-40B4-BE49-F238E27FC236}">
                <a16:creationId xmlns:a16="http://schemas.microsoft.com/office/drawing/2014/main" id="{0576C059-C47B-9718-D0AC-0D5F3CC1F7BD}"/>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D96189E1-8EFC-B7E1-3248-78DD0F30CAC6}"/>
              </a:ext>
            </a:extLst>
          </p:cNvPr>
          <p:cNvSpPr>
            <a:spLocks noGrp="1"/>
          </p:cNvSpPr>
          <p:nvPr>
            <p:ph type="sldNum" sz="quarter" idx="12"/>
          </p:nvPr>
        </p:nvSpPr>
        <p:spPr/>
        <p:txBody>
          <a:bodyPr/>
          <a:lstStyle>
            <a:lvl1pPr>
              <a:defRPr/>
            </a:lvl1pPr>
          </a:lstStyle>
          <a:p>
            <a:pPr>
              <a:defRPr/>
            </a:pPr>
            <a:fld id="{AAB4B717-E03A-44D1-9D14-67550A4DEEA1}" type="slidenum">
              <a:rPr lang="it-CH" altLang="en-US"/>
              <a:pPr>
                <a:defRPr/>
              </a:pPr>
              <a:t>‹N›</a:t>
            </a:fld>
            <a:endParaRPr lang="it-CH" altLang="en-US"/>
          </a:p>
        </p:txBody>
      </p:sp>
    </p:spTree>
    <p:extLst>
      <p:ext uri="{BB962C8B-B14F-4D97-AF65-F5344CB8AC3E}">
        <p14:creationId xmlns:p14="http://schemas.microsoft.com/office/powerpoint/2010/main" val="11963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DD64A30-8AC2-9642-20ED-2D4023F2F44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7E5D4BE-31CE-4EAF-B05D-78336ACC74C1}" type="datetime1">
              <a:rPr lang="it-CH"/>
              <a:pPr>
                <a:defRPr/>
              </a:pPr>
              <a:t>26.04.2024</a:t>
            </a:fld>
            <a:endParaRPr lang="it-IT"/>
          </a:p>
        </p:txBody>
      </p:sp>
      <p:sp>
        <p:nvSpPr>
          <p:cNvPr id="8" name="Rectangle 5">
            <a:extLst>
              <a:ext uri="{FF2B5EF4-FFF2-40B4-BE49-F238E27FC236}">
                <a16:creationId xmlns:a16="http://schemas.microsoft.com/office/drawing/2014/main" id="{CC0A66BA-F5CD-BA57-AB4A-2872FC1C808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41B34DDA-6322-F264-1F03-E144FC596A5B}"/>
              </a:ext>
            </a:extLst>
          </p:cNvPr>
          <p:cNvSpPr>
            <a:spLocks noGrp="1" noChangeArrowheads="1"/>
          </p:cNvSpPr>
          <p:nvPr>
            <p:ph type="sldNum" sz="quarter" idx="12"/>
          </p:nvPr>
        </p:nvSpPr>
        <p:spPr/>
        <p:txBody>
          <a:bodyPr/>
          <a:lstStyle>
            <a:lvl1pPr>
              <a:defRPr/>
            </a:lvl1pPr>
          </a:lstStyle>
          <a:p>
            <a:pPr>
              <a:defRPr/>
            </a:pPr>
            <a:fld id="{1BC35635-5198-4735-ABE1-DC359175EBD5}" type="slidenum">
              <a:rPr lang="it-IT" altLang="en-US"/>
              <a:pPr>
                <a:defRPr/>
              </a:pPr>
              <a:t>‹N›</a:t>
            </a:fld>
            <a:endParaRPr lang="it-IT" altLang="en-US"/>
          </a:p>
        </p:txBody>
      </p:sp>
    </p:spTree>
    <p:extLst>
      <p:ext uri="{BB962C8B-B14F-4D97-AF65-F5344CB8AC3E}">
        <p14:creationId xmlns:p14="http://schemas.microsoft.com/office/powerpoint/2010/main" val="24385599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it-CH"/>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F63C2563-868D-C559-4A5A-9AE60A45EFA8}"/>
              </a:ext>
            </a:extLst>
          </p:cNvPr>
          <p:cNvSpPr>
            <a:spLocks noGrp="1"/>
          </p:cNvSpPr>
          <p:nvPr>
            <p:ph type="dt" sz="half" idx="10"/>
          </p:nvPr>
        </p:nvSpPr>
        <p:spPr/>
        <p:txBody>
          <a:bodyPr/>
          <a:lstStyle>
            <a:lvl1pPr>
              <a:defRPr/>
            </a:lvl1pPr>
          </a:lstStyle>
          <a:p>
            <a:pPr>
              <a:defRPr/>
            </a:pPr>
            <a:fld id="{45F8B100-C88B-4610-81F5-24C6C9422605}" type="datetime1">
              <a:rPr lang="it-CH"/>
              <a:pPr>
                <a:defRPr/>
              </a:pPr>
              <a:t>26.04.2024</a:t>
            </a:fld>
            <a:endParaRPr lang="it-CH"/>
          </a:p>
        </p:txBody>
      </p:sp>
      <p:sp>
        <p:nvSpPr>
          <p:cNvPr id="5" name="Segnaposto piè di pagina 4">
            <a:extLst>
              <a:ext uri="{FF2B5EF4-FFF2-40B4-BE49-F238E27FC236}">
                <a16:creationId xmlns:a16="http://schemas.microsoft.com/office/drawing/2014/main" id="{9D84B970-3888-055A-59AF-A6A810BD798A}"/>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9E97E903-2463-10CE-17F7-2204EF7DAF83}"/>
              </a:ext>
            </a:extLst>
          </p:cNvPr>
          <p:cNvSpPr>
            <a:spLocks noGrp="1"/>
          </p:cNvSpPr>
          <p:nvPr>
            <p:ph type="sldNum" sz="quarter" idx="12"/>
          </p:nvPr>
        </p:nvSpPr>
        <p:spPr/>
        <p:txBody>
          <a:bodyPr/>
          <a:lstStyle>
            <a:lvl1pPr>
              <a:defRPr/>
            </a:lvl1pPr>
          </a:lstStyle>
          <a:p>
            <a:pPr>
              <a:defRPr/>
            </a:pPr>
            <a:fld id="{661472DB-EEDC-4124-AFDB-13BC4994C879}" type="slidenum">
              <a:rPr lang="it-CH" altLang="en-US"/>
              <a:pPr>
                <a:defRPr/>
              </a:pPr>
              <a:t>‹N›</a:t>
            </a:fld>
            <a:endParaRPr lang="it-CH" altLang="en-US"/>
          </a:p>
        </p:txBody>
      </p:sp>
    </p:spTree>
    <p:extLst>
      <p:ext uri="{BB962C8B-B14F-4D97-AF65-F5344CB8AC3E}">
        <p14:creationId xmlns:p14="http://schemas.microsoft.com/office/powerpoint/2010/main" val="7064737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8EB1E1C8-7838-7608-CE80-D224D241B1CA}"/>
              </a:ext>
            </a:extLst>
          </p:cNvPr>
          <p:cNvSpPr>
            <a:spLocks noGrp="1"/>
          </p:cNvSpPr>
          <p:nvPr>
            <p:ph type="dt" sz="half" idx="10"/>
          </p:nvPr>
        </p:nvSpPr>
        <p:spPr/>
        <p:txBody>
          <a:bodyPr/>
          <a:lstStyle>
            <a:lvl1pPr>
              <a:defRPr/>
            </a:lvl1pPr>
          </a:lstStyle>
          <a:p>
            <a:pPr>
              <a:defRPr/>
            </a:pPr>
            <a:fld id="{0299D1CC-A10C-41FB-B4AA-52AA10D6277E}" type="datetime1">
              <a:rPr lang="it-CH"/>
              <a:pPr>
                <a:defRPr/>
              </a:pPr>
              <a:t>26.04.2024</a:t>
            </a:fld>
            <a:endParaRPr lang="it-CH"/>
          </a:p>
        </p:txBody>
      </p:sp>
      <p:sp>
        <p:nvSpPr>
          <p:cNvPr id="5" name="Segnaposto piè di pagina 4">
            <a:extLst>
              <a:ext uri="{FF2B5EF4-FFF2-40B4-BE49-F238E27FC236}">
                <a16:creationId xmlns:a16="http://schemas.microsoft.com/office/drawing/2014/main" id="{8070D1CA-BC0D-1538-49EE-F4A76A615479}"/>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B0AF92BF-EE65-BBC1-3E3E-6DA844E40B02}"/>
              </a:ext>
            </a:extLst>
          </p:cNvPr>
          <p:cNvSpPr>
            <a:spLocks noGrp="1"/>
          </p:cNvSpPr>
          <p:nvPr>
            <p:ph type="sldNum" sz="quarter" idx="12"/>
          </p:nvPr>
        </p:nvSpPr>
        <p:spPr/>
        <p:txBody>
          <a:bodyPr/>
          <a:lstStyle>
            <a:lvl1pPr>
              <a:defRPr/>
            </a:lvl1pPr>
          </a:lstStyle>
          <a:p>
            <a:pPr>
              <a:defRPr/>
            </a:pPr>
            <a:fld id="{A665E065-16EA-4CEA-854B-E011A6C7F1B1}" type="slidenum">
              <a:rPr lang="it-CH" altLang="en-US"/>
              <a:pPr>
                <a:defRPr/>
              </a:pPr>
              <a:t>‹N›</a:t>
            </a:fld>
            <a:endParaRPr lang="it-CH" altLang="en-US"/>
          </a:p>
        </p:txBody>
      </p:sp>
    </p:spTree>
    <p:extLst>
      <p:ext uri="{BB962C8B-B14F-4D97-AF65-F5344CB8AC3E}">
        <p14:creationId xmlns:p14="http://schemas.microsoft.com/office/powerpoint/2010/main" val="40809420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it-CH"/>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A968CB6F-AA5C-9027-9D5B-2DB985C83AB0}"/>
              </a:ext>
            </a:extLst>
          </p:cNvPr>
          <p:cNvSpPr>
            <a:spLocks noGrp="1"/>
          </p:cNvSpPr>
          <p:nvPr>
            <p:ph type="dt" sz="half" idx="10"/>
          </p:nvPr>
        </p:nvSpPr>
        <p:spPr/>
        <p:txBody>
          <a:bodyPr/>
          <a:lstStyle>
            <a:lvl1pPr>
              <a:defRPr/>
            </a:lvl1pPr>
          </a:lstStyle>
          <a:p>
            <a:pPr>
              <a:defRPr/>
            </a:pPr>
            <a:fld id="{0D0AD393-B433-4792-BE9C-1DA4D5ABD7AC}" type="datetime1">
              <a:rPr lang="it-CH"/>
              <a:pPr>
                <a:defRPr/>
              </a:pPr>
              <a:t>26.04.2024</a:t>
            </a:fld>
            <a:endParaRPr lang="it-CH"/>
          </a:p>
        </p:txBody>
      </p:sp>
      <p:sp>
        <p:nvSpPr>
          <p:cNvPr id="5" name="Segnaposto piè di pagina 4">
            <a:extLst>
              <a:ext uri="{FF2B5EF4-FFF2-40B4-BE49-F238E27FC236}">
                <a16:creationId xmlns:a16="http://schemas.microsoft.com/office/drawing/2014/main" id="{A51D1F9E-B7F1-9ABD-2AB1-69CB78F51016}"/>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D115499D-F574-07ED-6817-A2F1A26C0279}"/>
              </a:ext>
            </a:extLst>
          </p:cNvPr>
          <p:cNvSpPr>
            <a:spLocks noGrp="1"/>
          </p:cNvSpPr>
          <p:nvPr>
            <p:ph type="sldNum" sz="quarter" idx="12"/>
          </p:nvPr>
        </p:nvSpPr>
        <p:spPr/>
        <p:txBody>
          <a:bodyPr/>
          <a:lstStyle>
            <a:lvl1pPr>
              <a:defRPr/>
            </a:lvl1pPr>
          </a:lstStyle>
          <a:p>
            <a:pPr>
              <a:defRPr/>
            </a:pPr>
            <a:fld id="{2F245BBE-C006-46A6-9824-4F7EB5924C35}" type="slidenum">
              <a:rPr lang="it-CH" altLang="en-US"/>
              <a:pPr>
                <a:defRPr/>
              </a:pPr>
              <a:t>‹N›</a:t>
            </a:fld>
            <a:endParaRPr lang="it-CH" altLang="en-US"/>
          </a:p>
        </p:txBody>
      </p:sp>
    </p:spTree>
    <p:extLst>
      <p:ext uri="{BB962C8B-B14F-4D97-AF65-F5344CB8AC3E}">
        <p14:creationId xmlns:p14="http://schemas.microsoft.com/office/powerpoint/2010/main" val="3648638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3">
            <a:extLst>
              <a:ext uri="{FF2B5EF4-FFF2-40B4-BE49-F238E27FC236}">
                <a16:creationId xmlns:a16="http://schemas.microsoft.com/office/drawing/2014/main" id="{CEED0AFF-16D5-B939-47A5-691848EF407C}"/>
              </a:ext>
            </a:extLst>
          </p:cNvPr>
          <p:cNvSpPr>
            <a:spLocks noGrp="1"/>
          </p:cNvSpPr>
          <p:nvPr>
            <p:ph type="dt" sz="half" idx="10"/>
          </p:nvPr>
        </p:nvSpPr>
        <p:spPr/>
        <p:txBody>
          <a:bodyPr/>
          <a:lstStyle>
            <a:lvl1pPr>
              <a:defRPr/>
            </a:lvl1pPr>
          </a:lstStyle>
          <a:p>
            <a:pPr>
              <a:defRPr/>
            </a:pPr>
            <a:fld id="{8E05254A-91A1-45D0-9D61-6CE3FBB1CAF8}" type="datetime1">
              <a:rPr lang="it-CH"/>
              <a:pPr>
                <a:defRPr/>
              </a:pPr>
              <a:t>26.04.2024</a:t>
            </a:fld>
            <a:endParaRPr lang="it-CH"/>
          </a:p>
        </p:txBody>
      </p:sp>
      <p:sp>
        <p:nvSpPr>
          <p:cNvPr id="6" name="Segnaposto piè di pagina 4">
            <a:extLst>
              <a:ext uri="{FF2B5EF4-FFF2-40B4-BE49-F238E27FC236}">
                <a16:creationId xmlns:a16="http://schemas.microsoft.com/office/drawing/2014/main" id="{33C041BF-9B67-1A50-499D-D12BEB32023B}"/>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DD04F79E-03BA-65B1-4957-DE8FC3C40220}"/>
              </a:ext>
            </a:extLst>
          </p:cNvPr>
          <p:cNvSpPr>
            <a:spLocks noGrp="1"/>
          </p:cNvSpPr>
          <p:nvPr>
            <p:ph type="sldNum" sz="quarter" idx="12"/>
          </p:nvPr>
        </p:nvSpPr>
        <p:spPr/>
        <p:txBody>
          <a:bodyPr/>
          <a:lstStyle>
            <a:lvl1pPr>
              <a:defRPr/>
            </a:lvl1pPr>
          </a:lstStyle>
          <a:p>
            <a:pPr>
              <a:defRPr/>
            </a:pPr>
            <a:fld id="{DA010F33-97CA-4E37-A794-CEEAF47196FF}" type="slidenum">
              <a:rPr lang="it-CH" altLang="en-US"/>
              <a:pPr>
                <a:defRPr/>
              </a:pPr>
              <a:t>‹N›</a:t>
            </a:fld>
            <a:endParaRPr lang="it-CH" altLang="en-US"/>
          </a:p>
        </p:txBody>
      </p:sp>
    </p:spTree>
    <p:extLst>
      <p:ext uri="{BB962C8B-B14F-4D97-AF65-F5344CB8AC3E}">
        <p14:creationId xmlns:p14="http://schemas.microsoft.com/office/powerpoint/2010/main" val="36942736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it-CH"/>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3">
            <a:extLst>
              <a:ext uri="{FF2B5EF4-FFF2-40B4-BE49-F238E27FC236}">
                <a16:creationId xmlns:a16="http://schemas.microsoft.com/office/drawing/2014/main" id="{37012819-1DD1-45B2-3B9D-4E5FF59E4CE8}"/>
              </a:ext>
            </a:extLst>
          </p:cNvPr>
          <p:cNvSpPr>
            <a:spLocks noGrp="1"/>
          </p:cNvSpPr>
          <p:nvPr>
            <p:ph type="dt" sz="half" idx="10"/>
          </p:nvPr>
        </p:nvSpPr>
        <p:spPr/>
        <p:txBody>
          <a:bodyPr/>
          <a:lstStyle>
            <a:lvl1pPr>
              <a:defRPr/>
            </a:lvl1pPr>
          </a:lstStyle>
          <a:p>
            <a:pPr>
              <a:defRPr/>
            </a:pPr>
            <a:fld id="{8B168AB9-0F71-4155-8C0A-09B45D145A9D}" type="datetime1">
              <a:rPr lang="it-CH"/>
              <a:pPr>
                <a:defRPr/>
              </a:pPr>
              <a:t>26.04.2024</a:t>
            </a:fld>
            <a:endParaRPr lang="it-CH"/>
          </a:p>
        </p:txBody>
      </p:sp>
      <p:sp>
        <p:nvSpPr>
          <p:cNvPr id="8" name="Segnaposto piè di pagina 4">
            <a:extLst>
              <a:ext uri="{FF2B5EF4-FFF2-40B4-BE49-F238E27FC236}">
                <a16:creationId xmlns:a16="http://schemas.microsoft.com/office/drawing/2014/main" id="{20812A56-FE03-3949-4C98-7041F2716994}"/>
              </a:ext>
            </a:extLst>
          </p:cNvPr>
          <p:cNvSpPr>
            <a:spLocks noGrp="1"/>
          </p:cNvSpPr>
          <p:nvPr>
            <p:ph type="ftr" sz="quarter" idx="11"/>
          </p:nvPr>
        </p:nvSpPr>
        <p:spPr/>
        <p:txBody>
          <a:bodyPr/>
          <a:lstStyle>
            <a:lvl1pPr>
              <a:defRPr/>
            </a:lvl1pPr>
          </a:lstStyle>
          <a:p>
            <a:pPr>
              <a:defRPr/>
            </a:pPr>
            <a:endParaRPr lang="it-CH"/>
          </a:p>
        </p:txBody>
      </p:sp>
      <p:sp>
        <p:nvSpPr>
          <p:cNvPr id="9" name="Segnaposto numero diapositiva 5">
            <a:extLst>
              <a:ext uri="{FF2B5EF4-FFF2-40B4-BE49-F238E27FC236}">
                <a16:creationId xmlns:a16="http://schemas.microsoft.com/office/drawing/2014/main" id="{F581FF7C-3FDC-D98B-8DE8-8B1F4A2D6054}"/>
              </a:ext>
            </a:extLst>
          </p:cNvPr>
          <p:cNvSpPr>
            <a:spLocks noGrp="1"/>
          </p:cNvSpPr>
          <p:nvPr>
            <p:ph type="sldNum" sz="quarter" idx="12"/>
          </p:nvPr>
        </p:nvSpPr>
        <p:spPr/>
        <p:txBody>
          <a:bodyPr/>
          <a:lstStyle>
            <a:lvl1pPr>
              <a:defRPr/>
            </a:lvl1pPr>
          </a:lstStyle>
          <a:p>
            <a:pPr>
              <a:defRPr/>
            </a:pPr>
            <a:fld id="{8B114521-F4CF-48C8-9EE0-0AAA8D2072F9}" type="slidenum">
              <a:rPr lang="it-CH" altLang="en-US"/>
              <a:pPr>
                <a:defRPr/>
              </a:pPr>
              <a:t>‹N›</a:t>
            </a:fld>
            <a:endParaRPr lang="it-CH" altLang="en-US"/>
          </a:p>
        </p:txBody>
      </p:sp>
    </p:spTree>
    <p:extLst>
      <p:ext uri="{BB962C8B-B14F-4D97-AF65-F5344CB8AC3E}">
        <p14:creationId xmlns:p14="http://schemas.microsoft.com/office/powerpoint/2010/main" val="36678767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data 3">
            <a:extLst>
              <a:ext uri="{FF2B5EF4-FFF2-40B4-BE49-F238E27FC236}">
                <a16:creationId xmlns:a16="http://schemas.microsoft.com/office/drawing/2014/main" id="{BB5D9299-F8D0-02D4-7861-E0C58247D4B9}"/>
              </a:ext>
            </a:extLst>
          </p:cNvPr>
          <p:cNvSpPr>
            <a:spLocks noGrp="1"/>
          </p:cNvSpPr>
          <p:nvPr>
            <p:ph type="dt" sz="half" idx="10"/>
          </p:nvPr>
        </p:nvSpPr>
        <p:spPr/>
        <p:txBody>
          <a:bodyPr/>
          <a:lstStyle>
            <a:lvl1pPr>
              <a:defRPr/>
            </a:lvl1pPr>
          </a:lstStyle>
          <a:p>
            <a:pPr>
              <a:defRPr/>
            </a:pPr>
            <a:fld id="{43E3F9F5-8511-46DC-994F-2B330DB6AFB6}" type="datetime1">
              <a:rPr lang="it-CH"/>
              <a:pPr>
                <a:defRPr/>
              </a:pPr>
              <a:t>26.04.2024</a:t>
            </a:fld>
            <a:endParaRPr lang="it-CH"/>
          </a:p>
        </p:txBody>
      </p:sp>
      <p:sp>
        <p:nvSpPr>
          <p:cNvPr id="4" name="Segnaposto piè di pagina 4">
            <a:extLst>
              <a:ext uri="{FF2B5EF4-FFF2-40B4-BE49-F238E27FC236}">
                <a16:creationId xmlns:a16="http://schemas.microsoft.com/office/drawing/2014/main" id="{58CE5485-24DC-C3AB-9D6B-D9FD6AC69581}"/>
              </a:ext>
            </a:extLst>
          </p:cNvPr>
          <p:cNvSpPr>
            <a:spLocks noGrp="1"/>
          </p:cNvSpPr>
          <p:nvPr>
            <p:ph type="ftr" sz="quarter" idx="11"/>
          </p:nvPr>
        </p:nvSpPr>
        <p:spPr/>
        <p:txBody>
          <a:bodyPr/>
          <a:lstStyle>
            <a:lvl1pPr>
              <a:defRPr/>
            </a:lvl1pPr>
          </a:lstStyle>
          <a:p>
            <a:pPr>
              <a:defRPr/>
            </a:pPr>
            <a:endParaRPr lang="it-CH"/>
          </a:p>
        </p:txBody>
      </p:sp>
      <p:sp>
        <p:nvSpPr>
          <p:cNvPr id="5" name="Segnaposto numero diapositiva 5">
            <a:extLst>
              <a:ext uri="{FF2B5EF4-FFF2-40B4-BE49-F238E27FC236}">
                <a16:creationId xmlns:a16="http://schemas.microsoft.com/office/drawing/2014/main" id="{36F4BF40-E63E-AE87-79C6-924EC7EA315C}"/>
              </a:ext>
            </a:extLst>
          </p:cNvPr>
          <p:cNvSpPr>
            <a:spLocks noGrp="1"/>
          </p:cNvSpPr>
          <p:nvPr>
            <p:ph type="sldNum" sz="quarter" idx="12"/>
          </p:nvPr>
        </p:nvSpPr>
        <p:spPr/>
        <p:txBody>
          <a:bodyPr/>
          <a:lstStyle>
            <a:lvl1pPr>
              <a:defRPr/>
            </a:lvl1pPr>
          </a:lstStyle>
          <a:p>
            <a:pPr>
              <a:defRPr/>
            </a:pPr>
            <a:fld id="{7796B03B-340C-43CB-902A-8B5C8D837D07}" type="slidenum">
              <a:rPr lang="it-CH" altLang="en-US"/>
              <a:pPr>
                <a:defRPr/>
              </a:pPr>
              <a:t>‹N›</a:t>
            </a:fld>
            <a:endParaRPr lang="it-CH" altLang="en-US"/>
          </a:p>
        </p:txBody>
      </p:sp>
    </p:spTree>
    <p:extLst>
      <p:ext uri="{BB962C8B-B14F-4D97-AF65-F5344CB8AC3E}">
        <p14:creationId xmlns:p14="http://schemas.microsoft.com/office/powerpoint/2010/main" val="3913553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06DB4968-9174-ACFF-2310-3091D909E952}"/>
              </a:ext>
            </a:extLst>
          </p:cNvPr>
          <p:cNvSpPr>
            <a:spLocks noGrp="1"/>
          </p:cNvSpPr>
          <p:nvPr>
            <p:ph type="dt" sz="half" idx="10"/>
          </p:nvPr>
        </p:nvSpPr>
        <p:spPr/>
        <p:txBody>
          <a:bodyPr/>
          <a:lstStyle>
            <a:lvl1pPr>
              <a:defRPr/>
            </a:lvl1pPr>
          </a:lstStyle>
          <a:p>
            <a:pPr>
              <a:defRPr/>
            </a:pPr>
            <a:fld id="{C7D32789-42E3-4F27-A591-9B608C0E6193}" type="datetime1">
              <a:rPr lang="it-CH"/>
              <a:pPr>
                <a:defRPr/>
              </a:pPr>
              <a:t>26.04.2024</a:t>
            </a:fld>
            <a:endParaRPr lang="it-CH"/>
          </a:p>
        </p:txBody>
      </p:sp>
      <p:sp>
        <p:nvSpPr>
          <p:cNvPr id="3" name="Segnaposto piè di pagina 4">
            <a:extLst>
              <a:ext uri="{FF2B5EF4-FFF2-40B4-BE49-F238E27FC236}">
                <a16:creationId xmlns:a16="http://schemas.microsoft.com/office/drawing/2014/main" id="{C7EB2B01-70A2-661C-F996-D44426AC260B}"/>
              </a:ext>
            </a:extLst>
          </p:cNvPr>
          <p:cNvSpPr>
            <a:spLocks noGrp="1"/>
          </p:cNvSpPr>
          <p:nvPr>
            <p:ph type="ftr" sz="quarter" idx="11"/>
          </p:nvPr>
        </p:nvSpPr>
        <p:spPr/>
        <p:txBody>
          <a:bodyPr/>
          <a:lstStyle>
            <a:lvl1pPr>
              <a:defRPr/>
            </a:lvl1pPr>
          </a:lstStyle>
          <a:p>
            <a:pPr>
              <a:defRPr/>
            </a:pPr>
            <a:endParaRPr lang="it-CH"/>
          </a:p>
        </p:txBody>
      </p:sp>
      <p:sp>
        <p:nvSpPr>
          <p:cNvPr id="4" name="Segnaposto numero diapositiva 5">
            <a:extLst>
              <a:ext uri="{FF2B5EF4-FFF2-40B4-BE49-F238E27FC236}">
                <a16:creationId xmlns:a16="http://schemas.microsoft.com/office/drawing/2014/main" id="{C4792C56-8A93-7AE1-F074-FB4756CD2763}"/>
              </a:ext>
            </a:extLst>
          </p:cNvPr>
          <p:cNvSpPr>
            <a:spLocks noGrp="1"/>
          </p:cNvSpPr>
          <p:nvPr>
            <p:ph type="sldNum" sz="quarter" idx="12"/>
          </p:nvPr>
        </p:nvSpPr>
        <p:spPr/>
        <p:txBody>
          <a:bodyPr/>
          <a:lstStyle>
            <a:lvl1pPr>
              <a:defRPr/>
            </a:lvl1pPr>
          </a:lstStyle>
          <a:p>
            <a:pPr>
              <a:defRPr/>
            </a:pPr>
            <a:fld id="{D9B701C9-5BD9-4544-A961-0029FA6FCB85}" type="slidenum">
              <a:rPr lang="it-CH" altLang="en-US"/>
              <a:pPr>
                <a:defRPr/>
              </a:pPr>
              <a:t>‹N›</a:t>
            </a:fld>
            <a:endParaRPr lang="it-CH" altLang="en-US"/>
          </a:p>
        </p:txBody>
      </p:sp>
    </p:spTree>
    <p:extLst>
      <p:ext uri="{BB962C8B-B14F-4D97-AF65-F5344CB8AC3E}">
        <p14:creationId xmlns:p14="http://schemas.microsoft.com/office/powerpoint/2010/main" val="7738915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it-CH"/>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01BE8478-C261-56BB-8E2C-61ED1CED2FF5}"/>
              </a:ext>
            </a:extLst>
          </p:cNvPr>
          <p:cNvSpPr>
            <a:spLocks noGrp="1"/>
          </p:cNvSpPr>
          <p:nvPr>
            <p:ph type="dt" sz="half" idx="10"/>
          </p:nvPr>
        </p:nvSpPr>
        <p:spPr/>
        <p:txBody>
          <a:bodyPr/>
          <a:lstStyle>
            <a:lvl1pPr>
              <a:defRPr/>
            </a:lvl1pPr>
          </a:lstStyle>
          <a:p>
            <a:pPr>
              <a:defRPr/>
            </a:pPr>
            <a:fld id="{1561C0A0-6C22-4E75-B2C7-E8A640049A93}" type="datetime1">
              <a:rPr lang="it-CH"/>
              <a:pPr>
                <a:defRPr/>
              </a:pPr>
              <a:t>26.04.2024</a:t>
            </a:fld>
            <a:endParaRPr lang="it-CH"/>
          </a:p>
        </p:txBody>
      </p:sp>
      <p:sp>
        <p:nvSpPr>
          <p:cNvPr id="6" name="Segnaposto piè di pagina 4">
            <a:extLst>
              <a:ext uri="{FF2B5EF4-FFF2-40B4-BE49-F238E27FC236}">
                <a16:creationId xmlns:a16="http://schemas.microsoft.com/office/drawing/2014/main" id="{8B6FAE91-B287-2D90-277E-44FF184EB702}"/>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0AAB937E-BCB5-F914-54EE-F96AD818FFA4}"/>
              </a:ext>
            </a:extLst>
          </p:cNvPr>
          <p:cNvSpPr>
            <a:spLocks noGrp="1"/>
          </p:cNvSpPr>
          <p:nvPr>
            <p:ph type="sldNum" sz="quarter" idx="12"/>
          </p:nvPr>
        </p:nvSpPr>
        <p:spPr/>
        <p:txBody>
          <a:bodyPr/>
          <a:lstStyle>
            <a:lvl1pPr>
              <a:defRPr/>
            </a:lvl1pPr>
          </a:lstStyle>
          <a:p>
            <a:pPr>
              <a:defRPr/>
            </a:pPr>
            <a:fld id="{92FBB71D-4D7E-4E0B-AE5E-156054BE5B5F}" type="slidenum">
              <a:rPr lang="it-CH" altLang="en-US"/>
              <a:pPr>
                <a:defRPr/>
              </a:pPr>
              <a:t>‹N›</a:t>
            </a:fld>
            <a:endParaRPr lang="it-CH" altLang="en-US"/>
          </a:p>
        </p:txBody>
      </p:sp>
    </p:spTree>
    <p:extLst>
      <p:ext uri="{BB962C8B-B14F-4D97-AF65-F5344CB8AC3E}">
        <p14:creationId xmlns:p14="http://schemas.microsoft.com/office/powerpoint/2010/main" val="34526535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it-CH"/>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CH"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8712CBCD-5161-3973-6B88-E21F3EDDE347}"/>
              </a:ext>
            </a:extLst>
          </p:cNvPr>
          <p:cNvSpPr>
            <a:spLocks noGrp="1"/>
          </p:cNvSpPr>
          <p:nvPr>
            <p:ph type="dt" sz="half" idx="10"/>
          </p:nvPr>
        </p:nvSpPr>
        <p:spPr/>
        <p:txBody>
          <a:bodyPr/>
          <a:lstStyle>
            <a:lvl1pPr>
              <a:defRPr/>
            </a:lvl1pPr>
          </a:lstStyle>
          <a:p>
            <a:pPr>
              <a:defRPr/>
            </a:pPr>
            <a:fld id="{126BE1E3-328E-47AD-9721-4E7AD9730A97}" type="datetime1">
              <a:rPr lang="it-CH"/>
              <a:pPr>
                <a:defRPr/>
              </a:pPr>
              <a:t>26.04.2024</a:t>
            </a:fld>
            <a:endParaRPr lang="it-CH"/>
          </a:p>
        </p:txBody>
      </p:sp>
      <p:sp>
        <p:nvSpPr>
          <p:cNvPr id="6" name="Segnaposto piè di pagina 4">
            <a:extLst>
              <a:ext uri="{FF2B5EF4-FFF2-40B4-BE49-F238E27FC236}">
                <a16:creationId xmlns:a16="http://schemas.microsoft.com/office/drawing/2014/main" id="{55700366-2428-67FA-7524-C3F68908907C}"/>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5AC18905-B16C-7276-8BEA-34F094288F44}"/>
              </a:ext>
            </a:extLst>
          </p:cNvPr>
          <p:cNvSpPr>
            <a:spLocks noGrp="1"/>
          </p:cNvSpPr>
          <p:nvPr>
            <p:ph type="sldNum" sz="quarter" idx="12"/>
          </p:nvPr>
        </p:nvSpPr>
        <p:spPr/>
        <p:txBody>
          <a:bodyPr/>
          <a:lstStyle>
            <a:lvl1pPr>
              <a:defRPr/>
            </a:lvl1pPr>
          </a:lstStyle>
          <a:p>
            <a:pPr>
              <a:defRPr/>
            </a:pPr>
            <a:fld id="{BA959FE6-91E2-4F3F-8AF7-EB6465964A1D}" type="slidenum">
              <a:rPr lang="it-CH" altLang="en-US"/>
              <a:pPr>
                <a:defRPr/>
              </a:pPr>
              <a:t>‹N›</a:t>
            </a:fld>
            <a:endParaRPr lang="it-CH" altLang="en-US"/>
          </a:p>
        </p:txBody>
      </p:sp>
    </p:spTree>
    <p:extLst>
      <p:ext uri="{BB962C8B-B14F-4D97-AF65-F5344CB8AC3E}">
        <p14:creationId xmlns:p14="http://schemas.microsoft.com/office/powerpoint/2010/main" val="3407006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3CB98AFC-A876-743D-A0C6-465EF2AFC30E}"/>
              </a:ext>
            </a:extLst>
          </p:cNvPr>
          <p:cNvSpPr>
            <a:spLocks noGrp="1"/>
          </p:cNvSpPr>
          <p:nvPr>
            <p:ph type="dt" sz="half" idx="10"/>
          </p:nvPr>
        </p:nvSpPr>
        <p:spPr/>
        <p:txBody>
          <a:bodyPr/>
          <a:lstStyle>
            <a:lvl1pPr>
              <a:defRPr/>
            </a:lvl1pPr>
          </a:lstStyle>
          <a:p>
            <a:pPr>
              <a:defRPr/>
            </a:pPr>
            <a:fld id="{65252ED0-BB30-4EBB-9C69-FC3908BEC260}" type="datetime1">
              <a:rPr lang="it-CH"/>
              <a:pPr>
                <a:defRPr/>
              </a:pPr>
              <a:t>26.04.2024</a:t>
            </a:fld>
            <a:endParaRPr lang="it-CH"/>
          </a:p>
        </p:txBody>
      </p:sp>
      <p:sp>
        <p:nvSpPr>
          <p:cNvPr id="5" name="Segnaposto piè di pagina 4">
            <a:extLst>
              <a:ext uri="{FF2B5EF4-FFF2-40B4-BE49-F238E27FC236}">
                <a16:creationId xmlns:a16="http://schemas.microsoft.com/office/drawing/2014/main" id="{A8563418-7DF4-2815-5F38-E06B15E1D387}"/>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6442FF01-8FF7-7510-90D8-4A2807D3C4B7}"/>
              </a:ext>
            </a:extLst>
          </p:cNvPr>
          <p:cNvSpPr>
            <a:spLocks noGrp="1"/>
          </p:cNvSpPr>
          <p:nvPr>
            <p:ph type="sldNum" sz="quarter" idx="12"/>
          </p:nvPr>
        </p:nvSpPr>
        <p:spPr/>
        <p:txBody>
          <a:bodyPr/>
          <a:lstStyle>
            <a:lvl1pPr>
              <a:defRPr/>
            </a:lvl1pPr>
          </a:lstStyle>
          <a:p>
            <a:pPr>
              <a:defRPr/>
            </a:pPr>
            <a:fld id="{2263DAEC-3AC6-467A-B6FB-16B8B6B3DDA4}" type="slidenum">
              <a:rPr lang="it-CH" altLang="en-US"/>
              <a:pPr>
                <a:defRPr/>
              </a:pPr>
              <a:t>‹N›</a:t>
            </a:fld>
            <a:endParaRPr lang="it-CH" altLang="en-US"/>
          </a:p>
        </p:txBody>
      </p:sp>
    </p:spTree>
    <p:extLst>
      <p:ext uri="{BB962C8B-B14F-4D97-AF65-F5344CB8AC3E}">
        <p14:creationId xmlns:p14="http://schemas.microsoft.com/office/powerpoint/2010/main" val="1716198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312B9EF-3F23-7CCA-39FC-682D71090B5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230CCE47-B6A7-4CC0-8883-C4EE917CB65E}" type="datetime1">
              <a:rPr lang="it-CH"/>
              <a:pPr>
                <a:defRPr/>
              </a:pPr>
              <a:t>26.04.2024</a:t>
            </a:fld>
            <a:endParaRPr lang="it-IT"/>
          </a:p>
        </p:txBody>
      </p:sp>
      <p:sp>
        <p:nvSpPr>
          <p:cNvPr id="4" name="Rectangle 5">
            <a:extLst>
              <a:ext uri="{FF2B5EF4-FFF2-40B4-BE49-F238E27FC236}">
                <a16:creationId xmlns:a16="http://schemas.microsoft.com/office/drawing/2014/main" id="{C06A7E0D-AD71-021F-D486-12AFE9E9282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D3158DAE-DA7E-BE0C-10E5-D43EC1EC9D39}"/>
              </a:ext>
            </a:extLst>
          </p:cNvPr>
          <p:cNvSpPr>
            <a:spLocks noGrp="1" noChangeArrowheads="1"/>
          </p:cNvSpPr>
          <p:nvPr>
            <p:ph type="sldNum" sz="quarter" idx="12"/>
          </p:nvPr>
        </p:nvSpPr>
        <p:spPr/>
        <p:txBody>
          <a:bodyPr/>
          <a:lstStyle>
            <a:lvl1pPr>
              <a:defRPr/>
            </a:lvl1pPr>
          </a:lstStyle>
          <a:p>
            <a:pPr>
              <a:defRPr/>
            </a:pPr>
            <a:fld id="{EB5352FF-6CFE-4C8C-9C09-D135D5BB6536}" type="slidenum">
              <a:rPr lang="it-IT" altLang="en-US"/>
              <a:pPr>
                <a:defRPr/>
              </a:pPr>
              <a:t>‹N›</a:t>
            </a:fld>
            <a:endParaRPr lang="it-IT" altLang="en-US"/>
          </a:p>
        </p:txBody>
      </p:sp>
    </p:spTree>
    <p:extLst>
      <p:ext uri="{BB962C8B-B14F-4D97-AF65-F5344CB8AC3E}">
        <p14:creationId xmlns:p14="http://schemas.microsoft.com/office/powerpoint/2010/main" val="14353624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it-CH"/>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7CD9CC5C-2503-B84D-DFD9-EDF52F942FAB}"/>
              </a:ext>
            </a:extLst>
          </p:cNvPr>
          <p:cNvSpPr>
            <a:spLocks noGrp="1"/>
          </p:cNvSpPr>
          <p:nvPr>
            <p:ph type="dt" sz="half" idx="10"/>
          </p:nvPr>
        </p:nvSpPr>
        <p:spPr/>
        <p:txBody>
          <a:bodyPr/>
          <a:lstStyle>
            <a:lvl1pPr>
              <a:defRPr/>
            </a:lvl1pPr>
          </a:lstStyle>
          <a:p>
            <a:pPr>
              <a:defRPr/>
            </a:pPr>
            <a:fld id="{7DD1022D-9067-4E94-A1F9-341F4668DB62}" type="datetime1">
              <a:rPr lang="it-CH"/>
              <a:pPr>
                <a:defRPr/>
              </a:pPr>
              <a:t>26.04.2024</a:t>
            </a:fld>
            <a:endParaRPr lang="it-CH"/>
          </a:p>
        </p:txBody>
      </p:sp>
      <p:sp>
        <p:nvSpPr>
          <p:cNvPr id="5" name="Segnaposto piè di pagina 4">
            <a:extLst>
              <a:ext uri="{FF2B5EF4-FFF2-40B4-BE49-F238E27FC236}">
                <a16:creationId xmlns:a16="http://schemas.microsoft.com/office/drawing/2014/main" id="{07F3500D-A486-90C4-3192-6E4AC508FB0C}"/>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B1599016-5211-4AF9-DA0F-4D1BD7B9BF74}"/>
              </a:ext>
            </a:extLst>
          </p:cNvPr>
          <p:cNvSpPr>
            <a:spLocks noGrp="1"/>
          </p:cNvSpPr>
          <p:nvPr>
            <p:ph type="sldNum" sz="quarter" idx="12"/>
          </p:nvPr>
        </p:nvSpPr>
        <p:spPr/>
        <p:txBody>
          <a:bodyPr/>
          <a:lstStyle>
            <a:lvl1pPr>
              <a:defRPr/>
            </a:lvl1pPr>
          </a:lstStyle>
          <a:p>
            <a:pPr>
              <a:defRPr/>
            </a:pPr>
            <a:fld id="{99545DF2-E20E-4DA1-ADE9-E61EB593E4F2}" type="slidenum">
              <a:rPr lang="it-CH" altLang="en-US"/>
              <a:pPr>
                <a:defRPr/>
              </a:pPr>
              <a:t>‹N›</a:t>
            </a:fld>
            <a:endParaRPr lang="it-CH" altLang="en-US"/>
          </a:p>
        </p:txBody>
      </p:sp>
    </p:spTree>
    <p:extLst>
      <p:ext uri="{BB962C8B-B14F-4D97-AF65-F5344CB8AC3E}">
        <p14:creationId xmlns:p14="http://schemas.microsoft.com/office/powerpoint/2010/main" val="31343532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it-CH"/>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99505A3C-4655-0638-0DE6-1D9C970E187A}"/>
              </a:ext>
            </a:extLst>
          </p:cNvPr>
          <p:cNvSpPr>
            <a:spLocks noGrp="1"/>
          </p:cNvSpPr>
          <p:nvPr>
            <p:ph type="dt" sz="half" idx="10"/>
          </p:nvPr>
        </p:nvSpPr>
        <p:spPr/>
        <p:txBody>
          <a:bodyPr/>
          <a:lstStyle>
            <a:lvl1pPr>
              <a:defRPr/>
            </a:lvl1pPr>
          </a:lstStyle>
          <a:p>
            <a:pPr>
              <a:defRPr/>
            </a:pPr>
            <a:fld id="{4A5AC94F-AFB3-44CA-B859-14BB6DE3DD17}" type="datetime1">
              <a:rPr lang="it-CH"/>
              <a:pPr>
                <a:defRPr/>
              </a:pPr>
              <a:t>26.04.2024</a:t>
            </a:fld>
            <a:endParaRPr lang="it-CH"/>
          </a:p>
        </p:txBody>
      </p:sp>
      <p:sp>
        <p:nvSpPr>
          <p:cNvPr id="5" name="Segnaposto piè di pagina 4">
            <a:extLst>
              <a:ext uri="{FF2B5EF4-FFF2-40B4-BE49-F238E27FC236}">
                <a16:creationId xmlns:a16="http://schemas.microsoft.com/office/drawing/2014/main" id="{94479A68-92F0-07AF-B10D-B87E4FAA5D3A}"/>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B5E48436-E5C7-A4D9-3598-9CF241B655BB}"/>
              </a:ext>
            </a:extLst>
          </p:cNvPr>
          <p:cNvSpPr>
            <a:spLocks noGrp="1"/>
          </p:cNvSpPr>
          <p:nvPr>
            <p:ph type="sldNum" sz="quarter" idx="12"/>
          </p:nvPr>
        </p:nvSpPr>
        <p:spPr/>
        <p:txBody>
          <a:bodyPr/>
          <a:lstStyle>
            <a:lvl1pPr>
              <a:defRPr/>
            </a:lvl1pPr>
          </a:lstStyle>
          <a:p>
            <a:pPr>
              <a:defRPr/>
            </a:pPr>
            <a:fld id="{7B311E92-98DA-4187-9CC2-4436CF7BDB49}" type="slidenum">
              <a:rPr lang="it-CH" altLang="en-US"/>
              <a:pPr>
                <a:defRPr/>
              </a:pPr>
              <a:t>‹N›</a:t>
            </a:fld>
            <a:endParaRPr lang="it-CH" altLang="en-US"/>
          </a:p>
        </p:txBody>
      </p:sp>
    </p:spTree>
    <p:extLst>
      <p:ext uri="{BB962C8B-B14F-4D97-AF65-F5344CB8AC3E}">
        <p14:creationId xmlns:p14="http://schemas.microsoft.com/office/powerpoint/2010/main" val="2514866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6CEC32FC-C79B-9F5F-9583-72A9F35A81BB}"/>
              </a:ext>
            </a:extLst>
          </p:cNvPr>
          <p:cNvSpPr>
            <a:spLocks noGrp="1"/>
          </p:cNvSpPr>
          <p:nvPr>
            <p:ph type="dt" sz="half" idx="10"/>
          </p:nvPr>
        </p:nvSpPr>
        <p:spPr/>
        <p:txBody>
          <a:bodyPr/>
          <a:lstStyle>
            <a:lvl1pPr>
              <a:defRPr/>
            </a:lvl1pPr>
          </a:lstStyle>
          <a:p>
            <a:pPr>
              <a:defRPr/>
            </a:pPr>
            <a:fld id="{1D2E26F2-78C7-4916-804C-661139146806}" type="datetime1">
              <a:rPr lang="it-CH"/>
              <a:pPr>
                <a:defRPr/>
              </a:pPr>
              <a:t>26.04.2024</a:t>
            </a:fld>
            <a:endParaRPr lang="it-CH"/>
          </a:p>
        </p:txBody>
      </p:sp>
      <p:sp>
        <p:nvSpPr>
          <p:cNvPr id="5" name="Segnaposto piè di pagina 4">
            <a:extLst>
              <a:ext uri="{FF2B5EF4-FFF2-40B4-BE49-F238E27FC236}">
                <a16:creationId xmlns:a16="http://schemas.microsoft.com/office/drawing/2014/main" id="{298AE1DF-A542-CD5A-18AE-609E63864644}"/>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FEDC5973-CC43-8877-2C6C-0AB0C0074765}"/>
              </a:ext>
            </a:extLst>
          </p:cNvPr>
          <p:cNvSpPr>
            <a:spLocks noGrp="1"/>
          </p:cNvSpPr>
          <p:nvPr>
            <p:ph type="sldNum" sz="quarter" idx="12"/>
          </p:nvPr>
        </p:nvSpPr>
        <p:spPr/>
        <p:txBody>
          <a:bodyPr/>
          <a:lstStyle>
            <a:lvl1pPr>
              <a:defRPr/>
            </a:lvl1pPr>
          </a:lstStyle>
          <a:p>
            <a:pPr>
              <a:defRPr/>
            </a:pPr>
            <a:fld id="{88DA1DB7-073F-4AA9-9AE3-31BA508EF1BE}" type="slidenum">
              <a:rPr lang="it-CH" altLang="en-US"/>
              <a:pPr>
                <a:defRPr/>
              </a:pPr>
              <a:t>‹N›</a:t>
            </a:fld>
            <a:endParaRPr lang="it-CH" altLang="en-US"/>
          </a:p>
        </p:txBody>
      </p:sp>
    </p:spTree>
    <p:extLst>
      <p:ext uri="{BB962C8B-B14F-4D97-AF65-F5344CB8AC3E}">
        <p14:creationId xmlns:p14="http://schemas.microsoft.com/office/powerpoint/2010/main" val="42111350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it-CH"/>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4839F431-1812-AFCC-E6ED-2D2B53AED3F8}"/>
              </a:ext>
            </a:extLst>
          </p:cNvPr>
          <p:cNvSpPr>
            <a:spLocks noGrp="1"/>
          </p:cNvSpPr>
          <p:nvPr>
            <p:ph type="dt" sz="half" idx="10"/>
          </p:nvPr>
        </p:nvSpPr>
        <p:spPr/>
        <p:txBody>
          <a:bodyPr/>
          <a:lstStyle>
            <a:lvl1pPr>
              <a:defRPr/>
            </a:lvl1pPr>
          </a:lstStyle>
          <a:p>
            <a:pPr>
              <a:defRPr/>
            </a:pPr>
            <a:fld id="{7A67A7E9-3B0E-45DC-A3D8-9DBE0BB8791B}" type="datetime1">
              <a:rPr lang="it-CH"/>
              <a:pPr>
                <a:defRPr/>
              </a:pPr>
              <a:t>26.04.2024</a:t>
            </a:fld>
            <a:endParaRPr lang="it-CH"/>
          </a:p>
        </p:txBody>
      </p:sp>
      <p:sp>
        <p:nvSpPr>
          <p:cNvPr id="5" name="Segnaposto piè di pagina 4">
            <a:extLst>
              <a:ext uri="{FF2B5EF4-FFF2-40B4-BE49-F238E27FC236}">
                <a16:creationId xmlns:a16="http://schemas.microsoft.com/office/drawing/2014/main" id="{F016F43C-A981-6150-40D4-B71A15293EF4}"/>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C09625C0-1181-FAAD-DEE0-786B40B67F98}"/>
              </a:ext>
            </a:extLst>
          </p:cNvPr>
          <p:cNvSpPr>
            <a:spLocks noGrp="1"/>
          </p:cNvSpPr>
          <p:nvPr>
            <p:ph type="sldNum" sz="quarter" idx="12"/>
          </p:nvPr>
        </p:nvSpPr>
        <p:spPr/>
        <p:txBody>
          <a:bodyPr/>
          <a:lstStyle>
            <a:lvl1pPr>
              <a:defRPr/>
            </a:lvl1pPr>
          </a:lstStyle>
          <a:p>
            <a:pPr>
              <a:defRPr/>
            </a:pPr>
            <a:fld id="{81DF451C-E771-475B-B412-98E64D0ED10E}" type="slidenum">
              <a:rPr lang="it-CH" altLang="en-US"/>
              <a:pPr>
                <a:defRPr/>
              </a:pPr>
              <a:t>‹N›</a:t>
            </a:fld>
            <a:endParaRPr lang="it-CH" altLang="en-US"/>
          </a:p>
        </p:txBody>
      </p:sp>
    </p:spTree>
    <p:extLst>
      <p:ext uri="{BB962C8B-B14F-4D97-AF65-F5344CB8AC3E}">
        <p14:creationId xmlns:p14="http://schemas.microsoft.com/office/powerpoint/2010/main" val="20470864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3">
            <a:extLst>
              <a:ext uri="{FF2B5EF4-FFF2-40B4-BE49-F238E27FC236}">
                <a16:creationId xmlns:a16="http://schemas.microsoft.com/office/drawing/2014/main" id="{3E3DDE7D-21A7-1E49-6BD3-7215FAA84127}"/>
              </a:ext>
            </a:extLst>
          </p:cNvPr>
          <p:cNvSpPr>
            <a:spLocks noGrp="1"/>
          </p:cNvSpPr>
          <p:nvPr>
            <p:ph type="dt" sz="half" idx="10"/>
          </p:nvPr>
        </p:nvSpPr>
        <p:spPr/>
        <p:txBody>
          <a:bodyPr/>
          <a:lstStyle>
            <a:lvl1pPr>
              <a:defRPr/>
            </a:lvl1pPr>
          </a:lstStyle>
          <a:p>
            <a:pPr>
              <a:defRPr/>
            </a:pPr>
            <a:fld id="{BB660A5F-53D8-4CA0-8DD7-2F5BC6B57CC7}" type="datetime1">
              <a:rPr lang="it-CH"/>
              <a:pPr>
                <a:defRPr/>
              </a:pPr>
              <a:t>26.04.2024</a:t>
            </a:fld>
            <a:endParaRPr lang="it-CH"/>
          </a:p>
        </p:txBody>
      </p:sp>
      <p:sp>
        <p:nvSpPr>
          <p:cNvPr id="6" name="Segnaposto piè di pagina 4">
            <a:extLst>
              <a:ext uri="{FF2B5EF4-FFF2-40B4-BE49-F238E27FC236}">
                <a16:creationId xmlns:a16="http://schemas.microsoft.com/office/drawing/2014/main" id="{BFFE3936-7E46-A26C-A9F6-4C235E829CA8}"/>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46B9604A-D10D-15DC-74E0-8A6050CFF841}"/>
              </a:ext>
            </a:extLst>
          </p:cNvPr>
          <p:cNvSpPr>
            <a:spLocks noGrp="1"/>
          </p:cNvSpPr>
          <p:nvPr>
            <p:ph type="sldNum" sz="quarter" idx="12"/>
          </p:nvPr>
        </p:nvSpPr>
        <p:spPr/>
        <p:txBody>
          <a:bodyPr/>
          <a:lstStyle>
            <a:lvl1pPr>
              <a:defRPr/>
            </a:lvl1pPr>
          </a:lstStyle>
          <a:p>
            <a:pPr>
              <a:defRPr/>
            </a:pPr>
            <a:fld id="{68673D39-0D3C-4CB5-A656-F63486828749}" type="slidenum">
              <a:rPr lang="it-CH" altLang="en-US"/>
              <a:pPr>
                <a:defRPr/>
              </a:pPr>
              <a:t>‹N›</a:t>
            </a:fld>
            <a:endParaRPr lang="it-CH" altLang="en-US"/>
          </a:p>
        </p:txBody>
      </p:sp>
    </p:spTree>
    <p:extLst>
      <p:ext uri="{BB962C8B-B14F-4D97-AF65-F5344CB8AC3E}">
        <p14:creationId xmlns:p14="http://schemas.microsoft.com/office/powerpoint/2010/main" val="1732704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it-CH"/>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3">
            <a:extLst>
              <a:ext uri="{FF2B5EF4-FFF2-40B4-BE49-F238E27FC236}">
                <a16:creationId xmlns:a16="http://schemas.microsoft.com/office/drawing/2014/main" id="{D5CCC06B-231F-7818-4B07-EB19C2544851}"/>
              </a:ext>
            </a:extLst>
          </p:cNvPr>
          <p:cNvSpPr>
            <a:spLocks noGrp="1"/>
          </p:cNvSpPr>
          <p:nvPr>
            <p:ph type="dt" sz="half" idx="10"/>
          </p:nvPr>
        </p:nvSpPr>
        <p:spPr/>
        <p:txBody>
          <a:bodyPr/>
          <a:lstStyle>
            <a:lvl1pPr>
              <a:defRPr/>
            </a:lvl1pPr>
          </a:lstStyle>
          <a:p>
            <a:pPr>
              <a:defRPr/>
            </a:pPr>
            <a:fld id="{0A1708A2-7B11-44B5-AC86-5B13EAE90E62}" type="datetime1">
              <a:rPr lang="it-CH"/>
              <a:pPr>
                <a:defRPr/>
              </a:pPr>
              <a:t>26.04.2024</a:t>
            </a:fld>
            <a:endParaRPr lang="it-CH"/>
          </a:p>
        </p:txBody>
      </p:sp>
      <p:sp>
        <p:nvSpPr>
          <p:cNvPr id="8" name="Segnaposto piè di pagina 4">
            <a:extLst>
              <a:ext uri="{FF2B5EF4-FFF2-40B4-BE49-F238E27FC236}">
                <a16:creationId xmlns:a16="http://schemas.microsoft.com/office/drawing/2014/main" id="{87298845-9729-8FD6-8A2E-348182A71935}"/>
              </a:ext>
            </a:extLst>
          </p:cNvPr>
          <p:cNvSpPr>
            <a:spLocks noGrp="1"/>
          </p:cNvSpPr>
          <p:nvPr>
            <p:ph type="ftr" sz="quarter" idx="11"/>
          </p:nvPr>
        </p:nvSpPr>
        <p:spPr/>
        <p:txBody>
          <a:bodyPr/>
          <a:lstStyle>
            <a:lvl1pPr>
              <a:defRPr/>
            </a:lvl1pPr>
          </a:lstStyle>
          <a:p>
            <a:pPr>
              <a:defRPr/>
            </a:pPr>
            <a:endParaRPr lang="it-CH"/>
          </a:p>
        </p:txBody>
      </p:sp>
      <p:sp>
        <p:nvSpPr>
          <p:cNvPr id="9" name="Segnaposto numero diapositiva 5">
            <a:extLst>
              <a:ext uri="{FF2B5EF4-FFF2-40B4-BE49-F238E27FC236}">
                <a16:creationId xmlns:a16="http://schemas.microsoft.com/office/drawing/2014/main" id="{8120E59D-9E07-1B07-3F98-C9F5AE0CBB40}"/>
              </a:ext>
            </a:extLst>
          </p:cNvPr>
          <p:cNvSpPr>
            <a:spLocks noGrp="1"/>
          </p:cNvSpPr>
          <p:nvPr>
            <p:ph type="sldNum" sz="quarter" idx="12"/>
          </p:nvPr>
        </p:nvSpPr>
        <p:spPr/>
        <p:txBody>
          <a:bodyPr/>
          <a:lstStyle>
            <a:lvl1pPr>
              <a:defRPr/>
            </a:lvl1pPr>
          </a:lstStyle>
          <a:p>
            <a:pPr>
              <a:defRPr/>
            </a:pPr>
            <a:fld id="{691E7E38-C01F-4FAB-AD39-81B411928F36}" type="slidenum">
              <a:rPr lang="it-CH" altLang="en-US"/>
              <a:pPr>
                <a:defRPr/>
              </a:pPr>
              <a:t>‹N›</a:t>
            </a:fld>
            <a:endParaRPr lang="it-CH" altLang="en-US"/>
          </a:p>
        </p:txBody>
      </p:sp>
    </p:spTree>
    <p:extLst>
      <p:ext uri="{BB962C8B-B14F-4D97-AF65-F5344CB8AC3E}">
        <p14:creationId xmlns:p14="http://schemas.microsoft.com/office/powerpoint/2010/main" val="34511442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data 3">
            <a:extLst>
              <a:ext uri="{FF2B5EF4-FFF2-40B4-BE49-F238E27FC236}">
                <a16:creationId xmlns:a16="http://schemas.microsoft.com/office/drawing/2014/main" id="{DB4A9859-E0CD-0DA0-5875-9EBDA47B2636}"/>
              </a:ext>
            </a:extLst>
          </p:cNvPr>
          <p:cNvSpPr>
            <a:spLocks noGrp="1"/>
          </p:cNvSpPr>
          <p:nvPr>
            <p:ph type="dt" sz="half" idx="10"/>
          </p:nvPr>
        </p:nvSpPr>
        <p:spPr/>
        <p:txBody>
          <a:bodyPr/>
          <a:lstStyle>
            <a:lvl1pPr>
              <a:defRPr/>
            </a:lvl1pPr>
          </a:lstStyle>
          <a:p>
            <a:pPr>
              <a:defRPr/>
            </a:pPr>
            <a:fld id="{2807396C-39A9-4059-9867-C0726DD2BE41}" type="datetime1">
              <a:rPr lang="it-CH"/>
              <a:pPr>
                <a:defRPr/>
              </a:pPr>
              <a:t>26.04.2024</a:t>
            </a:fld>
            <a:endParaRPr lang="it-CH"/>
          </a:p>
        </p:txBody>
      </p:sp>
      <p:sp>
        <p:nvSpPr>
          <p:cNvPr id="4" name="Segnaposto piè di pagina 4">
            <a:extLst>
              <a:ext uri="{FF2B5EF4-FFF2-40B4-BE49-F238E27FC236}">
                <a16:creationId xmlns:a16="http://schemas.microsoft.com/office/drawing/2014/main" id="{3E38D5B2-E656-0F3F-E73C-AF74EB9B1ACA}"/>
              </a:ext>
            </a:extLst>
          </p:cNvPr>
          <p:cNvSpPr>
            <a:spLocks noGrp="1"/>
          </p:cNvSpPr>
          <p:nvPr>
            <p:ph type="ftr" sz="quarter" idx="11"/>
          </p:nvPr>
        </p:nvSpPr>
        <p:spPr/>
        <p:txBody>
          <a:bodyPr/>
          <a:lstStyle>
            <a:lvl1pPr>
              <a:defRPr/>
            </a:lvl1pPr>
          </a:lstStyle>
          <a:p>
            <a:pPr>
              <a:defRPr/>
            </a:pPr>
            <a:endParaRPr lang="it-CH"/>
          </a:p>
        </p:txBody>
      </p:sp>
      <p:sp>
        <p:nvSpPr>
          <p:cNvPr id="5" name="Segnaposto numero diapositiva 5">
            <a:extLst>
              <a:ext uri="{FF2B5EF4-FFF2-40B4-BE49-F238E27FC236}">
                <a16:creationId xmlns:a16="http://schemas.microsoft.com/office/drawing/2014/main" id="{A947E2C1-EB1F-FDBA-A844-5B973BC568FD}"/>
              </a:ext>
            </a:extLst>
          </p:cNvPr>
          <p:cNvSpPr>
            <a:spLocks noGrp="1"/>
          </p:cNvSpPr>
          <p:nvPr>
            <p:ph type="sldNum" sz="quarter" idx="12"/>
          </p:nvPr>
        </p:nvSpPr>
        <p:spPr/>
        <p:txBody>
          <a:bodyPr/>
          <a:lstStyle>
            <a:lvl1pPr>
              <a:defRPr/>
            </a:lvl1pPr>
          </a:lstStyle>
          <a:p>
            <a:pPr>
              <a:defRPr/>
            </a:pPr>
            <a:fld id="{DCCEB203-8C40-4091-B002-A4572E63B847}" type="slidenum">
              <a:rPr lang="it-CH" altLang="en-US"/>
              <a:pPr>
                <a:defRPr/>
              </a:pPr>
              <a:t>‹N›</a:t>
            </a:fld>
            <a:endParaRPr lang="it-CH" altLang="en-US"/>
          </a:p>
        </p:txBody>
      </p:sp>
    </p:spTree>
    <p:extLst>
      <p:ext uri="{BB962C8B-B14F-4D97-AF65-F5344CB8AC3E}">
        <p14:creationId xmlns:p14="http://schemas.microsoft.com/office/powerpoint/2010/main" val="6006183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1ED12AFE-5417-8610-733C-00B28CAC6E49}"/>
              </a:ext>
            </a:extLst>
          </p:cNvPr>
          <p:cNvSpPr>
            <a:spLocks noGrp="1"/>
          </p:cNvSpPr>
          <p:nvPr>
            <p:ph type="dt" sz="half" idx="10"/>
          </p:nvPr>
        </p:nvSpPr>
        <p:spPr/>
        <p:txBody>
          <a:bodyPr/>
          <a:lstStyle>
            <a:lvl1pPr>
              <a:defRPr/>
            </a:lvl1pPr>
          </a:lstStyle>
          <a:p>
            <a:pPr>
              <a:defRPr/>
            </a:pPr>
            <a:fld id="{61EA8505-F794-4FB2-9F24-89E57326702A}" type="datetime1">
              <a:rPr lang="it-CH"/>
              <a:pPr>
                <a:defRPr/>
              </a:pPr>
              <a:t>26.04.2024</a:t>
            </a:fld>
            <a:endParaRPr lang="it-CH"/>
          </a:p>
        </p:txBody>
      </p:sp>
      <p:sp>
        <p:nvSpPr>
          <p:cNvPr id="3" name="Segnaposto piè di pagina 4">
            <a:extLst>
              <a:ext uri="{FF2B5EF4-FFF2-40B4-BE49-F238E27FC236}">
                <a16:creationId xmlns:a16="http://schemas.microsoft.com/office/drawing/2014/main" id="{1AF8C30A-3C2A-3020-7F27-227D7DD99314}"/>
              </a:ext>
            </a:extLst>
          </p:cNvPr>
          <p:cNvSpPr>
            <a:spLocks noGrp="1"/>
          </p:cNvSpPr>
          <p:nvPr>
            <p:ph type="ftr" sz="quarter" idx="11"/>
          </p:nvPr>
        </p:nvSpPr>
        <p:spPr/>
        <p:txBody>
          <a:bodyPr/>
          <a:lstStyle>
            <a:lvl1pPr>
              <a:defRPr/>
            </a:lvl1pPr>
          </a:lstStyle>
          <a:p>
            <a:pPr>
              <a:defRPr/>
            </a:pPr>
            <a:endParaRPr lang="it-CH"/>
          </a:p>
        </p:txBody>
      </p:sp>
      <p:sp>
        <p:nvSpPr>
          <p:cNvPr id="4" name="Segnaposto numero diapositiva 5">
            <a:extLst>
              <a:ext uri="{FF2B5EF4-FFF2-40B4-BE49-F238E27FC236}">
                <a16:creationId xmlns:a16="http://schemas.microsoft.com/office/drawing/2014/main" id="{885C69E9-6F5F-A715-30BA-751E7AE2660C}"/>
              </a:ext>
            </a:extLst>
          </p:cNvPr>
          <p:cNvSpPr>
            <a:spLocks noGrp="1"/>
          </p:cNvSpPr>
          <p:nvPr>
            <p:ph type="sldNum" sz="quarter" idx="12"/>
          </p:nvPr>
        </p:nvSpPr>
        <p:spPr/>
        <p:txBody>
          <a:bodyPr/>
          <a:lstStyle>
            <a:lvl1pPr>
              <a:defRPr/>
            </a:lvl1pPr>
          </a:lstStyle>
          <a:p>
            <a:pPr>
              <a:defRPr/>
            </a:pPr>
            <a:fld id="{6B5A7FBB-C86F-4876-9614-67204EE50331}" type="slidenum">
              <a:rPr lang="it-CH" altLang="en-US"/>
              <a:pPr>
                <a:defRPr/>
              </a:pPr>
              <a:t>‹N›</a:t>
            </a:fld>
            <a:endParaRPr lang="it-CH" altLang="en-US"/>
          </a:p>
        </p:txBody>
      </p:sp>
    </p:spTree>
    <p:extLst>
      <p:ext uri="{BB962C8B-B14F-4D97-AF65-F5344CB8AC3E}">
        <p14:creationId xmlns:p14="http://schemas.microsoft.com/office/powerpoint/2010/main" val="17335754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it-CH"/>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F50DA99C-4F21-B98C-3967-1077D7BFAEFE}"/>
              </a:ext>
            </a:extLst>
          </p:cNvPr>
          <p:cNvSpPr>
            <a:spLocks noGrp="1"/>
          </p:cNvSpPr>
          <p:nvPr>
            <p:ph type="dt" sz="half" idx="10"/>
          </p:nvPr>
        </p:nvSpPr>
        <p:spPr/>
        <p:txBody>
          <a:bodyPr/>
          <a:lstStyle>
            <a:lvl1pPr>
              <a:defRPr/>
            </a:lvl1pPr>
          </a:lstStyle>
          <a:p>
            <a:pPr>
              <a:defRPr/>
            </a:pPr>
            <a:fld id="{28653FCC-B08A-4A88-8459-1DDADDF20E9E}" type="datetime1">
              <a:rPr lang="it-CH"/>
              <a:pPr>
                <a:defRPr/>
              </a:pPr>
              <a:t>26.04.2024</a:t>
            </a:fld>
            <a:endParaRPr lang="it-CH"/>
          </a:p>
        </p:txBody>
      </p:sp>
      <p:sp>
        <p:nvSpPr>
          <p:cNvPr id="6" name="Segnaposto piè di pagina 4">
            <a:extLst>
              <a:ext uri="{FF2B5EF4-FFF2-40B4-BE49-F238E27FC236}">
                <a16:creationId xmlns:a16="http://schemas.microsoft.com/office/drawing/2014/main" id="{7591FFFE-8CC1-E31A-C013-0D55489A432D}"/>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254DC571-C665-2FEE-BCFC-200753CFCFC1}"/>
              </a:ext>
            </a:extLst>
          </p:cNvPr>
          <p:cNvSpPr>
            <a:spLocks noGrp="1"/>
          </p:cNvSpPr>
          <p:nvPr>
            <p:ph type="sldNum" sz="quarter" idx="12"/>
          </p:nvPr>
        </p:nvSpPr>
        <p:spPr/>
        <p:txBody>
          <a:bodyPr/>
          <a:lstStyle>
            <a:lvl1pPr>
              <a:defRPr/>
            </a:lvl1pPr>
          </a:lstStyle>
          <a:p>
            <a:pPr>
              <a:defRPr/>
            </a:pPr>
            <a:fld id="{C636F6F3-2FE2-459B-B36F-28586574C4C6}" type="slidenum">
              <a:rPr lang="it-CH" altLang="en-US"/>
              <a:pPr>
                <a:defRPr/>
              </a:pPr>
              <a:t>‹N›</a:t>
            </a:fld>
            <a:endParaRPr lang="it-CH" altLang="en-US"/>
          </a:p>
        </p:txBody>
      </p:sp>
    </p:spTree>
    <p:extLst>
      <p:ext uri="{BB962C8B-B14F-4D97-AF65-F5344CB8AC3E}">
        <p14:creationId xmlns:p14="http://schemas.microsoft.com/office/powerpoint/2010/main" val="5203819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it-CH"/>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CH"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E8E3A465-CCA6-FDD4-E8F4-0F95F8F48F12}"/>
              </a:ext>
            </a:extLst>
          </p:cNvPr>
          <p:cNvSpPr>
            <a:spLocks noGrp="1"/>
          </p:cNvSpPr>
          <p:nvPr>
            <p:ph type="dt" sz="half" idx="10"/>
          </p:nvPr>
        </p:nvSpPr>
        <p:spPr/>
        <p:txBody>
          <a:bodyPr/>
          <a:lstStyle>
            <a:lvl1pPr>
              <a:defRPr/>
            </a:lvl1pPr>
          </a:lstStyle>
          <a:p>
            <a:pPr>
              <a:defRPr/>
            </a:pPr>
            <a:fld id="{21B9A862-8807-423B-856B-4573D2301ACD}" type="datetime1">
              <a:rPr lang="it-CH"/>
              <a:pPr>
                <a:defRPr/>
              </a:pPr>
              <a:t>26.04.2024</a:t>
            </a:fld>
            <a:endParaRPr lang="it-CH"/>
          </a:p>
        </p:txBody>
      </p:sp>
      <p:sp>
        <p:nvSpPr>
          <p:cNvPr id="6" name="Segnaposto piè di pagina 4">
            <a:extLst>
              <a:ext uri="{FF2B5EF4-FFF2-40B4-BE49-F238E27FC236}">
                <a16:creationId xmlns:a16="http://schemas.microsoft.com/office/drawing/2014/main" id="{689B4458-C6C5-2934-A9A8-43E71BC9F6AB}"/>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094C1A85-FA64-8CEB-B13A-0FFA13FF88BE}"/>
              </a:ext>
            </a:extLst>
          </p:cNvPr>
          <p:cNvSpPr>
            <a:spLocks noGrp="1"/>
          </p:cNvSpPr>
          <p:nvPr>
            <p:ph type="sldNum" sz="quarter" idx="12"/>
          </p:nvPr>
        </p:nvSpPr>
        <p:spPr/>
        <p:txBody>
          <a:bodyPr/>
          <a:lstStyle>
            <a:lvl1pPr>
              <a:defRPr/>
            </a:lvl1pPr>
          </a:lstStyle>
          <a:p>
            <a:pPr>
              <a:defRPr/>
            </a:pPr>
            <a:fld id="{4F37A15E-B73F-4B44-9252-8BA15536FBEF}" type="slidenum">
              <a:rPr lang="it-CH" altLang="en-US"/>
              <a:pPr>
                <a:defRPr/>
              </a:pPr>
              <a:t>‹N›</a:t>
            </a:fld>
            <a:endParaRPr lang="it-CH" altLang="en-US"/>
          </a:p>
        </p:txBody>
      </p:sp>
    </p:spTree>
    <p:extLst>
      <p:ext uri="{BB962C8B-B14F-4D97-AF65-F5344CB8AC3E}">
        <p14:creationId xmlns:p14="http://schemas.microsoft.com/office/powerpoint/2010/main" val="3480653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9B49E58-B1BA-1403-EF21-5CC9AB1266A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04AA65DD-4C68-4161-91BF-EB52A375843D}" type="datetime1">
              <a:rPr lang="it-CH"/>
              <a:pPr>
                <a:defRPr/>
              </a:pPr>
              <a:t>26.04.2024</a:t>
            </a:fld>
            <a:endParaRPr lang="it-IT"/>
          </a:p>
        </p:txBody>
      </p:sp>
      <p:sp>
        <p:nvSpPr>
          <p:cNvPr id="3" name="Rectangle 5">
            <a:extLst>
              <a:ext uri="{FF2B5EF4-FFF2-40B4-BE49-F238E27FC236}">
                <a16:creationId xmlns:a16="http://schemas.microsoft.com/office/drawing/2014/main" id="{4C3BB68C-7D9C-7F61-53E6-AF42032B847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5F718703-BC4B-1069-98F1-BAF8C2DBD42F}"/>
              </a:ext>
            </a:extLst>
          </p:cNvPr>
          <p:cNvSpPr>
            <a:spLocks noGrp="1" noChangeArrowheads="1"/>
          </p:cNvSpPr>
          <p:nvPr>
            <p:ph type="sldNum" sz="quarter" idx="12"/>
          </p:nvPr>
        </p:nvSpPr>
        <p:spPr/>
        <p:txBody>
          <a:bodyPr/>
          <a:lstStyle>
            <a:lvl1pPr>
              <a:defRPr/>
            </a:lvl1pPr>
          </a:lstStyle>
          <a:p>
            <a:pPr>
              <a:defRPr/>
            </a:pPr>
            <a:fld id="{1EA6B4FC-8C55-4463-82B7-7531C2B1394E}" type="slidenum">
              <a:rPr lang="it-IT" altLang="en-US"/>
              <a:pPr>
                <a:defRPr/>
              </a:pPr>
              <a:t>‹N›</a:t>
            </a:fld>
            <a:endParaRPr lang="it-IT" altLang="en-US"/>
          </a:p>
        </p:txBody>
      </p:sp>
    </p:spTree>
    <p:extLst>
      <p:ext uri="{BB962C8B-B14F-4D97-AF65-F5344CB8AC3E}">
        <p14:creationId xmlns:p14="http://schemas.microsoft.com/office/powerpoint/2010/main" val="9877271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AC5F7794-399F-F5A2-D0F0-D98F1C396C4E}"/>
              </a:ext>
            </a:extLst>
          </p:cNvPr>
          <p:cNvSpPr>
            <a:spLocks noGrp="1"/>
          </p:cNvSpPr>
          <p:nvPr>
            <p:ph type="dt" sz="half" idx="10"/>
          </p:nvPr>
        </p:nvSpPr>
        <p:spPr/>
        <p:txBody>
          <a:bodyPr/>
          <a:lstStyle>
            <a:lvl1pPr>
              <a:defRPr/>
            </a:lvl1pPr>
          </a:lstStyle>
          <a:p>
            <a:pPr>
              <a:defRPr/>
            </a:pPr>
            <a:fld id="{97F34D4C-55C0-43D0-ABB6-3FE2F25F846C}" type="datetime1">
              <a:rPr lang="it-CH"/>
              <a:pPr>
                <a:defRPr/>
              </a:pPr>
              <a:t>26.04.2024</a:t>
            </a:fld>
            <a:endParaRPr lang="it-CH"/>
          </a:p>
        </p:txBody>
      </p:sp>
      <p:sp>
        <p:nvSpPr>
          <p:cNvPr id="5" name="Segnaposto piè di pagina 4">
            <a:extLst>
              <a:ext uri="{FF2B5EF4-FFF2-40B4-BE49-F238E27FC236}">
                <a16:creationId xmlns:a16="http://schemas.microsoft.com/office/drawing/2014/main" id="{A190FFB4-7777-A5B2-1CB5-55EF93F239DB}"/>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037F9FB4-0830-7CF9-235A-5626C47DD45C}"/>
              </a:ext>
            </a:extLst>
          </p:cNvPr>
          <p:cNvSpPr>
            <a:spLocks noGrp="1"/>
          </p:cNvSpPr>
          <p:nvPr>
            <p:ph type="sldNum" sz="quarter" idx="12"/>
          </p:nvPr>
        </p:nvSpPr>
        <p:spPr/>
        <p:txBody>
          <a:bodyPr/>
          <a:lstStyle>
            <a:lvl1pPr>
              <a:defRPr/>
            </a:lvl1pPr>
          </a:lstStyle>
          <a:p>
            <a:pPr>
              <a:defRPr/>
            </a:pPr>
            <a:fld id="{247CB8CF-B388-4071-9DCD-89A1DF019AE5}" type="slidenum">
              <a:rPr lang="it-CH" altLang="en-US"/>
              <a:pPr>
                <a:defRPr/>
              </a:pPr>
              <a:t>‹N›</a:t>
            </a:fld>
            <a:endParaRPr lang="it-CH" altLang="en-US"/>
          </a:p>
        </p:txBody>
      </p:sp>
    </p:spTree>
    <p:extLst>
      <p:ext uri="{BB962C8B-B14F-4D97-AF65-F5344CB8AC3E}">
        <p14:creationId xmlns:p14="http://schemas.microsoft.com/office/powerpoint/2010/main" val="28536363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it-CH"/>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66F167B8-9D02-BA25-CBCD-FE6665A3AAB3}"/>
              </a:ext>
            </a:extLst>
          </p:cNvPr>
          <p:cNvSpPr>
            <a:spLocks noGrp="1"/>
          </p:cNvSpPr>
          <p:nvPr>
            <p:ph type="dt" sz="half" idx="10"/>
          </p:nvPr>
        </p:nvSpPr>
        <p:spPr/>
        <p:txBody>
          <a:bodyPr/>
          <a:lstStyle>
            <a:lvl1pPr>
              <a:defRPr/>
            </a:lvl1pPr>
          </a:lstStyle>
          <a:p>
            <a:pPr>
              <a:defRPr/>
            </a:pPr>
            <a:fld id="{4CF7333F-C56B-4FFC-8010-02F9AB6D63B2}" type="datetime1">
              <a:rPr lang="it-CH"/>
              <a:pPr>
                <a:defRPr/>
              </a:pPr>
              <a:t>26.04.2024</a:t>
            </a:fld>
            <a:endParaRPr lang="it-CH"/>
          </a:p>
        </p:txBody>
      </p:sp>
      <p:sp>
        <p:nvSpPr>
          <p:cNvPr id="5" name="Segnaposto piè di pagina 4">
            <a:extLst>
              <a:ext uri="{FF2B5EF4-FFF2-40B4-BE49-F238E27FC236}">
                <a16:creationId xmlns:a16="http://schemas.microsoft.com/office/drawing/2014/main" id="{8A041F8E-23D8-F7BC-95E7-8C75D3C8C295}"/>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9CA6493E-5E83-B965-7B9F-0C2DE7FD3036}"/>
              </a:ext>
            </a:extLst>
          </p:cNvPr>
          <p:cNvSpPr>
            <a:spLocks noGrp="1"/>
          </p:cNvSpPr>
          <p:nvPr>
            <p:ph type="sldNum" sz="quarter" idx="12"/>
          </p:nvPr>
        </p:nvSpPr>
        <p:spPr/>
        <p:txBody>
          <a:bodyPr/>
          <a:lstStyle>
            <a:lvl1pPr>
              <a:defRPr/>
            </a:lvl1pPr>
          </a:lstStyle>
          <a:p>
            <a:pPr>
              <a:defRPr/>
            </a:pPr>
            <a:fld id="{51FB643A-C9DF-4EDC-A4BD-A2A1BCEEB86A}" type="slidenum">
              <a:rPr lang="it-CH" altLang="en-US"/>
              <a:pPr>
                <a:defRPr/>
              </a:pPr>
              <a:t>‹N›</a:t>
            </a:fld>
            <a:endParaRPr lang="it-CH" altLang="en-US"/>
          </a:p>
        </p:txBody>
      </p:sp>
    </p:spTree>
    <p:extLst>
      <p:ext uri="{BB962C8B-B14F-4D97-AF65-F5344CB8AC3E}">
        <p14:creationId xmlns:p14="http://schemas.microsoft.com/office/powerpoint/2010/main" val="26615451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it-CH"/>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00D1F0F9-7735-712A-A49B-47510E2426BC}"/>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AE054F8-F4D3-429D-8903-CEFF86D0309B}" type="datetime1">
              <a:rPr lang="it-CH"/>
              <a:pPr>
                <a:defRPr/>
              </a:pPr>
              <a:t>26.04.2024</a:t>
            </a:fld>
            <a:endParaRPr lang="it-CH"/>
          </a:p>
        </p:txBody>
      </p:sp>
      <p:sp>
        <p:nvSpPr>
          <p:cNvPr id="5" name="Segnaposto piè di pagina 4">
            <a:extLst>
              <a:ext uri="{FF2B5EF4-FFF2-40B4-BE49-F238E27FC236}">
                <a16:creationId xmlns:a16="http://schemas.microsoft.com/office/drawing/2014/main" id="{80DCCC59-453E-35C4-18EF-EABE4DF9B0E6}"/>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D576D9E7-5081-1A7F-8AB6-96B9FAB0EE4E}"/>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7708A0C5-80F5-4BE1-B7E5-1128BCA0E782}" type="slidenum">
              <a:rPr lang="it-CH" altLang="en-US"/>
              <a:pPr>
                <a:defRPr/>
              </a:pPr>
              <a:t>‹N›</a:t>
            </a:fld>
            <a:endParaRPr lang="it-CH" altLang="en-US"/>
          </a:p>
        </p:txBody>
      </p:sp>
    </p:spTree>
    <p:extLst>
      <p:ext uri="{BB962C8B-B14F-4D97-AF65-F5344CB8AC3E}">
        <p14:creationId xmlns:p14="http://schemas.microsoft.com/office/powerpoint/2010/main" val="41858894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6C4D200B-9E6F-B15F-9E9A-812C986E6980}"/>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5130969-9A1D-419F-B0F2-4CEAC4D3E036}" type="datetime1">
              <a:rPr lang="it-CH"/>
              <a:pPr>
                <a:defRPr/>
              </a:pPr>
              <a:t>26.04.2024</a:t>
            </a:fld>
            <a:endParaRPr lang="it-CH"/>
          </a:p>
        </p:txBody>
      </p:sp>
      <p:sp>
        <p:nvSpPr>
          <p:cNvPr id="5" name="Segnaposto piè di pagina 4">
            <a:extLst>
              <a:ext uri="{FF2B5EF4-FFF2-40B4-BE49-F238E27FC236}">
                <a16:creationId xmlns:a16="http://schemas.microsoft.com/office/drawing/2014/main" id="{6BEF9CA9-74F6-3E86-C862-4EEEFED65C75}"/>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AE6882A0-B1B0-8F22-152F-6CD66DF31416}"/>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2FB1B0F-D636-47C6-8D22-D00E575BFCCE}" type="slidenum">
              <a:rPr lang="it-CH" altLang="en-US"/>
              <a:pPr>
                <a:defRPr/>
              </a:pPr>
              <a:t>‹N›</a:t>
            </a:fld>
            <a:endParaRPr lang="it-CH" altLang="en-US"/>
          </a:p>
        </p:txBody>
      </p:sp>
    </p:spTree>
    <p:extLst>
      <p:ext uri="{BB962C8B-B14F-4D97-AF65-F5344CB8AC3E}">
        <p14:creationId xmlns:p14="http://schemas.microsoft.com/office/powerpoint/2010/main" val="33316728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it-CH"/>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2E40935F-6563-22A3-FC7A-DDAC83569B1F}"/>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143BB5B-742D-4407-97F5-B93DDAA2DA26}" type="datetime1">
              <a:rPr lang="it-CH"/>
              <a:pPr>
                <a:defRPr/>
              </a:pPr>
              <a:t>26.04.2024</a:t>
            </a:fld>
            <a:endParaRPr lang="it-CH"/>
          </a:p>
        </p:txBody>
      </p:sp>
      <p:sp>
        <p:nvSpPr>
          <p:cNvPr id="5" name="Segnaposto piè di pagina 4">
            <a:extLst>
              <a:ext uri="{FF2B5EF4-FFF2-40B4-BE49-F238E27FC236}">
                <a16:creationId xmlns:a16="http://schemas.microsoft.com/office/drawing/2014/main" id="{62BEB884-7329-0A99-A9AD-DB4035A1C0C6}"/>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A4B088CB-DF95-FD27-3EBB-3B63A3CA77A9}"/>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DBB86E3A-C353-4B1F-8602-D3AC2065283D}" type="slidenum">
              <a:rPr lang="it-CH" altLang="en-US"/>
              <a:pPr>
                <a:defRPr/>
              </a:pPr>
              <a:t>‹N›</a:t>
            </a:fld>
            <a:endParaRPr lang="it-CH" altLang="en-US"/>
          </a:p>
        </p:txBody>
      </p:sp>
    </p:spTree>
    <p:extLst>
      <p:ext uri="{BB962C8B-B14F-4D97-AF65-F5344CB8AC3E}">
        <p14:creationId xmlns:p14="http://schemas.microsoft.com/office/powerpoint/2010/main" val="5074213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4">
            <a:extLst>
              <a:ext uri="{FF2B5EF4-FFF2-40B4-BE49-F238E27FC236}">
                <a16:creationId xmlns:a16="http://schemas.microsoft.com/office/drawing/2014/main" id="{D9C3FD3E-D7DE-2241-5364-79D83ABB9558}"/>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60E8AE5-5139-4E58-B0BF-5A4229051EC8}" type="datetime1">
              <a:rPr lang="it-CH"/>
              <a:pPr>
                <a:defRPr/>
              </a:pPr>
              <a:t>26.04.2024</a:t>
            </a:fld>
            <a:endParaRPr lang="it-CH"/>
          </a:p>
        </p:txBody>
      </p:sp>
      <p:sp>
        <p:nvSpPr>
          <p:cNvPr id="6" name="Segnaposto piè di pagina 5">
            <a:extLst>
              <a:ext uri="{FF2B5EF4-FFF2-40B4-BE49-F238E27FC236}">
                <a16:creationId xmlns:a16="http://schemas.microsoft.com/office/drawing/2014/main" id="{48634B55-4254-4CD6-DAF6-5EE47AD04172}"/>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7" name="Segnaposto numero diapositiva 6">
            <a:extLst>
              <a:ext uri="{FF2B5EF4-FFF2-40B4-BE49-F238E27FC236}">
                <a16:creationId xmlns:a16="http://schemas.microsoft.com/office/drawing/2014/main" id="{49FE8BC7-9971-E111-6C6F-862D17EC3AA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517F3DEB-C022-4A29-9B79-D5E864B7F61F}" type="slidenum">
              <a:rPr lang="it-CH" altLang="en-US"/>
              <a:pPr>
                <a:defRPr/>
              </a:pPr>
              <a:t>‹N›</a:t>
            </a:fld>
            <a:endParaRPr lang="it-CH" altLang="en-US"/>
          </a:p>
        </p:txBody>
      </p:sp>
    </p:spTree>
    <p:extLst>
      <p:ext uri="{BB962C8B-B14F-4D97-AF65-F5344CB8AC3E}">
        <p14:creationId xmlns:p14="http://schemas.microsoft.com/office/powerpoint/2010/main" val="1615009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it-CH"/>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6">
            <a:extLst>
              <a:ext uri="{FF2B5EF4-FFF2-40B4-BE49-F238E27FC236}">
                <a16:creationId xmlns:a16="http://schemas.microsoft.com/office/drawing/2014/main" id="{DBACE13A-896E-ACF2-D3E6-A2844FC21331}"/>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1D25225-A5A4-47FB-B3BA-4C5120D329AF}" type="datetime1">
              <a:rPr lang="it-CH"/>
              <a:pPr>
                <a:defRPr/>
              </a:pPr>
              <a:t>26.04.2024</a:t>
            </a:fld>
            <a:endParaRPr lang="it-CH"/>
          </a:p>
        </p:txBody>
      </p:sp>
      <p:sp>
        <p:nvSpPr>
          <p:cNvPr id="8" name="Segnaposto piè di pagina 7">
            <a:extLst>
              <a:ext uri="{FF2B5EF4-FFF2-40B4-BE49-F238E27FC236}">
                <a16:creationId xmlns:a16="http://schemas.microsoft.com/office/drawing/2014/main" id="{C605BB23-0F50-5C97-021F-7671D7CDB32E}"/>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9" name="Segnaposto numero diapositiva 8">
            <a:extLst>
              <a:ext uri="{FF2B5EF4-FFF2-40B4-BE49-F238E27FC236}">
                <a16:creationId xmlns:a16="http://schemas.microsoft.com/office/drawing/2014/main" id="{0ABC3FC9-75CE-76EB-BF0C-8D16584852FA}"/>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555638AC-54F1-40B3-AEAA-C70CC31B4B15}" type="slidenum">
              <a:rPr lang="it-CH" altLang="en-US"/>
              <a:pPr>
                <a:defRPr/>
              </a:pPr>
              <a:t>‹N›</a:t>
            </a:fld>
            <a:endParaRPr lang="it-CH" altLang="en-US"/>
          </a:p>
        </p:txBody>
      </p:sp>
    </p:spTree>
    <p:extLst>
      <p:ext uri="{BB962C8B-B14F-4D97-AF65-F5344CB8AC3E}">
        <p14:creationId xmlns:p14="http://schemas.microsoft.com/office/powerpoint/2010/main" val="23330314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data 2">
            <a:extLst>
              <a:ext uri="{FF2B5EF4-FFF2-40B4-BE49-F238E27FC236}">
                <a16:creationId xmlns:a16="http://schemas.microsoft.com/office/drawing/2014/main" id="{83A76FDA-D198-A99A-6803-9CCBE577A5BE}"/>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D2B7A52-747A-4433-8271-9D9F7FF230CB}" type="datetime1">
              <a:rPr lang="it-CH"/>
              <a:pPr>
                <a:defRPr/>
              </a:pPr>
              <a:t>26.04.2024</a:t>
            </a:fld>
            <a:endParaRPr lang="it-CH"/>
          </a:p>
        </p:txBody>
      </p:sp>
      <p:sp>
        <p:nvSpPr>
          <p:cNvPr id="4" name="Segnaposto piè di pagina 3">
            <a:extLst>
              <a:ext uri="{FF2B5EF4-FFF2-40B4-BE49-F238E27FC236}">
                <a16:creationId xmlns:a16="http://schemas.microsoft.com/office/drawing/2014/main" id="{B5BB2592-FEFF-1BDC-6E1C-6E2170C14F0F}"/>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5" name="Segnaposto numero diapositiva 4">
            <a:extLst>
              <a:ext uri="{FF2B5EF4-FFF2-40B4-BE49-F238E27FC236}">
                <a16:creationId xmlns:a16="http://schemas.microsoft.com/office/drawing/2014/main" id="{201BBF57-3C95-C085-077D-DEF22747421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CD084E6-CEC9-4BDB-9278-BB6A04C215C0}" type="slidenum">
              <a:rPr lang="it-CH" altLang="en-US"/>
              <a:pPr>
                <a:defRPr/>
              </a:pPr>
              <a:t>‹N›</a:t>
            </a:fld>
            <a:endParaRPr lang="it-CH" altLang="en-US"/>
          </a:p>
        </p:txBody>
      </p:sp>
    </p:spTree>
    <p:extLst>
      <p:ext uri="{BB962C8B-B14F-4D97-AF65-F5344CB8AC3E}">
        <p14:creationId xmlns:p14="http://schemas.microsoft.com/office/powerpoint/2010/main" val="16910789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E821C74-D130-D96C-E115-4FBCECCA77E8}"/>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405EE5A-5FFC-4F62-BD44-70BE77FA062F}" type="datetime1">
              <a:rPr lang="it-CH"/>
              <a:pPr>
                <a:defRPr/>
              </a:pPr>
              <a:t>26.04.2024</a:t>
            </a:fld>
            <a:endParaRPr lang="it-CH"/>
          </a:p>
        </p:txBody>
      </p:sp>
      <p:sp>
        <p:nvSpPr>
          <p:cNvPr id="3" name="Segnaposto piè di pagina 2">
            <a:extLst>
              <a:ext uri="{FF2B5EF4-FFF2-40B4-BE49-F238E27FC236}">
                <a16:creationId xmlns:a16="http://schemas.microsoft.com/office/drawing/2014/main" id="{DC9C1BE7-2013-3DBD-7EB2-0E1BB5E68627}"/>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4" name="Segnaposto numero diapositiva 3">
            <a:extLst>
              <a:ext uri="{FF2B5EF4-FFF2-40B4-BE49-F238E27FC236}">
                <a16:creationId xmlns:a16="http://schemas.microsoft.com/office/drawing/2014/main" id="{E9F2D0F9-D0BC-A032-FF51-16CBFD2E9220}"/>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14C41B58-4E0D-46B8-B44A-01531579A4DC}" type="slidenum">
              <a:rPr lang="it-CH" altLang="en-US"/>
              <a:pPr>
                <a:defRPr/>
              </a:pPr>
              <a:t>‹N›</a:t>
            </a:fld>
            <a:endParaRPr lang="it-CH" altLang="en-US"/>
          </a:p>
        </p:txBody>
      </p:sp>
    </p:spTree>
    <p:extLst>
      <p:ext uri="{BB962C8B-B14F-4D97-AF65-F5344CB8AC3E}">
        <p14:creationId xmlns:p14="http://schemas.microsoft.com/office/powerpoint/2010/main" val="41557165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it-CH"/>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a:extLst>
              <a:ext uri="{FF2B5EF4-FFF2-40B4-BE49-F238E27FC236}">
                <a16:creationId xmlns:a16="http://schemas.microsoft.com/office/drawing/2014/main" id="{9D4BEC91-C400-CD9D-5FF2-24395F2736F1}"/>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6249CE1-3D38-4444-BBBD-18EB43300156}" type="datetime1">
              <a:rPr lang="it-CH"/>
              <a:pPr>
                <a:defRPr/>
              </a:pPr>
              <a:t>26.04.2024</a:t>
            </a:fld>
            <a:endParaRPr lang="it-CH"/>
          </a:p>
        </p:txBody>
      </p:sp>
      <p:sp>
        <p:nvSpPr>
          <p:cNvPr id="6" name="Segnaposto piè di pagina 5">
            <a:extLst>
              <a:ext uri="{FF2B5EF4-FFF2-40B4-BE49-F238E27FC236}">
                <a16:creationId xmlns:a16="http://schemas.microsoft.com/office/drawing/2014/main" id="{A8FB1535-72E7-82C1-1D09-C01791F0079F}"/>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7" name="Segnaposto numero diapositiva 6">
            <a:extLst>
              <a:ext uri="{FF2B5EF4-FFF2-40B4-BE49-F238E27FC236}">
                <a16:creationId xmlns:a16="http://schemas.microsoft.com/office/drawing/2014/main" id="{0D546052-5899-C7AF-AE3D-D9982698E3E7}"/>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80AA17F0-D35B-465D-912E-CB4882EA5B1E}" type="slidenum">
              <a:rPr lang="it-CH" altLang="en-US"/>
              <a:pPr>
                <a:defRPr/>
              </a:pPr>
              <a:t>‹N›</a:t>
            </a:fld>
            <a:endParaRPr lang="it-CH" altLang="en-US"/>
          </a:p>
        </p:txBody>
      </p:sp>
    </p:spTree>
    <p:extLst>
      <p:ext uri="{BB962C8B-B14F-4D97-AF65-F5344CB8AC3E}">
        <p14:creationId xmlns:p14="http://schemas.microsoft.com/office/powerpoint/2010/main" val="2206217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6F775A6-CD6F-233F-011A-324BEE35943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99C544B0-0E15-4020-A6DF-B37A1BA9BF2F}" type="datetime1">
              <a:rPr lang="it-CH"/>
              <a:pPr>
                <a:defRPr/>
              </a:pPr>
              <a:t>26.04.2024</a:t>
            </a:fld>
            <a:endParaRPr lang="it-IT"/>
          </a:p>
        </p:txBody>
      </p:sp>
      <p:sp>
        <p:nvSpPr>
          <p:cNvPr id="6" name="Rectangle 5">
            <a:extLst>
              <a:ext uri="{FF2B5EF4-FFF2-40B4-BE49-F238E27FC236}">
                <a16:creationId xmlns:a16="http://schemas.microsoft.com/office/drawing/2014/main" id="{9A9EE958-8E35-DEF1-4252-ACF4F09A03E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19A3D0E-5DF7-DDEC-C1E8-2CE4AF840D2D}"/>
              </a:ext>
            </a:extLst>
          </p:cNvPr>
          <p:cNvSpPr>
            <a:spLocks noGrp="1" noChangeArrowheads="1"/>
          </p:cNvSpPr>
          <p:nvPr>
            <p:ph type="sldNum" sz="quarter" idx="12"/>
          </p:nvPr>
        </p:nvSpPr>
        <p:spPr/>
        <p:txBody>
          <a:bodyPr/>
          <a:lstStyle>
            <a:lvl1pPr>
              <a:defRPr/>
            </a:lvl1pPr>
          </a:lstStyle>
          <a:p>
            <a:pPr>
              <a:defRPr/>
            </a:pPr>
            <a:fld id="{72F500F9-5842-4F0A-B97B-9F9FE602EEF3}" type="slidenum">
              <a:rPr lang="it-IT" altLang="en-US"/>
              <a:pPr>
                <a:defRPr/>
              </a:pPr>
              <a:t>‹N›</a:t>
            </a:fld>
            <a:endParaRPr lang="it-IT" altLang="en-US"/>
          </a:p>
        </p:txBody>
      </p:sp>
    </p:spTree>
    <p:extLst>
      <p:ext uri="{BB962C8B-B14F-4D97-AF65-F5344CB8AC3E}">
        <p14:creationId xmlns:p14="http://schemas.microsoft.com/office/powerpoint/2010/main" val="33952092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it-CH"/>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CH"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a:extLst>
              <a:ext uri="{FF2B5EF4-FFF2-40B4-BE49-F238E27FC236}">
                <a16:creationId xmlns:a16="http://schemas.microsoft.com/office/drawing/2014/main" id="{2D5D8E84-ED5F-FEA3-8FAA-6A372B0BE5DC}"/>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EA9E759-3DF5-481F-BF63-284D4058B538}" type="datetime1">
              <a:rPr lang="it-CH"/>
              <a:pPr>
                <a:defRPr/>
              </a:pPr>
              <a:t>26.04.2024</a:t>
            </a:fld>
            <a:endParaRPr lang="it-CH"/>
          </a:p>
        </p:txBody>
      </p:sp>
      <p:sp>
        <p:nvSpPr>
          <p:cNvPr id="6" name="Segnaposto piè di pagina 5">
            <a:extLst>
              <a:ext uri="{FF2B5EF4-FFF2-40B4-BE49-F238E27FC236}">
                <a16:creationId xmlns:a16="http://schemas.microsoft.com/office/drawing/2014/main" id="{93F210BE-619B-D88E-1A64-1CAF5CFBD417}"/>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7" name="Segnaposto numero diapositiva 6">
            <a:extLst>
              <a:ext uri="{FF2B5EF4-FFF2-40B4-BE49-F238E27FC236}">
                <a16:creationId xmlns:a16="http://schemas.microsoft.com/office/drawing/2014/main" id="{EECD61DB-13E5-123C-7751-3B7181FE518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698AE1F-BAED-4540-A037-746C366464BF}" type="slidenum">
              <a:rPr lang="it-CH" altLang="en-US"/>
              <a:pPr>
                <a:defRPr/>
              </a:pPr>
              <a:t>‹N›</a:t>
            </a:fld>
            <a:endParaRPr lang="it-CH" altLang="en-US"/>
          </a:p>
        </p:txBody>
      </p:sp>
    </p:spTree>
    <p:extLst>
      <p:ext uri="{BB962C8B-B14F-4D97-AF65-F5344CB8AC3E}">
        <p14:creationId xmlns:p14="http://schemas.microsoft.com/office/powerpoint/2010/main" val="21772336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CB2FDA3F-5B07-85D4-40F9-CCAD11D61659}"/>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9023338-5A98-4DC0-98C1-CB8F7B5DB3EE}" type="datetime1">
              <a:rPr lang="it-CH"/>
              <a:pPr>
                <a:defRPr/>
              </a:pPr>
              <a:t>26.04.2024</a:t>
            </a:fld>
            <a:endParaRPr lang="it-CH"/>
          </a:p>
        </p:txBody>
      </p:sp>
      <p:sp>
        <p:nvSpPr>
          <p:cNvPr id="5" name="Segnaposto piè di pagina 4">
            <a:extLst>
              <a:ext uri="{FF2B5EF4-FFF2-40B4-BE49-F238E27FC236}">
                <a16:creationId xmlns:a16="http://schemas.microsoft.com/office/drawing/2014/main" id="{C26B77EA-B059-CA8C-0A74-34A6D3C32A9C}"/>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AC46827E-1AA9-1FE4-A0EE-06FB604FAAA7}"/>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FC2624CF-6D19-4E0A-BFFB-62150202A863}" type="slidenum">
              <a:rPr lang="it-CH" altLang="en-US"/>
              <a:pPr>
                <a:defRPr/>
              </a:pPr>
              <a:t>‹N›</a:t>
            </a:fld>
            <a:endParaRPr lang="it-CH" altLang="en-US"/>
          </a:p>
        </p:txBody>
      </p:sp>
    </p:spTree>
    <p:extLst>
      <p:ext uri="{BB962C8B-B14F-4D97-AF65-F5344CB8AC3E}">
        <p14:creationId xmlns:p14="http://schemas.microsoft.com/office/powerpoint/2010/main" val="20462173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it-CH"/>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0F92743C-A558-7DE7-400A-73FD002C8D10}"/>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00EC17B-C6C8-41C9-9847-7E5C28A470DC}" type="datetime1">
              <a:rPr lang="it-CH"/>
              <a:pPr>
                <a:defRPr/>
              </a:pPr>
              <a:t>26.04.2024</a:t>
            </a:fld>
            <a:endParaRPr lang="it-CH"/>
          </a:p>
        </p:txBody>
      </p:sp>
      <p:sp>
        <p:nvSpPr>
          <p:cNvPr id="5" name="Segnaposto piè di pagina 4">
            <a:extLst>
              <a:ext uri="{FF2B5EF4-FFF2-40B4-BE49-F238E27FC236}">
                <a16:creationId xmlns:a16="http://schemas.microsoft.com/office/drawing/2014/main" id="{FAB6A001-FE9E-2E7E-743B-026659479FF2}"/>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927DB5DE-0679-2061-7EC9-B74D4EF47749}"/>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B0640642-CC8F-4B42-AFE1-9C4371E0E982}" type="slidenum">
              <a:rPr lang="it-CH" altLang="en-US"/>
              <a:pPr>
                <a:defRPr/>
              </a:pPr>
              <a:t>‹N›</a:t>
            </a:fld>
            <a:endParaRPr lang="it-CH" altLang="en-US"/>
          </a:p>
        </p:txBody>
      </p:sp>
    </p:spTree>
    <p:extLst>
      <p:ext uri="{BB962C8B-B14F-4D97-AF65-F5344CB8AC3E}">
        <p14:creationId xmlns:p14="http://schemas.microsoft.com/office/powerpoint/2010/main" val="1819255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it-CH"/>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F29157B2-CFCC-5616-70CD-5C9A39A9B653}"/>
              </a:ext>
            </a:extLst>
          </p:cNvPr>
          <p:cNvSpPr>
            <a:spLocks noGrp="1"/>
          </p:cNvSpPr>
          <p:nvPr>
            <p:ph type="dt" idx="10"/>
          </p:nvPr>
        </p:nvSpPr>
        <p:spPr/>
        <p:txBody>
          <a:bodyPr/>
          <a:lstStyle>
            <a:lvl1pPr defTabSz="914400">
              <a:buSzTx/>
              <a:defRPr>
                <a:latin typeface="Arial" charset="0"/>
                <a:cs typeface="Arial" charset="0"/>
              </a:defRPr>
            </a:lvl1pPr>
          </a:lstStyle>
          <a:p>
            <a:pPr>
              <a:defRPr/>
            </a:pPr>
            <a:r>
              <a:rPr lang="it-CH" altLang="it-CH"/>
              <a:t>23.04.13</a:t>
            </a:r>
          </a:p>
        </p:txBody>
      </p:sp>
      <p:sp>
        <p:nvSpPr>
          <p:cNvPr id="5" name="Segnaposto numero diapositiva 4">
            <a:extLst>
              <a:ext uri="{FF2B5EF4-FFF2-40B4-BE49-F238E27FC236}">
                <a16:creationId xmlns:a16="http://schemas.microsoft.com/office/drawing/2014/main" id="{C6EBAB30-4A15-E7E9-AFA2-02472195FE05}"/>
              </a:ext>
            </a:extLst>
          </p:cNvPr>
          <p:cNvSpPr>
            <a:spLocks noGrp="1"/>
          </p:cNvSpPr>
          <p:nvPr>
            <p:ph type="sldNum" idx="11"/>
          </p:nvPr>
        </p:nvSpPr>
        <p:spPr/>
        <p:txBody>
          <a:bodyPr/>
          <a:lstStyle>
            <a:lvl1pPr defTabSz="914400">
              <a:buSzTx/>
              <a:defRPr/>
            </a:lvl1pPr>
          </a:lstStyle>
          <a:p>
            <a:pPr>
              <a:defRPr/>
            </a:pPr>
            <a:fld id="{71AB8B99-8234-4569-B70C-13A684D65DF2}" type="slidenum">
              <a:rPr lang="it-IT" altLang="it-CH"/>
              <a:pPr>
                <a:defRPr/>
              </a:pPr>
              <a:t>‹N›</a:t>
            </a:fld>
            <a:endParaRPr lang="it-IT" altLang="it-CH"/>
          </a:p>
        </p:txBody>
      </p:sp>
    </p:spTree>
    <p:extLst>
      <p:ext uri="{BB962C8B-B14F-4D97-AF65-F5344CB8AC3E}">
        <p14:creationId xmlns:p14="http://schemas.microsoft.com/office/powerpoint/2010/main" val="17173853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374F0E79-3E0B-C1F2-7BAB-A2ABBBBE0BD4}"/>
              </a:ext>
            </a:extLst>
          </p:cNvPr>
          <p:cNvSpPr>
            <a:spLocks noGrp="1"/>
          </p:cNvSpPr>
          <p:nvPr>
            <p:ph type="dt" idx="10"/>
          </p:nvPr>
        </p:nvSpPr>
        <p:spPr/>
        <p:txBody>
          <a:bodyPr/>
          <a:lstStyle>
            <a:lvl1pPr defTabSz="914400">
              <a:buSzTx/>
              <a:defRPr>
                <a:latin typeface="Arial" charset="0"/>
                <a:cs typeface="Arial" charset="0"/>
              </a:defRPr>
            </a:lvl1pPr>
          </a:lstStyle>
          <a:p>
            <a:pPr>
              <a:defRPr/>
            </a:pPr>
            <a:r>
              <a:rPr lang="it-CH" altLang="it-CH"/>
              <a:t>23.04.13</a:t>
            </a:r>
          </a:p>
        </p:txBody>
      </p:sp>
      <p:sp>
        <p:nvSpPr>
          <p:cNvPr id="5" name="Segnaposto numero diapositiva 4">
            <a:extLst>
              <a:ext uri="{FF2B5EF4-FFF2-40B4-BE49-F238E27FC236}">
                <a16:creationId xmlns:a16="http://schemas.microsoft.com/office/drawing/2014/main" id="{A7E41355-B22D-45BB-DFAE-AD1DA397E4A9}"/>
              </a:ext>
            </a:extLst>
          </p:cNvPr>
          <p:cNvSpPr>
            <a:spLocks noGrp="1"/>
          </p:cNvSpPr>
          <p:nvPr>
            <p:ph type="sldNum" idx="11"/>
          </p:nvPr>
        </p:nvSpPr>
        <p:spPr/>
        <p:txBody>
          <a:bodyPr/>
          <a:lstStyle>
            <a:lvl1pPr defTabSz="914400">
              <a:buSzTx/>
              <a:defRPr/>
            </a:lvl1pPr>
          </a:lstStyle>
          <a:p>
            <a:pPr>
              <a:defRPr/>
            </a:pPr>
            <a:fld id="{5EB66631-0B2E-42BC-8B28-FF9239C31785}" type="slidenum">
              <a:rPr lang="it-IT" altLang="it-CH"/>
              <a:pPr>
                <a:defRPr/>
              </a:pPr>
              <a:t>‹N›</a:t>
            </a:fld>
            <a:endParaRPr lang="it-IT" altLang="it-CH"/>
          </a:p>
        </p:txBody>
      </p:sp>
    </p:spTree>
    <p:extLst>
      <p:ext uri="{BB962C8B-B14F-4D97-AF65-F5344CB8AC3E}">
        <p14:creationId xmlns:p14="http://schemas.microsoft.com/office/powerpoint/2010/main" val="19279867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it-CH"/>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C391D098-B539-BE3D-F48F-8EF00114D701}"/>
              </a:ext>
            </a:extLst>
          </p:cNvPr>
          <p:cNvSpPr>
            <a:spLocks noGrp="1"/>
          </p:cNvSpPr>
          <p:nvPr>
            <p:ph type="dt" idx="10"/>
          </p:nvPr>
        </p:nvSpPr>
        <p:spPr/>
        <p:txBody>
          <a:bodyPr/>
          <a:lstStyle>
            <a:lvl1pPr defTabSz="914400">
              <a:buSzTx/>
              <a:defRPr>
                <a:latin typeface="Arial" charset="0"/>
                <a:cs typeface="Arial" charset="0"/>
              </a:defRPr>
            </a:lvl1pPr>
          </a:lstStyle>
          <a:p>
            <a:pPr>
              <a:defRPr/>
            </a:pPr>
            <a:r>
              <a:rPr lang="it-CH" altLang="it-CH"/>
              <a:t>23.04.13</a:t>
            </a:r>
          </a:p>
        </p:txBody>
      </p:sp>
      <p:sp>
        <p:nvSpPr>
          <p:cNvPr id="5" name="Segnaposto numero diapositiva 4">
            <a:extLst>
              <a:ext uri="{FF2B5EF4-FFF2-40B4-BE49-F238E27FC236}">
                <a16:creationId xmlns:a16="http://schemas.microsoft.com/office/drawing/2014/main" id="{CD361CA0-F7D3-3377-9FC0-8D78D68EF967}"/>
              </a:ext>
            </a:extLst>
          </p:cNvPr>
          <p:cNvSpPr>
            <a:spLocks noGrp="1"/>
          </p:cNvSpPr>
          <p:nvPr>
            <p:ph type="sldNum" idx="11"/>
          </p:nvPr>
        </p:nvSpPr>
        <p:spPr/>
        <p:txBody>
          <a:bodyPr/>
          <a:lstStyle>
            <a:lvl1pPr defTabSz="914400">
              <a:buSzTx/>
              <a:defRPr/>
            </a:lvl1pPr>
          </a:lstStyle>
          <a:p>
            <a:pPr>
              <a:defRPr/>
            </a:pPr>
            <a:fld id="{66A8E237-C832-4A38-B8E1-FF983081226D}" type="slidenum">
              <a:rPr lang="it-IT" altLang="it-CH"/>
              <a:pPr>
                <a:defRPr/>
              </a:pPr>
              <a:t>‹N›</a:t>
            </a:fld>
            <a:endParaRPr lang="it-IT" altLang="it-CH"/>
          </a:p>
        </p:txBody>
      </p:sp>
    </p:spTree>
    <p:extLst>
      <p:ext uri="{BB962C8B-B14F-4D97-AF65-F5344CB8AC3E}">
        <p14:creationId xmlns:p14="http://schemas.microsoft.com/office/powerpoint/2010/main" val="4769598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sz="half" idx="1"/>
          </p:nvPr>
        </p:nvSpPr>
        <p:spPr>
          <a:xfrm>
            <a:off x="457200" y="1600200"/>
            <a:ext cx="4030663" cy="4510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p:cNvSpPr>
            <a:spLocks noGrp="1"/>
          </p:cNvSpPr>
          <p:nvPr>
            <p:ph sz="half" idx="2"/>
          </p:nvPr>
        </p:nvSpPr>
        <p:spPr>
          <a:xfrm>
            <a:off x="4640263" y="1600200"/>
            <a:ext cx="4030662" cy="4510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4">
            <a:extLst>
              <a:ext uri="{FF2B5EF4-FFF2-40B4-BE49-F238E27FC236}">
                <a16:creationId xmlns:a16="http://schemas.microsoft.com/office/drawing/2014/main" id="{46A7C5B6-3427-6C22-BE5F-9BF920B04B16}"/>
              </a:ext>
            </a:extLst>
          </p:cNvPr>
          <p:cNvSpPr>
            <a:spLocks noGrp="1"/>
          </p:cNvSpPr>
          <p:nvPr>
            <p:ph type="dt" idx="10"/>
          </p:nvPr>
        </p:nvSpPr>
        <p:spPr/>
        <p:txBody>
          <a:bodyPr/>
          <a:lstStyle>
            <a:lvl1pPr defTabSz="914400">
              <a:buSzTx/>
              <a:defRPr>
                <a:latin typeface="Arial" charset="0"/>
                <a:cs typeface="Arial" charset="0"/>
              </a:defRPr>
            </a:lvl1pPr>
          </a:lstStyle>
          <a:p>
            <a:pPr>
              <a:defRPr/>
            </a:pPr>
            <a:r>
              <a:rPr lang="it-CH" altLang="it-CH"/>
              <a:t>23.04.13</a:t>
            </a:r>
          </a:p>
        </p:txBody>
      </p:sp>
      <p:sp>
        <p:nvSpPr>
          <p:cNvPr id="6" name="Segnaposto numero diapositiva 5">
            <a:extLst>
              <a:ext uri="{FF2B5EF4-FFF2-40B4-BE49-F238E27FC236}">
                <a16:creationId xmlns:a16="http://schemas.microsoft.com/office/drawing/2014/main" id="{18431738-47D3-EE4F-EE36-F135998F2FAE}"/>
              </a:ext>
            </a:extLst>
          </p:cNvPr>
          <p:cNvSpPr>
            <a:spLocks noGrp="1"/>
          </p:cNvSpPr>
          <p:nvPr>
            <p:ph type="sldNum" idx="11"/>
          </p:nvPr>
        </p:nvSpPr>
        <p:spPr/>
        <p:txBody>
          <a:bodyPr/>
          <a:lstStyle>
            <a:lvl1pPr defTabSz="914400">
              <a:buSzTx/>
              <a:defRPr/>
            </a:lvl1pPr>
          </a:lstStyle>
          <a:p>
            <a:pPr>
              <a:defRPr/>
            </a:pPr>
            <a:fld id="{36707191-23F5-44CB-A55A-9882228EE33D}" type="slidenum">
              <a:rPr lang="it-IT" altLang="it-CH"/>
              <a:pPr>
                <a:defRPr/>
              </a:pPr>
              <a:t>‹N›</a:t>
            </a:fld>
            <a:endParaRPr lang="it-IT" altLang="it-CH"/>
          </a:p>
        </p:txBody>
      </p:sp>
    </p:spTree>
    <p:extLst>
      <p:ext uri="{BB962C8B-B14F-4D97-AF65-F5344CB8AC3E}">
        <p14:creationId xmlns:p14="http://schemas.microsoft.com/office/powerpoint/2010/main" val="597782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endParaRPr lang="it-CH"/>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6">
            <a:extLst>
              <a:ext uri="{FF2B5EF4-FFF2-40B4-BE49-F238E27FC236}">
                <a16:creationId xmlns:a16="http://schemas.microsoft.com/office/drawing/2014/main" id="{DDE9978C-C90C-8B9E-F7F0-D6A1260CFC5B}"/>
              </a:ext>
            </a:extLst>
          </p:cNvPr>
          <p:cNvSpPr>
            <a:spLocks noGrp="1"/>
          </p:cNvSpPr>
          <p:nvPr>
            <p:ph type="dt" idx="10"/>
          </p:nvPr>
        </p:nvSpPr>
        <p:spPr/>
        <p:txBody>
          <a:bodyPr/>
          <a:lstStyle>
            <a:lvl1pPr defTabSz="914400">
              <a:buSzTx/>
              <a:defRPr>
                <a:latin typeface="Arial" charset="0"/>
                <a:cs typeface="Arial" charset="0"/>
              </a:defRPr>
            </a:lvl1pPr>
          </a:lstStyle>
          <a:p>
            <a:pPr>
              <a:defRPr/>
            </a:pPr>
            <a:r>
              <a:rPr lang="it-CH" altLang="it-CH"/>
              <a:t>23.04.13</a:t>
            </a:r>
          </a:p>
        </p:txBody>
      </p:sp>
      <p:sp>
        <p:nvSpPr>
          <p:cNvPr id="8" name="Segnaposto numero diapositiva 7">
            <a:extLst>
              <a:ext uri="{FF2B5EF4-FFF2-40B4-BE49-F238E27FC236}">
                <a16:creationId xmlns:a16="http://schemas.microsoft.com/office/drawing/2014/main" id="{A7251AFE-B2CB-2075-3E43-6A4A18A41F19}"/>
              </a:ext>
            </a:extLst>
          </p:cNvPr>
          <p:cNvSpPr>
            <a:spLocks noGrp="1"/>
          </p:cNvSpPr>
          <p:nvPr>
            <p:ph type="sldNum" idx="11"/>
          </p:nvPr>
        </p:nvSpPr>
        <p:spPr/>
        <p:txBody>
          <a:bodyPr/>
          <a:lstStyle>
            <a:lvl1pPr defTabSz="914400">
              <a:buSzTx/>
              <a:defRPr/>
            </a:lvl1pPr>
          </a:lstStyle>
          <a:p>
            <a:pPr>
              <a:defRPr/>
            </a:pPr>
            <a:fld id="{347DF771-4B75-474B-9922-66C0677DFBDC}" type="slidenum">
              <a:rPr lang="it-IT" altLang="it-CH"/>
              <a:pPr>
                <a:defRPr/>
              </a:pPr>
              <a:t>‹N›</a:t>
            </a:fld>
            <a:endParaRPr lang="it-IT" altLang="it-CH"/>
          </a:p>
        </p:txBody>
      </p:sp>
    </p:spTree>
    <p:extLst>
      <p:ext uri="{BB962C8B-B14F-4D97-AF65-F5344CB8AC3E}">
        <p14:creationId xmlns:p14="http://schemas.microsoft.com/office/powerpoint/2010/main" val="19760646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data 2">
            <a:extLst>
              <a:ext uri="{FF2B5EF4-FFF2-40B4-BE49-F238E27FC236}">
                <a16:creationId xmlns:a16="http://schemas.microsoft.com/office/drawing/2014/main" id="{9CA2F2CE-2E54-6D8D-09EF-FB690FB5D10D}"/>
              </a:ext>
            </a:extLst>
          </p:cNvPr>
          <p:cNvSpPr>
            <a:spLocks noGrp="1"/>
          </p:cNvSpPr>
          <p:nvPr>
            <p:ph type="dt" idx="10"/>
          </p:nvPr>
        </p:nvSpPr>
        <p:spPr/>
        <p:txBody>
          <a:bodyPr/>
          <a:lstStyle>
            <a:lvl1pPr defTabSz="914400">
              <a:buSzTx/>
              <a:defRPr>
                <a:latin typeface="Arial" charset="0"/>
                <a:cs typeface="Arial" charset="0"/>
              </a:defRPr>
            </a:lvl1pPr>
          </a:lstStyle>
          <a:p>
            <a:pPr>
              <a:defRPr/>
            </a:pPr>
            <a:r>
              <a:rPr lang="it-CH" altLang="it-CH"/>
              <a:t>23.04.13</a:t>
            </a:r>
          </a:p>
        </p:txBody>
      </p:sp>
      <p:sp>
        <p:nvSpPr>
          <p:cNvPr id="4" name="Segnaposto numero diapositiva 3">
            <a:extLst>
              <a:ext uri="{FF2B5EF4-FFF2-40B4-BE49-F238E27FC236}">
                <a16:creationId xmlns:a16="http://schemas.microsoft.com/office/drawing/2014/main" id="{C9307A56-A59F-EA94-BEB2-3D4D99FF296E}"/>
              </a:ext>
            </a:extLst>
          </p:cNvPr>
          <p:cNvSpPr>
            <a:spLocks noGrp="1"/>
          </p:cNvSpPr>
          <p:nvPr>
            <p:ph type="sldNum" idx="11"/>
          </p:nvPr>
        </p:nvSpPr>
        <p:spPr/>
        <p:txBody>
          <a:bodyPr/>
          <a:lstStyle>
            <a:lvl1pPr defTabSz="914400">
              <a:buSzTx/>
              <a:defRPr/>
            </a:lvl1pPr>
          </a:lstStyle>
          <a:p>
            <a:pPr>
              <a:defRPr/>
            </a:pPr>
            <a:fld id="{896BBF93-2A8A-42E0-A446-19776BFAD663}" type="slidenum">
              <a:rPr lang="it-IT" altLang="it-CH"/>
              <a:pPr>
                <a:defRPr/>
              </a:pPr>
              <a:t>‹N›</a:t>
            </a:fld>
            <a:endParaRPr lang="it-IT" altLang="it-CH"/>
          </a:p>
        </p:txBody>
      </p:sp>
    </p:spTree>
    <p:extLst>
      <p:ext uri="{BB962C8B-B14F-4D97-AF65-F5344CB8AC3E}">
        <p14:creationId xmlns:p14="http://schemas.microsoft.com/office/powerpoint/2010/main" val="2025251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A75A023-5D7C-8FED-A2C6-306BB2BACB00}"/>
              </a:ext>
            </a:extLst>
          </p:cNvPr>
          <p:cNvSpPr>
            <a:spLocks noGrp="1"/>
          </p:cNvSpPr>
          <p:nvPr>
            <p:ph type="dt" idx="10"/>
          </p:nvPr>
        </p:nvSpPr>
        <p:spPr/>
        <p:txBody>
          <a:bodyPr/>
          <a:lstStyle>
            <a:lvl1pPr defTabSz="914400">
              <a:buSzTx/>
              <a:defRPr>
                <a:latin typeface="Arial" charset="0"/>
                <a:cs typeface="Arial" charset="0"/>
              </a:defRPr>
            </a:lvl1pPr>
          </a:lstStyle>
          <a:p>
            <a:pPr>
              <a:defRPr/>
            </a:pPr>
            <a:r>
              <a:rPr lang="it-CH" altLang="it-CH"/>
              <a:t>23.04.13</a:t>
            </a:r>
          </a:p>
        </p:txBody>
      </p:sp>
      <p:sp>
        <p:nvSpPr>
          <p:cNvPr id="3" name="Segnaposto numero diapositiva 2">
            <a:extLst>
              <a:ext uri="{FF2B5EF4-FFF2-40B4-BE49-F238E27FC236}">
                <a16:creationId xmlns:a16="http://schemas.microsoft.com/office/drawing/2014/main" id="{17E6D663-F17B-EB3D-E5F2-C6BEBA56CC83}"/>
              </a:ext>
            </a:extLst>
          </p:cNvPr>
          <p:cNvSpPr>
            <a:spLocks noGrp="1"/>
          </p:cNvSpPr>
          <p:nvPr>
            <p:ph type="sldNum" idx="11"/>
          </p:nvPr>
        </p:nvSpPr>
        <p:spPr/>
        <p:txBody>
          <a:bodyPr/>
          <a:lstStyle>
            <a:lvl1pPr defTabSz="914400">
              <a:buSzTx/>
              <a:defRPr/>
            </a:lvl1pPr>
          </a:lstStyle>
          <a:p>
            <a:pPr>
              <a:defRPr/>
            </a:pPr>
            <a:fld id="{16B744A8-4A80-412A-BE8B-37BD01342EF3}" type="slidenum">
              <a:rPr lang="it-IT" altLang="it-CH"/>
              <a:pPr>
                <a:defRPr/>
              </a:pPr>
              <a:t>‹N›</a:t>
            </a:fld>
            <a:endParaRPr lang="it-IT" altLang="it-CH"/>
          </a:p>
        </p:txBody>
      </p:sp>
    </p:spTree>
    <p:extLst>
      <p:ext uri="{BB962C8B-B14F-4D97-AF65-F5344CB8AC3E}">
        <p14:creationId xmlns:p14="http://schemas.microsoft.com/office/powerpoint/2010/main" val="1829047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FB5650-24BD-CA23-83EE-D089D815701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16D952C-9B42-475E-81B1-A693B7A5C5E7}" type="datetime1">
              <a:rPr lang="it-CH"/>
              <a:pPr>
                <a:defRPr/>
              </a:pPr>
              <a:t>26.04.2024</a:t>
            </a:fld>
            <a:endParaRPr lang="it-IT"/>
          </a:p>
        </p:txBody>
      </p:sp>
      <p:sp>
        <p:nvSpPr>
          <p:cNvPr id="6" name="Rectangle 5">
            <a:extLst>
              <a:ext uri="{FF2B5EF4-FFF2-40B4-BE49-F238E27FC236}">
                <a16:creationId xmlns:a16="http://schemas.microsoft.com/office/drawing/2014/main" id="{EEFD2EDD-AA49-62F4-A276-A566DC6AF30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0D99C49-C255-AC98-BB61-AA5FB10831CF}"/>
              </a:ext>
            </a:extLst>
          </p:cNvPr>
          <p:cNvSpPr>
            <a:spLocks noGrp="1" noChangeArrowheads="1"/>
          </p:cNvSpPr>
          <p:nvPr>
            <p:ph type="sldNum" sz="quarter" idx="12"/>
          </p:nvPr>
        </p:nvSpPr>
        <p:spPr/>
        <p:txBody>
          <a:bodyPr/>
          <a:lstStyle>
            <a:lvl1pPr>
              <a:defRPr/>
            </a:lvl1pPr>
          </a:lstStyle>
          <a:p>
            <a:pPr>
              <a:defRPr/>
            </a:pPr>
            <a:fld id="{C7EAF0D3-BF3B-4E3A-89C3-FA8B6A3170F3}" type="slidenum">
              <a:rPr lang="it-IT" altLang="en-US"/>
              <a:pPr>
                <a:defRPr/>
              </a:pPr>
              <a:t>‹N›</a:t>
            </a:fld>
            <a:endParaRPr lang="it-IT" altLang="en-US"/>
          </a:p>
        </p:txBody>
      </p:sp>
    </p:spTree>
    <p:extLst>
      <p:ext uri="{BB962C8B-B14F-4D97-AF65-F5344CB8AC3E}">
        <p14:creationId xmlns:p14="http://schemas.microsoft.com/office/powerpoint/2010/main" val="2604833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it-CH"/>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a:extLst>
              <a:ext uri="{FF2B5EF4-FFF2-40B4-BE49-F238E27FC236}">
                <a16:creationId xmlns:a16="http://schemas.microsoft.com/office/drawing/2014/main" id="{1A6113E0-2776-1EEA-F61D-C47B102640FF}"/>
              </a:ext>
            </a:extLst>
          </p:cNvPr>
          <p:cNvSpPr>
            <a:spLocks noGrp="1"/>
          </p:cNvSpPr>
          <p:nvPr>
            <p:ph type="dt" idx="10"/>
          </p:nvPr>
        </p:nvSpPr>
        <p:spPr/>
        <p:txBody>
          <a:bodyPr/>
          <a:lstStyle>
            <a:lvl1pPr defTabSz="914400">
              <a:buSzTx/>
              <a:defRPr>
                <a:latin typeface="Arial" charset="0"/>
                <a:cs typeface="Arial" charset="0"/>
              </a:defRPr>
            </a:lvl1pPr>
          </a:lstStyle>
          <a:p>
            <a:pPr>
              <a:defRPr/>
            </a:pPr>
            <a:r>
              <a:rPr lang="it-CH" altLang="it-CH"/>
              <a:t>23.04.13</a:t>
            </a:r>
          </a:p>
        </p:txBody>
      </p:sp>
      <p:sp>
        <p:nvSpPr>
          <p:cNvPr id="6" name="Segnaposto numero diapositiva 5">
            <a:extLst>
              <a:ext uri="{FF2B5EF4-FFF2-40B4-BE49-F238E27FC236}">
                <a16:creationId xmlns:a16="http://schemas.microsoft.com/office/drawing/2014/main" id="{CE601867-EEFC-03BF-181A-08606692D279}"/>
              </a:ext>
            </a:extLst>
          </p:cNvPr>
          <p:cNvSpPr>
            <a:spLocks noGrp="1"/>
          </p:cNvSpPr>
          <p:nvPr>
            <p:ph type="sldNum" idx="11"/>
          </p:nvPr>
        </p:nvSpPr>
        <p:spPr/>
        <p:txBody>
          <a:bodyPr/>
          <a:lstStyle>
            <a:lvl1pPr defTabSz="914400">
              <a:buSzTx/>
              <a:defRPr/>
            </a:lvl1pPr>
          </a:lstStyle>
          <a:p>
            <a:pPr>
              <a:defRPr/>
            </a:pPr>
            <a:fld id="{FF8978AC-FA8D-4C80-84CC-087AC499B2A6}" type="slidenum">
              <a:rPr lang="it-IT" altLang="it-CH"/>
              <a:pPr>
                <a:defRPr/>
              </a:pPr>
              <a:t>‹N›</a:t>
            </a:fld>
            <a:endParaRPr lang="it-IT" altLang="it-CH"/>
          </a:p>
        </p:txBody>
      </p:sp>
    </p:spTree>
    <p:extLst>
      <p:ext uri="{BB962C8B-B14F-4D97-AF65-F5344CB8AC3E}">
        <p14:creationId xmlns:p14="http://schemas.microsoft.com/office/powerpoint/2010/main" val="25244440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it-CH"/>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CH"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a:extLst>
              <a:ext uri="{FF2B5EF4-FFF2-40B4-BE49-F238E27FC236}">
                <a16:creationId xmlns:a16="http://schemas.microsoft.com/office/drawing/2014/main" id="{72789EFB-41C4-E456-9FE2-962EA01195C4}"/>
              </a:ext>
            </a:extLst>
          </p:cNvPr>
          <p:cNvSpPr>
            <a:spLocks noGrp="1"/>
          </p:cNvSpPr>
          <p:nvPr>
            <p:ph type="dt" idx="10"/>
          </p:nvPr>
        </p:nvSpPr>
        <p:spPr/>
        <p:txBody>
          <a:bodyPr/>
          <a:lstStyle>
            <a:lvl1pPr defTabSz="914400">
              <a:buSzTx/>
              <a:defRPr>
                <a:latin typeface="Arial" charset="0"/>
                <a:cs typeface="Arial" charset="0"/>
              </a:defRPr>
            </a:lvl1pPr>
          </a:lstStyle>
          <a:p>
            <a:pPr>
              <a:defRPr/>
            </a:pPr>
            <a:r>
              <a:rPr lang="it-CH" altLang="it-CH"/>
              <a:t>23.04.13</a:t>
            </a:r>
          </a:p>
        </p:txBody>
      </p:sp>
      <p:sp>
        <p:nvSpPr>
          <p:cNvPr id="6" name="Segnaposto numero diapositiva 5">
            <a:extLst>
              <a:ext uri="{FF2B5EF4-FFF2-40B4-BE49-F238E27FC236}">
                <a16:creationId xmlns:a16="http://schemas.microsoft.com/office/drawing/2014/main" id="{88E5E277-3E2F-A139-2E0B-F1040597C61B}"/>
              </a:ext>
            </a:extLst>
          </p:cNvPr>
          <p:cNvSpPr>
            <a:spLocks noGrp="1"/>
          </p:cNvSpPr>
          <p:nvPr>
            <p:ph type="sldNum" idx="11"/>
          </p:nvPr>
        </p:nvSpPr>
        <p:spPr/>
        <p:txBody>
          <a:bodyPr/>
          <a:lstStyle>
            <a:lvl1pPr defTabSz="914400">
              <a:buSzTx/>
              <a:defRPr/>
            </a:lvl1pPr>
          </a:lstStyle>
          <a:p>
            <a:pPr>
              <a:defRPr/>
            </a:pPr>
            <a:fld id="{DA7FD8E3-7C92-40A2-9418-30509444AC9C}" type="slidenum">
              <a:rPr lang="it-IT" altLang="it-CH"/>
              <a:pPr>
                <a:defRPr/>
              </a:pPr>
              <a:t>‹N›</a:t>
            </a:fld>
            <a:endParaRPr lang="it-IT" altLang="it-CH"/>
          </a:p>
        </p:txBody>
      </p:sp>
    </p:spTree>
    <p:extLst>
      <p:ext uri="{BB962C8B-B14F-4D97-AF65-F5344CB8AC3E}">
        <p14:creationId xmlns:p14="http://schemas.microsoft.com/office/powerpoint/2010/main" val="20652412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03F34E6C-DB4C-1B93-8D53-E44FFD9E4BF3}"/>
              </a:ext>
            </a:extLst>
          </p:cNvPr>
          <p:cNvSpPr>
            <a:spLocks noGrp="1"/>
          </p:cNvSpPr>
          <p:nvPr>
            <p:ph type="dt" idx="10"/>
          </p:nvPr>
        </p:nvSpPr>
        <p:spPr/>
        <p:txBody>
          <a:bodyPr/>
          <a:lstStyle>
            <a:lvl1pPr defTabSz="914400">
              <a:buSzTx/>
              <a:defRPr>
                <a:latin typeface="Arial" charset="0"/>
                <a:cs typeface="Arial" charset="0"/>
              </a:defRPr>
            </a:lvl1pPr>
          </a:lstStyle>
          <a:p>
            <a:pPr>
              <a:defRPr/>
            </a:pPr>
            <a:r>
              <a:rPr lang="it-CH" altLang="it-CH"/>
              <a:t>23.04.13</a:t>
            </a:r>
          </a:p>
        </p:txBody>
      </p:sp>
      <p:sp>
        <p:nvSpPr>
          <p:cNvPr id="5" name="Segnaposto numero diapositiva 4">
            <a:extLst>
              <a:ext uri="{FF2B5EF4-FFF2-40B4-BE49-F238E27FC236}">
                <a16:creationId xmlns:a16="http://schemas.microsoft.com/office/drawing/2014/main" id="{3FE23996-4E4E-03AA-50FD-93E5531C3467}"/>
              </a:ext>
            </a:extLst>
          </p:cNvPr>
          <p:cNvSpPr>
            <a:spLocks noGrp="1"/>
          </p:cNvSpPr>
          <p:nvPr>
            <p:ph type="sldNum" idx="11"/>
          </p:nvPr>
        </p:nvSpPr>
        <p:spPr/>
        <p:txBody>
          <a:bodyPr/>
          <a:lstStyle>
            <a:lvl1pPr defTabSz="914400">
              <a:buSzTx/>
              <a:defRPr/>
            </a:lvl1pPr>
          </a:lstStyle>
          <a:p>
            <a:pPr>
              <a:defRPr/>
            </a:pPr>
            <a:fld id="{164D4D15-A30C-4800-A0CA-D04C961C9F36}" type="slidenum">
              <a:rPr lang="it-IT" altLang="it-CH"/>
              <a:pPr>
                <a:defRPr/>
              </a:pPr>
              <a:t>‹N›</a:t>
            </a:fld>
            <a:endParaRPr lang="it-IT" altLang="it-CH"/>
          </a:p>
        </p:txBody>
      </p:sp>
    </p:spTree>
    <p:extLst>
      <p:ext uri="{BB962C8B-B14F-4D97-AF65-F5344CB8AC3E}">
        <p14:creationId xmlns:p14="http://schemas.microsoft.com/office/powerpoint/2010/main" val="37906236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18288" y="128588"/>
            <a:ext cx="2052637" cy="5981700"/>
          </a:xfrm>
        </p:spPr>
        <p:txBody>
          <a:bodyPr vert="eaVert"/>
          <a:lstStyle/>
          <a:p>
            <a:r>
              <a:rPr lang="it-IT"/>
              <a:t>Fare clic per modificare lo stile del titolo</a:t>
            </a:r>
            <a:endParaRPr lang="it-CH"/>
          </a:p>
        </p:txBody>
      </p:sp>
      <p:sp>
        <p:nvSpPr>
          <p:cNvPr id="3" name="Segnaposto testo verticale 2"/>
          <p:cNvSpPr>
            <a:spLocks noGrp="1"/>
          </p:cNvSpPr>
          <p:nvPr>
            <p:ph type="body" orient="vert" idx="1"/>
          </p:nvPr>
        </p:nvSpPr>
        <p:spPr>
          <a:xfrm>
            <a:off x="457200" y="128588"/>
            <a:ext cx="6008688" cy="59817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D65DDAE6-23BE-EE0A-BB54-B6F0A30299ED}"/>
              </a:ext>
            </a:extLst>
          </p:cNvPr>
          <p:cNvSpPr>
            <a:spLocks noGrp="1"/>
          </p:cNvSpPr>
          <p:nvPr>
            <p:ph type="dt" idx="10"/>
          </p:nvPr>
        </p:nvSpPr>
        <p:spPr/>
        <p:txBody>
          <a:bodyPr/>
          <a:lstStyle>
            <a:lvl1pPr defTabSz="914400">
              <a:buSzTx/>
              <a:defRPr>
                <a:latin typeface="Arial" charset="0"/>
                <a:cs typeface="Arial" charset="0"/>
              </a:defRPr>
            </a:lvl1pPr>
          </a:lstStyle>
          <a:p>
            <a:pPr>
              <a:defRPr/>
            </a:pPr>
            <a:r>
              <a:rPr lang="it-CH" altLang="it-CH"/>
              <a:t>23.04.13</a:t>
            </a:r>
          </a:p>
        </p:txBody>
      </p:sp>
      <p:sp>
        <p:nvSpPr>
          <p:cNvPr id="5" name="Segnaposto numero diapositiva 4">
            <a:extLst>
              <a:ext uri="{FF2B5EF4-FFF2-40B4-BE49-F238E27FC236}">
                <a16:creationId xmlns:a16="http://schemas.microsoft.com/office/drawing/2014/main" id="{41602331-C79B-AEF1-9CF9-4849BB3C1CB4}"/>
              </a:ext>
            </a:extLst>
          </p:cNvPr>
          <p:cNvSpPr>
            <a:spLocks noGrp="1"/>
          </p:cNvSpPr>
          <p:nvPr>
            <p:ph type="sldNum" idx="11"/>
          </p:nvPr>
        </p:nvSpPr>
        <p:spPr/>
        <p:txBody>
          <a:bodyPr/>
          <a:lstStyle>
            <a:lvl1pPr defTabSz="914400">
              <a:buSzTx/>
              <a:defRPr/>
            </a:lvl1pPr>
          </a:lstStyle>
          <a:p>
            <a:pPr>
              <a:defRPr/>
            </a:pPr>
            <a:fld id="{B938504D-DDFD-4095-ACEC-5026BE5F13B3}" type="slidenum">
              <a:rPr lang="it-IT" altLang="it-CH"/>
              <a:pPr>
                <a:defRPr/>
              </a:pPr>
              <a:t>‹N›</a:t>
            </a:fld>
            <a:endParaRPr lang="it-IT" altLang="it-CH"/>
          </a:p>
        </p:txBody>
      </p:sp>
    </p:spTree>
    <p:extLst>
      <p:ext uri="{BB962C8B-B14F-4D97-AF65-F5344CB8AC3E}">
        <p14:creationId xmlns:p14="http://schemas.microsoft.com/office/powerpoint/2010/main" val="10587712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991061F-6A5B-C034-7CC6-8C80DB22284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567F796-B10C-187B-C1DA-79F127E2D45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A55BA84-C5F9-BF0C-9A61-20E0E63042AD}"/>
              </a:ext>
            </a:extLst>
          </p:cNvPr>
          <p:cNvSpPr>
            <a:spLocks noGrp="1" noChangeArrowheads="1"/>
          </p:cNvSpPr>
          <p:nvPr>
            <p:ph type="sldNum" sz="quarter" idx="12"/>
          </p:nvPr>
        </p:nvSpPr>
        <p:spPr/>
        <p:txBody>
          <a:bodyPr/>
          <a:lstStyle>
            <a:lvl1pPr>
              <a:defRPr/>
            </a:lvl1pPr>
          </a:lstStyle>
          <a:p>
            <a:pPr>
              <a:defRPr/>
            </a:pPr>
            <a:fld id="{2E07C7AD-298A-447A-A310-02110A391A99}" type="slidenum">
              <a:rPr lang="it-IT" altLang="en-US"/>
              <a:pPr>
                <a:defRPr/>
              </a:pPr>
              <a:t>‹N›</a:t>
            </a:fld>
            <a:endParaRPr lang="it-IT" altLang="en-US"/>
          </a:p>
        </p:txBody>
      </p:sp>
    </p:spTree>
    <p:extLst>
      <p:ext uri="{BB962C8B-B14F-4D97-AF65-F5344CB8AC3E}">
        <p14:creationId xmlns:p14="http://schemas.microsoft.com/office/powerpoint/2010/main" val="29585374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ADE882-A341-1A47-3BC4-8C814E3DA31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A7F29F0-03EB-258C-97E0-28DDF653137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B2A02BB-BCB6-A5DA-A905-997146800E9C}"/>
              </a:ext>
            </a:extLst>
          </p:cNvPr>
          <p:cNvSpPr>
            <a:spLocks noGrp="1" noChangeArrowheads="1"/>
          </p:cNvSpPr>
          <p:nvPr>
            <p:ph type="sldNum" sz="quarter" idx="12"/>
          </p:nvPr>
        </p:nvSpPr>
        <p:spPr/>
        <p:txBody>
          <a:bodyPr/>
          <a:lstStyle>
            <a:lvl1pPr>
              <a:defRPr/>
            </a:lvl1pPr>
          </a:lstStyle>
          <a:p>
            <a:pPr>
              <a:defRPr/>
            </a:pPr>
            <a:fld id="{4B4AA4C1-3EB5-41BF-9EC3-5D88F3E98B5A}" type="slidenum">
              <a:rPr lang="it-IT" altLang="en-US"/>
              <a:pPr>
                <a:defRPr/>
              </a:pPr>
              <a:t>‹N›</a:t>
            </a:fld>
            <a:endParaRPr lang="it-IT" altLang="en-US"/>
          </a:p>
        </p:txBody>
      </p:sp>
    </p:spTree>
    <p:extLst>
      <p:ext uri="{BB962C8B-B14F-4D97-AF65-F5344CB8AC3E}">
        <p14:creationId xmlns:p14="http://schemas.microsoft.com/office/powerpoint/2010/main" val="34116212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A0D265F-8330-B56F-2613-AC0CA154CC3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451DA37-6531-3938-CC6B-19EFE53F5E7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9968CE6-8A89-C1BF-9FEB-8AFA117EA144}"/>
              </a:ext>
            </a:extLst>
          </p:cNvPr>
          <p:cNvSpPr>
            <a:spLocks noGrp="1" noChangeArrowheads="1"/>
          </p:cNvSpPr>
          <p:nvPr>
            <p:ph type="sldNum" sz="quarter" idx="12"/>
          </p:nvPr>
        </p:nvSpPr>
        <p:spPr/>
        <p:txBody>
          <a:bodyPr/>
          <a:lstStyle>
            <a:lvl1pPr>
              <a:defRPr/>
            </a:lvl1pPr>
          </a:lstStyle>
          <a:p>
            <a:pPr>
              <a:defRPr/>
            </a:pPr>
            <a:fld id="{65A9D94E-753A-43B9-9327-7D5C24B0A572}" type="slidenum">
              <a:rPr lang="it-IT" altLang="en-US"/>
              <a:pPr>
                <a:defRPr/>
              </a:pPr>
              <a:t>‹N›</a:t>
            </a:fld>
            <a:endParaRPr lang="it-IT" altLang="en-US"/>
          </a:p>
        </p:txBody>
      </p:sp>
    </p:spTree>
    <p:extLst>
      <p:ext uri="{BB962C8B-B14F-4D97-AF65-F5344CB8AC3E}">
        <p14:creationId xmlns:p14="http://schemas.microsoft.com/office/powerpoint/2010/main" val="38338979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01D7F60-6937-7029-B3B1-6F1008914F5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CA95E1E3-2486-323F-8DBB-E78A36153BA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6C03BA7-1DA2-864F-F723-38DA96B4FC71}"/>
              </a:ext>
            </a:extLst>
          </p:cNvPr>
          <p:cNvSpPr>
            <a:spLocks noGrp="1" noChangeArrowheads="1"/>
          </p:cNvSpPr>
          <p:nvPr>
            <p:ph type="sldNum" sz="quarter" idx="12"/>
          </p:nvPr>
        </p:nvSpPr>
        <p:spPr/>
        <p:txBody>
          <a:bodyPr/>
          <a:lstStyle>
            <a:lvl1pPr>
              <a:defRPr/>
            </a:lvl1pPr>
          </a:lstStyle>
          <a:p>
            <a:pPr>
              <a:defRPr/>
            </a:pPr>
            <a:fld id="{83D93548-9924-47F1-89ED-41CA09562B19}" type="slidenum">
              <a:rPr lang="it-IT" altLang="en-US"/>
              <a:pPr>
                <a:defRPr/>
              </a:pPr>
              <a:t>‹N›</a:t>
            </a:fld>
            <a:endParaRPr lang="it-IT" altLang="en-US"/>
          </a:p>
        </p:txBody>
      </p:sp>
    </p:spTree>
    <p:extLst>
      <p:ext uri="{BB962C8B-B14F-4D97-AF65-F5344CB8AC3E}">
        <p14:creationId xmlns:p14="http://schemas.microsoft.com/office/powerpoint/2010/main" val="18930037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E9D256C-329D-1AD1-5AE8-E9B7562E230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F74C17C3-62EA-D853-27A0-A9C46613621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6AF2AC19-2774-0118-7E69-9EB2AB8C2979}"/>
              </a:ext>
            </a:extLst>
          </p:cNvPr>
          <p:cNvSpPr>
            <a:spLocks noGrp="1" noChangeArrowheads="1"/>
          </p:cNvSpPr>
          <p:nvPr>
            <p:ph type="sldNum" sz="quarter" idx="12"/>
          </p:nvPr>
        </p:nvSpPr>
        <p:spPr/>
        <p:txBody>
          <a:bodyPr/>
          <a:lstStyle>
            <a:lvl1pPr>
              <a:defRPr/>
            </a:lvl1pPr>
          </a:lstStyle>
          <a:p>
            <a:pPr>
              <a:defRPr/>
            </a:pPr>
            <a:fld id="{0BE2661C-375B-44E5-B11B-4D2409316F71}" type="slidenum">
              <a:rPr lang="it-IT" altLang="en-US"/>
              <a:pPr>
                <a:defRPr/>
              </a:pPr>
              <a:t>‹N›</a:t>
            </a:fld>
            <a:endParaRPr lang="it-IT" altLang="en-US"/>
          </a:p>
        </p:txBody>
      </p:sp>
    </p:spTree>
    <p:extLst>
      <p:ext uri="{BB962C8B-B14F-4D97-AF65-F5344CB8AC3E}">
        <p14:creationId xmlns:p14="http://schemas.microsoft.com/office/powerpoint/2010/main" val="34846421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C36354A-59F3-E1D6-8A37-13F5FCA971C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FDBD9E50-900A-2DB7-CF10-FD8FA4BE538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AD053E22-CED1-B23A-65A0-1DAE3C986263}"/>
              </a:ext>
            </a:extLst>
          </p:cNvPr>
          <p:cNvSpPr>
            <a:spLocks noGrp="1" noChangeArrowheads="1"/>
          </p:cNvSpPr>
          <p:nvPr>
            <p:ph type="sldNum" sz="quarter" idx="12"/>
          </p:nvPr>
        </p:nvSpPr>
        <p:spPr/>
        <p:txBody>
          <a:bodyPr/>
          <a:lstStyle>
            <a:lvl1pPr>
              <a:defRPr/>
            </a:lvl1pPr>
          </a:lstStyle>
          <a:p>
            <a:pPr>
              <a:defRPr/>
            </a:pPr>
            <a:fld id="{263B135E-595C-441C-A739-D8E4292CB79C}" type="slidenum">
              <a:rPr lang="it-IT" altLang="en-US"/>
              <a:pPr>
                <a:defRPr/>
              </a:pPr>
              <a:t>‹N›</a:t>
            </a:fld>
            <a:endParaRPr lang="it-IT" altLang="en-US"/>
          </a:p>
        </p:txBody>
      </p:sp>
    </p:spTree>
    <p:extLst>
      <p:ext uri="{BB962C8B-B14F-4D97-AF65-F5344CB8AC3E}">
        <p14:creationId xmlns:p14="http://schemas.microsoft.com/office/powerpoint/2010/main" val="2952968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theme" Target="../theme/theme10.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theme" Target="../theme/theme11.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7.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19" Type="http://schemas.openxmlformats.org/officeDocument/2006/relationships/theme" Target="../theme/theme8.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theme" Target="../theme/theme9.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03C9726-9371-673C-1F0E-914FD2B4517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027" name="Rectangle 3">
            <a:extLst>
              <a:ext uri="{FF2B5EF4-FFF2-40B4-BE49-F238E27FC236}">
                <a16:creationId xmlns:a16="http://schemas.microsoft.com/office/drawing/2014/main" id="{EED0CE82-5303-34F5-97B6-EB0C50AEC1A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9CC23E09-482D-3082-C321-AC653033661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fld id="{5CAD9D5A-2BAB-42F9-956E-33157362E1D3}" type="datetime1">
              <a:rPr lang="it-CH"/>
              <a:pPr>
                <a:defRPr/>
              </a:pPr>
              <a:t>26.04.2024</a:t>
            </a:fld>
            <a:endParaRPr lang="it-IT"/>
          </a:p>
        </p:txBody>
      </p:sp>
      <p:sp>
        <p:nvSpPr>
          <p:cNvPr id="1029" name="Rectangle 5">
            <a:extLst>
              <a:ext uri="{FF2B5EF4-FFF2-40B4-BE49-F238E27FC236}">
                <a16:creationId xmlns:a16="http://schemas.microsoft.com/office/drawing/2014/main" id="{A1DAA7AA-E08F-3170-239F-5443F7A6A18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7138D920-9D62-5702-E02D-A6BD7415F0A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1DE7103E-0253-4699-9438-9DF690EDC11B}"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84194" r:id="rId1"/>
    <p:sldLayoutId id="2147584195" r:id="rId2"/>
    <p:sldLayoutId id="2147584196" r:id="rId3"/>
    <p:sldLayoutId id="2147584197" r:id="rId4"/>
    <p:sldLayoutId id="2147584198" r:id="rId5"/>
    <p:sldLayoutId id="2147584199" r:id="rId6"/>
    <p:sldLayoutId id="2147584200" r:id="rId7"/>
    <p:sldLayoutId id="2147584201" r:id="rId8"/>
    <p:sldLayoutId id="2147584202" r:id="rId9"/>
    <p:sldLayoutId id="2147584203" r:id="rId10"/>
    <p:sldLayoutId id="2147584204" r:id="rId11"/>
    <p:sldLayoutId id="2147584205" r:id="rId12"/>
    <p:sldLayoutId id="2147584206" r:id="rId13"/>
    <p:sldLayoutId id="2147584207" r:id="rId14"/>
    <p:sldLayoutId id="2147584208" r:id="rId15"/>
    <p:sldLayoutId id="2147584209" r:id="rId16"/>
    <p:sldLayoutId id="2147584210" r:id="rId17"/>
    <p:sldLayoutId id="2147584211" r:id="rId18"/>
    <p:sldLayoutId id="2147584212"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05E3F02-7CF0-6DEE-0EA3-09590BB8EF2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0243" name="Rectangle 3">
            <a:extLst>
              <a:ext uri="{FF2B5EF4-FFF2-40B4-BE49-F238E27FC236}">
                <a16:creationId xmlns:a16="http://schemas.microsoft.com/office/drawing/2014/main" id="{C0B5EE33-D7B7-C0F0-F704-3D2229FF58E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A045CC50-A513-6510-A554-C74F7BDEF77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1200F0DE-2C3A-5C4D-5959-63537317FDA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3C4419BE-6FA7-BE47-1998-919F81EA49A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8A8CAFA-EBB6-4109-95D6-A22DB9A64842}"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84272" r:id="rId1"/>
    <p:sldLayoutId id="2147584273" r:id="rId2"/>
    <p:sldLayoutId id="2147584274" r:id="rId3"/>
    <p:sldLayoutId id="2147584275" r:id="rId4"/>
    <p:sldLayoutId id="2147584276" r:id="rId5"/>
    <p:sldLayoutId id="2147584277" r:id="rId6"/>
    <p:sldLayoutId id="2147584278" r:id="rId7"/>
    <p:sldLayoutId id="2147584279" r:id="rId8"/>
    <p:sldLayoutId id="2147584280" r:id="rId9"/>
    <p:sldLayoutId id="2147584281" r:id="rId10"/>
    <p:sldLayoutId id="2147584282" r:id="rId11"/>
    <p:sldLayoutId id="2147584283" r:id="rId12"/>
    <p:sldLayoutId id="2147584284" r:id="rId13"/>
    <p:sldLayoutId id="2147584285" r:id="rId14"/>
    <p:sldLayoutId id="2147584286" r:id="rId15"/>
    <p:sldLayoutId id="2147584287"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ABC0D04-923F-7133-5A5B-71AB4CECCAF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1267" name="Rectangle 3">
            <a:extLst>
              <a:ext uri="{FF2B5EF4-FFF2-40B4-BE49-F238E27FC236}">
                <a16:creationId xmlns:a16="http://schemas.microsoft.com/office/drawing/2014/main" id="{85C48A24-286F-D840-A777-80FE36E1328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ED493597-940A-B24D-049E-98D2693053D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fld id="{FFE1ABE6-6DB6-42C1-B14D-C34481042B93}" type="datetime1">
              <a:rPr lang="it-CH"/>
              <a:pPr>
                <a:defRPr/>
              </a:pPr>
              <a:t>26.04.2024</a:t>
            </a:fld>
            <a:endParaRPr lang="it-IT"/>
          </a:p>
        </p:txBody>
      </p:sp>
      <p:sp>
        <p:nvSpPr>
          <p:cNvPr id="1029" name="Rectangle 5">
            <a:extLst>
              <a:ext uri="{FF2B5EF4-FFF2-40B4-BE49-F238E27FC236}">
                <a16:creationId xmlns:a16="http://schemas.microsoft.com/office/drawing/2014/main" id="{88890C24-B38E-5775-6545-C1B2CA875F7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6426159F-E276-CC55-E0C1-D9D753BA75C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9D2BEF9C-88CD-43B8-90FF-13922B8E96A7}"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84288" r:id="rId1"/>
    <p:sldLayoutId id="2147584289" r:id="rId2"/>
    <p:sldLayoutId id="2147584290" r:id="rId3"/>
    <p:sldLayoutId id="2147584291" r:id="rId4"/>
    <p:sldLayoutId id="2147584292" r:id="rId5"/>
    <p:sldLayoutId id="2147584293" r:id="rId6"/>
    <p:sldLayoutId id="2147584294" r:id="rId7"/>
    <p:sldLayoutId id="2147584295" r:id="rId8"/>
    <p:sldLayoutId id="2147584296" r:id="rId9"/>
    <p:sldLayoutId id="2147584297" r:id="rId10"/>
    <p:sldLayoutId id="2147584298" r:id="rId11"/>
    <p:sldLayoutId id="2147584299" r:id="rId12"/>
    <p:sldLayoutId id="2147584300" r:id="rId13"/>
    <p:sldLayoutId id="2147584301" r:id="rId14"/>
    <p:sldLayoutId id="2147584302" r:id="rId15"/>
    <p:sldLayoutId id="2147584303" r:id="rId16"/>
    <p:sldLayoutId id="2147584304" r:id="rId17"/>
    <p:sldLayoutId id="2147584305" r:id="rId18"/>
    <p:sldLayoutId id="2147584306"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AB79B79-50F0-AE14-9CB4-12698745E2A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2051" name="Rectangle 3">
            <a:extLst>
              <a:ext uri="{FF2B5EF4-FFF2-40B4-BE49-F238E27FC236}">
                <a16:creationId xmlns:a16="http://schemas.microsoft.com/office/drawing/2014/main" id="{BE902D19-4D16-A132-98A1-DD80ACAB076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6D1D326B-E856-3261-1045-A4F6E7801FB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u="none">
                <a:solidFill>
                  <a:srgbClr val="000000"/>
                </a:solidFill>
                <a:latin typeface="Arial" charset="0"/>
                <a:cs typeface="+mn-cs"/>
              </a:defRPr>
            </a:lvl1pPr>
          </a:lstStyle>
          <a:p>
            <a:pPr>
              <a:defRPr/>
            </a:pPr>
            <a:fld id="{6024AEE2-A7BC-4A9B-82DF-39888B7DB5C4}" type="datetime1">
              <a:rPr lang="it-CH"/>
              <a:pPr>
                <a:defRPr/>
              </a:pPr>
              <a:t>26.04.2024</a:t>
            </a:fld>
            <a:endParaRPr lang="it-IT"/>
          </a:p>
        </p:txBody>
      </p:sp>
      <p:sp>
        <p:nvSpPr>
          <p:cNvPr id="1029" name="Rectangle 5">
            <a:extLst>
              <a:ext uri="{FF2B5EF4-FFF2-40B4-BE49-F238E27FC236}">
                <a16:creationId xmlns:a16="http://schemas.microsoft.com/office/drawing/2014/main" id="{EA5A7596-F24E-C1BF-5266-54F4DB8C8C0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u="none">
                <a:solidFill>
                  <a:srgbClr val="000000"/>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4DD3AC81-AAD8-C6F5-2000-4C64F3308E3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926DA7B6-EC65-42AC-914B-D22BB41E45C0}"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84213" r:id="rId1"/>
    <p:sldLayoutId id="2147584214" r:id="rId2"/>
    <p:sldLayoutId id="2147584215" r:id="rId3"/>
    <p:sldLayoutId id="2147584216" r:id="rId4"/>
    <p:sldLayoutId id="2147584217" r:id="rId5"/>
    <p:sldLayoutId id="2147584218" r:id="rId6"/>
    <p:sldLayoutId id="2147584219" r:id="rId7"/>
    <p:sldLayoutId id="2147584220" r:id="rId8"/>
    <p:sldLayoutId id="2147584221" r:id="rId9"/>
    <p:sldLayoutId id="2147584222" r:id="rId10"/>
    <p:sldLayoutId id="2147584223" r:id="rId11"/>
    <p:sldLayoutId id="2147584224" r:id="rId12"/>
    <p:sldLayoutId id="2147584225" r:id="rId13"/>
    <p:sldLayoutId id="2147584226" r:id="rId14"/>
    <p:sldLayoutId id="2147584227" r:id="rId15"/>
    <p:sldLayoutId id="2147584228" r:id="rId16"/>
    <p:sldLayoutId id="2147584229" r:id="rId17"/>
    <p:sldLayoutId id="2147584230" r:id="rId18"/>
    <p:sldLayoutId id="2147584231"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Segnaposto titolo 1">
            <a:extLst>
              <a:ext uri="{FF2B5EF4-FFF2-40B4-BE49-F238E27FC236}">
                <a16:creationId xmlns:a16="http://schemas.microsoft.com/office/drawing/2014/main" id="{834B5C11-70B1-4147-21A1-1E4C3E3AE7C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endParaRPr lang="it-CH" altLang="it-CH"/>
          </a:p>
        </p:txBody>
      </p:sp>
      <p:sp>
        <p:nvSpPr>
          <p:cNvPr id="3075" name="Segnaposto testo 2">
            <a:extLst>
              <a:ext uri="{FF2B5EF4-FFF2-40B4-BE49-F238E27FC236}">
                <a16:creationId xmlns:a16="http://schemas.microsoft.com/office/drawing/2014/main" id="{28F687D4-40D0-0B4C-C83B-78463158106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endParaRPr lang="it-CH" altLang="it-CH"/>
          </a:p>
        </p:txBody>
      </p:sp>
      <p:sp>
        <p:nvSpPr>
          <p:cNvPr id="4" name="Segnaposto data 3">
            <a:extLst>
              <a:ext uri="{FF2B5EF4-FFF2-40B4-BE49-F238E27FC236}">
                <a16:creationId xmlns:a16="http://schemas.microsoft.com/office/drawing/2014/main" id="{F4492773-9EF0-BE3D-9C99-631618B7B93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FF7FFB8B-1DCC-41AB-8321-FCFF48A285D4}" type="datetime1">
              <a:rPr lang="it-CH"/>
              <a:pPr>
                <a:defRPr/>
              </a:pPr>
              <a:t>26.04.2024</a:t>
            </a:fld>
            <a:endParaRPr lang="it-CH"/>
          </a:p>
        </p:txBody>
      </p:sp>
      <p:sp>
        <p:nvSpPr>
          <p:cNvPr id="5" name="Segnaposto piè di pagina 4">
            <a:extLst>
              <a:ext uri="{FF2B5EF4-FFF2-40B4-BE49-F238E27FC236}">
                <a16:creationId xmlns:a16="http://schemas.microsoft.com/office/drawing/2014/main" id="{8D9AF700-BBFE-4AC1-B7B8-C7BC5576A38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CH"/>
          </a:p>
        </p:txBody>
      </p:sp>
      <p:sp>
        <p:nvSpPr>
          <p:cNvPr id="6" name="Segnaposto numero diapositiva 5">
            <a:extLst>
              <a:ext uri="{FF2B5EF4-FFF2-40B4-BE49-F238E27FC236}">
                <a16:creationId xmlns:a16="http://schemas.microsoft.com/office/drawing/2014/main" id="{8542BCD6-BBEE-73CC-BF01-2588705F52D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A41BA26A-E641-4FE0-8CE4-E6ECEC894870}"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sldLayoutIdLst>
    <p:sldLayoutId id="2147584142" r:id="rId1"/>
    <p:sldLayoutId id="2147584143" r:id="rId2"/>
    <p:sldLayoutId id="2147584144" r:id="rId3"/>
    <p:sldLayoutId id="2147584145" r:id="rId4"/>
    <p:sldLayoutId id="2147584146" r:id="rId5"/>
    <p:sldLayoutId id="2147584147" r:id="rId6"/>
    <p:sldLayoutId id="2147584148" r:id="rId7"/>
    <p:sldLayoutId id="2147584149" r:id="rId8"/>
    <p:sldLayoutId id="2147584150" r:id="rId9"/>
    <p:sldLayoutId id="2147584151" r:id="rId10"/>
    <p:sldLayoutId id="214758415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Segnaposto titolo 1">
            <a:extLst>
              <a:ext uri="{FF2B5EF4-FFF2-40B4-BE49-F238E27FC236}">
                <a16:creationId xmlns:a16="http://schemas.microsoft.com/office/drawing/2014/main" id="{1CADEB2D-E489-3096-D90C-B34A39FFD58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endParaRPr lang="it-CH" altLang="it-CH"/>
          </a:p>
        </p:txBody>
      </p:sp>
      <p:sp>
        <p:nvSpPr>
          <p:cNvPr id="4099" name="Segnaposto testo 2">
            <a:extLst>
              <a:ext uri="{FF2B5EF4-FFF2-40B4-BE49-F238E27FC236}">
                <a16:creationId xmlns:a16="http://schemas.microsoft.com/office/drawing/2014/main" id="{A2F1A801-A2B8-20CC-6A52-558DF4AE1A4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endParaRPr lang="it-CH" altLang="it-CH"/>
          </a:p>
        </p:txBody>
      </p:sp>
      <p:sp>
        <p:nvSpPr>
          <p:cNvPr id="4" name="Segnaposto data 3">
            <a:extLst>
              <a:ext uri="{FF2B5EF4-FFF2-40B4-BE49-F238E27FC236}">
                <a16:creationId xmlns:a16="http://schemas.microsoft.com/office/drawing/2014/main" id="{43FA215F-0F1D-C5BB-C9A5-B1E78CAFFBB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7424AEF7-B1EB-4800-86E1-1E36354EE8FB}" type="datetime1">
              <a:rPr lang="it-CH"/>
              <a:pPr>
                <a:defRPr/>
              </a:pPr>
              <a:t>26.04.2024</a:t>
            </a:fld>
            <a:endParaRPr lang="it-CH"/>
          </a:p>
        </p:txBody>
      </p:sp>
      <p:sp>
        <p:nvSpPr>
          <p:cNvPr id="5" name="Segnaposto piè di pagina 4">
            <a:extLst>
              <a:ext uri="{FF2B5EF4-FFF2-40B4-BE49-F238E27FC236}">
                <a16:creationId xmlns:a16="http://schemas.microsoft.com/office/drawing/2014/main" id="{E6922420-B35F-7781-F9D6-B70ACEF8E40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CH"/>
          </a:p>
        </p:txBody>
      </p:sp>
      <p:sp>
        <p:nvSpPr>
          <p:cNvPr id="6" name="Segnaposto numero diapositiva 5">
            <a:extLst>
              <a:ext uri="{FF2B5EF4-FFF2-40B4-BE49-F238E27FC236}">
                <a16:creationId xmlns:a16="http://schemas.microsoft.com/office/drawing/2014/main" id="{55F9CE80-DBFA-DBF5-3D2F-F71786FB786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BF639E2-6301-4DFC-A654-330B099F8127}"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sldLayoutIdLst>
    <p:sldLayoutId id="2147584153" r:id="rId1"/>
    <p:sldLayoutId id="2147584154" r:id="rId2"/>
    <p:sldLayoutId id="2147584155" r:id="rId3"/>
    <p:sldLayoutId id="2147584156" r:id="rId4"/>
    <p:sldLayoutId id="2147584157" r:id="rId5"/>
    <p:sldLayoutId id="2147584158" r:id="rId6"/>
    <p:sldLayoutId id="2147584159" r:id="rId7"/>
    <p:sldLayoutId id="2147584160" r:id="rId8"/>
    <p:sldLayoutId id="2147584161" r:id="rId9"/>
    <p:sldLayoutId id="2147584162" r:id="rId10"/>
    <p:sldLayoutId id="214758416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Segnaposto titolo 1">
            <a:extLst>
              <a:ext uri="{FF2B5EF4-FFF2-40B4-BE49-F238E27FC236}">
                <a16:creationId xmlns:a16="http://schemas.microsoft.com/office/drawing/2014/main" id="{9781D0AF-81E0-F151-8479-7665688D052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endParaRPr lang="it-CH" altLang="it-CH"/>
          </a:p>
        </p:txBody>
      </p:sp>
      <p:sp>
        <p:nvSpPr>
          <p:cNvPr id="5123" name="Segnaposto testo 2">
            <a:extLst>
              <a:ext uri="{FF2B5EF4-FFF2-40B4-BE49-F238E27FC236}">
                <a16:creationId xmlns:a16="http://schemas.microsoft.com/office/drawing/2014/main" id="{E46F79E6-C794-2A3C-7C3A-6623E83E2BA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endParaRPr lang="it-CH" altLang="it-CH"/>
          </a:p>
        </p:txBody>
      </p:sp>
      <p:sp>
        <p:nvSpPr>
          <p:cNvPr id="4" name="Segnaposto data 3">
            <a:extLst>
              <a:ext uri="{FF2B5EF4-FFF2-40B4-BE49-F238E27FC236}">
                <a16:creationId xmlns:a16="http://schemas.microsoft.com/office/drawing/2014/main" id="{9E651DBF-2E7E-8277-BDF0-4C99F44E392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4C85A951-2220-448F-AB26-9C1313B1AE27}" type="datetime1">
              <a:rPr lang="it-CH"/>
              <a:pPr>
                <a:defRPr/>
              </a:pPr>
              <a:t>26.04.2024</a:t>
            </a:fld>
            <a:endParaRPr lang="it-CH"/>
          </a:p>
        </p:txBody>
      </p:sp>
      <p:sp>
        <p:nvSpPr>
          <p:cNvPr id="5" name="Segnaposto piè di pagina 4">
            <a:extLst>
              <a:ext uri="{FF2B5EF4-FFF2-40B4-BE49-F238E27FC236}">
                <a16:creationId xmlns:a16="http://schemas.microsoft.com/office/drawing/2014/main" id="{6D49CF1A-109D-8213-19DF-09725C9B1D6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CH"/>
          </a:p>
        </p:txBody>
      </p:sp>
      <p:sp>
        <p:nvSpPr>
          <p:cNvPr id="6" name="Segnaposto numero diapositiva 5">
            <a:extLst>
              <a:ext uri="{FF2B5EF4-FFF2-40B4-BE49-F238E27FC236}">
                <a16:creationId xmlns:a16="http://schemas.microsoft.com/office/drawing/2014/main" id="{070871F7-B91F-EC4F-6CB1-BD363B6F73D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27A96617-157D-4AD8-9730-CE6D8645C752}"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sldLayoutIdLst>
    <p:sldLayoutId id="2147584164" r:id="rId1"/>
    <p:sldLayoutId id="2147584165" r:id="rId2"/>
    <p:sldLayoutId id="2147584166" r:id="rId3"/>
    <p:sldLayoutId id="2147584167" r:id="rId4"/>
    <p:sldLayoutId id="2147584168" r:id="rId5"/>
    <p:sldLayoutId id="2147584169" r:id="rId6"/>
    <p:sldLayoutId id="2147584170" r:id="rId7"/>
    <p:sldLayoutId id="2147584171" r:id="rId8"/>
    <p:sldLayoutId id="2147584172" r:id="rId9"/>
    <p:sldLayoutId id="2147584173" r:id="rId10"/>
    <p:sldLayoutId id="214758417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Segnaposto titolo 1">
            <a:extLst>
              <a:ext uri="{FF2B5EF4-FFF2-40B4-BE49-F238E27FC236}">
                <a16:creationId xmlns:a16="http://schemas.microsoft.com/office/drawing/2014/main" id="{00413A1B-FC71-34FE-CA16-AE8826E5505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endParaRPr lang="it-CH" altLang="it-CH"/>
          </a:p>
        </p:txBody>
      </p:sp>
      <p:sp>
        <p:nvSpPr>
          <p:cNvPr id="6147" name="Segnaposto testo 2">
            <a:extLst>
              <a:ext uri="{FF2B5EF4-FFF2-40B4-BE49-F238E27FC236}">
                <a16:creationId xmlns:a16="http://schemas.microsoft.com/office/drawing/2014/main" id="{8C6DA8A2-A63C-4336-C99E-5A2919968B9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endParaRPr lang="it-CH" altLang="it-CH"/>
          </a:p>
        </p:txBody>
      </p:sp>
      <p:sp>
        <p:nvSpPr>
          <p:cNvPr id="4" name="Segnaposto data 3">
            <a:extLst>
              <a:ext uri="{FF2B5EF4-FFF2-40B4-BE49-F238E27FC236}">
                <a16:creationId xmlns:a16="http://schemas.microsoft.com/office/drawing/2014/main" id="{91EDC733-2DC7-DB80-7965-38AD540E0BA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C4DF87FA-C2C6-4DD0-9A53-F13FDCFE33FD}" type="datetime1">
              <a:rPr lang="it-CH"/>
              <a:pPr>
                <a:defRPr/>
              </a:pPr>
              <a:t>26.04.2024</a:t>
            </a:fld>
            <a:endParaRPr lang="it-CH"/>
          </a:p>
        </p:txBody>
      </p:sp>
      <p:sp>
        <p:nvSpPr>
          <p:cNvPr id="5" name="Segnaposto piè di pagina 4">
            <a:extLst>
              <a:ext uri="{FF2B5EF4-FFF2-40B4-BE49-F238E27FC236}">
                <a16:creationId xmlns:a16="http://schemas.microsoft.com/office/drawing/2014/main" id="{BFEDE452-BB85-1DE8-2972-151054A9DB0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it-CH"/>
          </a:p>
        </p:txBody>
      </p:sp>
      <p:sp>
        <p:nvSpPr>
          <p:cNvPr id="6" name="Segnaposto numero diapositiva 5">
            <a:extLst>
              <a:ext uri="{FF2B5EF4-FFF2-40B4-BE49-F238E27FC236}">
                <a16:creationId xmlns:a16="http://schemas.microsoft.com/office/drawing/2014/main" id="{7EE27CC0-0B46-3BFF-66D8-03DC0794239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C0C4106-4C7C-4478-A9DF-663920B978C4}"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sldLayoutIdLst>
    <p:sldLayoutId id="2147584232" r:id="rId1"/>
    <p:sldLayoutId id="2147584233" r:id="rId2"/>
    <p:sldLayoutId id="2147584234" r:id="rId3"/>
    <p:sldLayoutId id="2147584235" r:id="rId4"/>
    <p:sldLayoutId id="2147584236" r:id="rId5"/>
    <p:sldLayoutId id="2147584237" r:id="rId6"/>
    <p:sldLayoutId id="2147584238" r:id="rId7"/>
    <p:sldLayoutId id="2147584239" r:id="rId8"/>
    <p:sldLayoutId id="2147584240" r:id="rId9"/>
    <p:sldLayoutId id="2147584241" r:id="rId10"/>
    <p:sldLayoutId id="214758424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D9"/>
        </a:solidFill>
        <a:effectLst/>
      </p:bgPr>
    </p:bg>
    <p:spTree>
      <p:nvGrpSpPr>
        <p:cNvPr id="1" name=""/>
        <p:cNvGrpSpPr/>
        <p:nvPr/>
      </p:nvGrpSpPr>
      <p:grpSpPr>
        <a:xfrm>
          <a:off x="0" y="0"/>
          <a:ext cx="0" cy="0"/>
          <a:chOff x="0" y="0"/>
          <a:chExt cx="0" cy="0"/>
        </a:xfrm>
      </p:grpSpPr>
      <p:sp>
        <p:nvSpPr>
          <p:cNvPr id="7170" name="Rectangle 1">
            <a:extLst>
              <a:ext uri="{FF2B5EF4-FFF2-40B4-BE49-F238E27FC236}">
                <a16:creationId xmlns:a16="http://schemas.microsoft.com/office/drawing/2014/main" id="{BAD3E7FB-C7BC-3EEE-25A0-91C0F5CE733B}"/>
              </a:ext>
            </a:extLst>
          </p:cNvPr>
          <p:cNvSpPr>
            <a:spLocks noGrp="1" noChangeArrowheads="1"/>
          </p:cNvSpPr>
          <p:nvPr>
            <p:ph type="title"/>
          </p:nvPr>
        </p:nvSpPr>
        <p:spPr bwMode="auto">
          <a:xfrm>
            <a:off x="457200" y="128588"/>
            <a:ext cx="8213725"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CH"/>
              <a:t>Faça clique para editar o formato do texto do título</a:t>
            </a:r>
          </a:p>
        </p:txBody>
      </p:sp>
      <p:sp>
        <p:nvSpPr>
          <p:cNvPr id="7171" name="Rectangle 2">
            <a:extLst>
              <a:ext uri="{FF2B5EF4-FFF2-40B4-BE49-F238E27FC236}">
                <a16:creationId xmlns:a16="http://schemas.microsoft.com/office/drawing/2014/main" id="{7300E459-C262-5CBC-868A-C19679280793}"/>
              </a:ext>
            </a:extLst>
          </p:cNvPr>
          <p:cNvSpPr>
            <a:spLocks noGrp="1" noChangeArrowheads="1"/>
          </p:cNvSpPr>
          <p:nvPr>
            <p:ph type="body" idx="1"/>
          </p:nvPr>
        </p:nvSpPr>
        <p:spPr bwMode="auto">
          <a:xfrm>
            <a:off x="457200" y="1600200"/>
            <a:ext cx="8213725" cy="451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CH"/>
              <a:t>Faça clique para editar o formato do texto do destaque</a:t>
            </a:r>
          </a:p>
          <a:p>
            <a:pPr lvl="1"/>
            <a:r>
              <a:rPr lang="en-GB" altLang="it-CH"/>
              <a:t>Segundo nível de destaque</a:t>
            </a:r>
          </a:p>
          <a:p>
            <a:pPr lvl="2"/>
            <a:r>
              <a:rPr lang="en-GB" altLang="it-CH"/>
              <a:t>Terceiro nível de destaque</a:t>
            </a:r>
          </a:p>
          <a:p>
            <a:pPr lvl="3"/>
            <a:r>
              <a:rPr lang="en-GB" altLang="it-CH"/>
              <a:t>Quarto nível de destaque</a:t>
            </a:r>
          </a:p>
          <a:p>
            <a:pPr lvl="4"/>
            <a:r>
              <a:rPr lang="en-GB" altLang="it-CH"/>
              <a:t>Quinto nível de destaque</a:t>
            </a:r>
          </a:p>
          <a:p>
            <a:pPr lvl="4"/>
            <a:r>
              <a:rPr lang="en-GB" altLang="it-CH"/>
              <a:t>Sexto nível de destaque</a:t>
            </a:r>
          </a:p>
          <a:p>
            <a:pPr lvl="4"/>
            <a:r>
              <a:rPr lang="en-GB" altLang="it-CH"/>
              <a:t>Sétimo nível de destaque</a:t>
            </a:r>
          </a:p>
          <a:p>
            <a:pPr lvl="4"/>
            <a:r>
              <a:rPr lang="en-GB" altLang="it-CH"/>
              <a:t>Oitavo nível de destaque</a:t>
            </a:r>
          </a:p>
          <a:p>
            <a:pPr lvl="4"/>
            <a:r>
              <a:rPr lang="en-GB" altLang="it-CH"/>
              <a:t>Nono nível de destaque</a:t>
            </a:r>
          </a:p>
        </p:txBody>
      </p:sp>
      <p:sp>
        <p:nvSpPr>
          <p:cNvPr id="1027" name="Rectangle 3">
            <a:extLst>
              <a:ext uri="{FF2B5EF4-FFF2-40B4-BE49-F238E27FC236}">
                <a16:creationId xmlns:a16="http://schemas.microsoft.com/office/drawing/2014/main" id="{28F2BB21-3342-FF86-45B7-D88355CA610F}"/>
              </a:ext>
            </a:extLst>
          </p:cNvPr>
          <p:cNvSpPr>
            <a:spLocks noGrp="1" noChangeArrowheads="1"/>
          </p:cNvSpPr>
          <p:nvPr>
            <p:ph type="dt"/>
          </p:nvPr>
        </p:nvSpPr>
        <p:spPr bwMode="auto">
          <a:xfrm>
            <a:off x="457200" y="6245225"/>
            <a:ext cx="2117725" cy="460375"/>
          </a:xfrm>
          <a:prstGeom prst="rect">
            <a:avLst/>
          </a:prstGeom>
          <a:noFill/>
          <a:ln>
            <a:noFill/>
          </a:ln>
          <a:effectLst/>
        </p:spPr>
        <p:txBody>
          <a:bodyPr vert="horz" wrap="square" lIns="90000" tIns="46800" rIns="90000" bIns="46800" numCol="1" anchor="t" anchorCtr="0" compatLnSpc="1">
            <a:prstTxWarp prst="textNoShape">
              <a:avLst/>
            </a:prstTxWarp>
          </a:bodyPr>
          <a:lstStyle>
            <a:lvl1pPr defTabSz="449263"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1pPr>
          </a:lstStyle>
          <a:p>
            <a:pPr>
              <a:defRPr/>
            </a:pPr>
            <a:r>
              <a:rPr lang="it-CH" altLang="it-CH"/>
              <a:t>23.04.13</a:t>
            </a:r>
          </a:p>
        </p:txBody>
      </p:sp>
      <p:sp>
        <p:nvSpPr>
          <p:cNvPr id="12293" name="Text Box 4">
            <a:extLst>
              <a:ext uri="{FF2B5EF4-FFF2-40B4-BE49-F238E27FC236}">
                <a16:creationId xmlns:a16="http://schemas.microsoft.com/office/drawing/2014/main" id="{59D99F30-6F0A-C6E5-6BE9-F515AEADBE83}"/>
              </a:ext>
            </a:extLst>
          </p:cNvPr>
          <p:cNvSpPr txBox="1">
            <a:spLocks noChangeArrowheads="1"/>
          </p:cNvSpPr>
          <p:nvPr/>
        </p:nvSpPr>
        <p:spPr bwMode="auto">
          <a:xfrm>
            <a:off x="3124200" y="6245225"/>
            <a:ext cx="2895600" cy="476250"/>
          </a:xfrm>
          <a:prstGeom prst="rect">
            <a:avLst/>
          </a:prstGeom>
          <a:noFill/>
          <a:ln>
            <a:noFill/>
          </a:ln>
          <a:effectLst/>
        </p:spPr>
        <p:txBody>
          <a:bodyPr wrap="none" anchor="ctr"/>
          <a:lstStyle>
            <a:lvl1pPr defTabSz="449263" eaLnBrk="0" hangingPunct="0">
              <a:defRPr>
                <a:solidFill>
                  <a:schemeClr val="tx1"/>
                </a:solidFill>
                <a:latin typeface="Arial" charset="0"/>
                <a:cs typeface="Arial" charset="0"/>
              </a:defRPr>
            </a:lvl1pPr>
            <a:lvl2pPr marL="742950" indent="-285750" defTabSz="449263" eaLnBrk="0" hangingPunct="0">
              <a:defRPr>
                <a:solidFill>
                  <a:schemeClr val="tx1"/>
                </a:solidFill>
                <a:latin typeface="Arial" charset="0"/>
                <a:cs typeface="Arial" charset="0"/>
              </a:defRPr>
            </a:lvl2pPr>
            <a:lvl3pPr marL="1143000" indent="-228600" defTabSz="449263" eaLnBrk="0" hangingPunct="0">
              <a:defRPr>
                <a:solidFill>
                  <a:schemeClr val="tx1"/>
                </a:solidFill>
                <a:latin typeface="Arial" charset="0"/>
                <a:cs typeface="Arial" charset="0"/>
              </a:defRPr>
            </a:lvl3pPr>
            <a:lvl4pPr marL="1600200" indent="-228600" defTabSz="449263" eaLnBrk="0" hangingPunct="0">
              <a:defRPr>
                <a:solidFill>
                  <a:schemeClr val="tx1"/>
                </a:solidFill>
                <a:latin typeface="Arial" charset="0"/>
                <a:cs typeface="Arial" charset="0"/>
              </a:defRPr>
            </a:lvl4pPr>
            <a:lvl5pPr marL="2057400" indent="-228600" defTabSz="449263" eaLnBrk="0" hangingPunct="0">
              <a:defRPr>
                <a:solidFill>
                  <a:schemeClr val="tx1"/>
                </a:solidFill>
                <a:latin typeface="Arial" charset="0"/>
                <a:cs typeface="Arial" charset="0"/>
              </a:defRPr>
            </a:lvl5pPr>
            <a:lvl6pPr marL="2514600" indent="-228600" defTabSz="449263" eaLnBrk="0" fontAlgn="base" hangingPunct="0">
              <a:spcBef>
                <a:spcPct val="0"/>
              </a:spcBef>
              <a:spcAft>
                <a:spcPct val="0"/>
              </a:spcAft>
              <a:defRPr>
                <a:solidFill>
                  <a:schemeClr val="tx1"/>
                </a:solidFill>
                <a:latin typeface="Arial" charset="0"/>
                <a:cs typeface="Arial" charset="0"/>
              </a:defRPr>
            </a:lvl6pPr>
            <a:lvl7pPr marL="2971800" indent="-228600" defTabSz="449263" eaLnBrk="0" fontAlgn="base" hangingPunct="0">
              <a:spcBef>
                <a:spcPct val="0"/>
              </a:spcBef>
              <a:spcAft>
                <a:spcPct val="0"/>
              </a:spcAft>
              <a:defRPr>
                <a:solidFill>
                  <a:schemeClr val="tx1"/>
                </a:solidFill>
                <a:latin typeface="Arial" charset="0"/>
                <a:cs typeface="Arial" charset="0"/>
              </a:defRPr>
            </a:lvl7pPr>
            <a:lvl8pPr marL="3429000" indent="-228600" defTabSz="449263" eaLnBrk="0" fontAlgn="base" hangingPunct="0">
              <a:spcBef>
                <a:spcPct val="0"/>
              </a:spcBef>
              <a:spcAft>
                <a:spcPct val="0"/>
              </a:spcAft>
              <a:defRPr>
                <a:solidFill>
                  <a:schemeClr val="tx1"/>
                </a:solidFill>
                <a:latin typeface="Arial" charset="0"/>
                <a:cs typeface="Arial" charset="0"/>
              </a:defRPr>
            </a:lvl8pPr>
            <a:lvl9pPr marL="3886200" indent="-228600" defTabSz="449263" eaLnBrk="0" fontAlgn="base" hangingPunct="0">
              <a:spcBef>
                <a:spcPct val="0"/>
              </a:spcBef>
              <a:spcAft>
                <a:spcPct val="0"/>
              </a:spcAft>
              <a:defRPr>
                <a:solidFill>
                  <a:schemeClr val="tx1"/>
                </a:solidFill>
                <a:latin typeface="Arial" charset="0"/>
                <a:cs typeface="Arial" charset="0"/>
              </a:defRPr>
            </a:lvl9pPr>
          </a:lstStyle>
          <a:p>
            <a:pPr eaLnBrk="1" hangingPunct="1">
              <a:buClr>
                <a:srgbClr val="000000"/>
              </a:buClr>
              <a:buSzPct val="100000"/>
              <a:buFont typeface="Times New Roman" pitchFamily="18" charset="0"/>
              <a:buNone/>
              <a:defRPr/>
            </a:pPr>
            <a:endParaRPr lang="it-CH" altLang="it-CH">
              <a:solidFill>
                <a:srgbClr val="FFFFFF"/>
              </a:solidFill>
            </a:endParaRPr>
          </a:p>
        </p:txBody>
      </p:sp>
      <p:sp>
        <p:nvSpPr>
          <p:cNvPr id="1029" name="Rectangle 5">
            <a:extLst>
              <a:ext uri="{FF2B5EF4-FFF2-40B4-BE49-F238E27FC236}">
                <a16:creationId xmlns:a16="http://schemas.microsoft.com/office/drawing/2014/main" id="{093DC4E8-3EB9-12AC-EA88-8872889BB9AD}"/>
              </a:ext>
            </a:extLst>
          </p:cNvPr>
          <p:cNvSpPr>
            <a:spLocks noGrp="1" noChangeArrowheads="1"/>
          </p:cNvSpPr>
          <p:nvPr>
            <p:ph type="sldNum"/>
          </p:nvPr>
        </p:nvSpPr>
        <p:spPr bwMode="auto">
          <a:xfrm>
            <a:off x="6553200" y="6245225"/>
            <a:ext cx="2117725" cy="460375"/>
          </a:xfrm>
          <a:prstGeom prst="rect">
            <a:avLst/>
          </a:prstGeom>
          <a:noFill/>
          <a:ln>
            <a:noFill/>
          </a:ln>
          <a:effectLst/>
        </p:spPr>
        <p:txBody>
          <a:bodyPr vert="horz" wrap="square" lIns="90000" tIns="46800" rIns="90000" bIns="46800" numCol="1" anchor="t" anchorCtr="0" compatLnSpc="1">
            <a:prstTxWarp prst="textNoShape">
              <a:avLst/>
            </a:prstTxWarp>
          </a:bodyPr>
          <a:lstStyle>
            <a:lvl1pPr defTabSz="449263" eaLnBrk="1" hangingPunct="1">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a:defRPr/>
            </a:pPr>
            <a:fld id="{6E822975-8D84-4B12-A5E1-5DD679B4DE03}" type="slidenum">
              <a:rPr lang="it-IT" altLang="it-CH"/>
              <a:pPr>
                <a:defRPr/>
              </a:pPr>
              <a:t>‹N›</a:t>
            </a:fld>
            <a:endParaRPr lang="it-IT" altLang="it-CH"/>
          </a:p>
        </p:txBody>
      </p:sp>
    </p:spTree>
  </p:cSld>
  <p:clrMap bg1="lt1" tx1="dk1" bg2="lt2" tx2="dk2" accent1="accent1" accent2="accent2" accent3="accent3" accent4="accent4" accent5="accent5" accent6="accent6" hlink="hlink" folHlink="folHlink"/>
  <p:sldLayoutIdLst>
    <p:sldLayoutId id="2147584243" r:id="rId1"/>
    <p:sldLayoutId id="2147584244" r:id="rId2"/>
    <p:sldLayoutId id="2147584245" r:id="rId3"/>
    <p:sldLayoutId id="2147584246" r:id="rId4"/>
    <p:sldLayoutId id="2147584247" r:id="rId5"/>
    <p:sldLayoutId id="2147584248" r:id="rId6"/>
    <p:sldLayoutId id="2147584249" r:id="rId7"/>
    <p:sldLayoutId id="2147584250" r:id="rId8"/>
    <p:sldLayoutId id="2147584251" r:id="rId9"/>
    <p:sldLayoutId id="2147584252" r:id="rId10"/>
    <p:sldLayoutId id="2147584253" r:id="rId11"/>
  </p:sldLayoutIdLst>
  <p:hf sldNum="0" hdr="0" ftr="0"/>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itchFamily="34" charset="0"/>
          <a:ea typeface="SimSun" pitchFamily="2" charset="-122"/>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itchFamily="34" charset="0"/>
          <a:ea typeface="SimSun" pitchFamily="2" charset="-122"/>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itchFamily="34" charset="0"/>
          <a:ea typeface="SimSun" pitchFamily="2" charset="-122"/>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itchFamily="34" charset="0"/>
          <a:ea typeface="SimSun" pitchFamily="2" charset="-122"/>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8EB2C6B-AC42-B7BF-9F62-5C306F9D8BC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8195" name="Rectangle 3">
            <a:extLst>
              <a:ext uri="{FF2B5EF4-FFF2-40B4-BE49-F238E27FC236}">
                <a16:creationId xmlns:a16="http://schemas.microsoft.com/office/drawing/2014/main" id="{2F7DC599-16A2-EB38-BAE9-BBC52F99084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DCF90741-F0CE-6CCA-849A-848A781ED13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F091EF62-E4C7-AE19-8C01-36FDFA6861B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FE623392-5B51-6818-4AA9-3A188009918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1436A42-FFC8-46E1-B20A-96D3C89837F4}"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84254" r:id="rId1"/>
    <p:sldLayoutId id="2147584255" r:id="rId2"/>
    <p:sldLayoutId id="2147584256" r:id="rId3"/>
    <p:sldLayoutId id="2147584257" r:id="rId4"/>
    <p:sldLayoutId id="2147584258" r:id="rId5"/>
    <p:sldLayoutId id="2147584259" r:id="rId6"/>
    <p:sldLayoutId id="2147584260" r:id="rId7"/>
    <p:sldLayoutId id="2147584261" r:id="rId8"/>
    <p:sldLayoutId id="2147584262" r:id="rId9"/>
    <p:sldLayoutId id="2147584263" r:id="rId10"/>
    <p:sldLayoutId id="2147584264" r:id="rId11"/>
    <p:sldLayoutId id="2147584265" r:id="rId12"/>
    <p:sldLayoutId id="2147584266" r:id="rId13"/>
    <p:sldLayoutId id="2147584267" r:id="rId14"/>
    <p:sldLayoutId id="2147584268" r:id="rId15"/>
    <p:sldLayoutId id="2147584269" r:id="rId16"/>
    <p:sldLayoutId id="2147584270" r:id="rId17"/>
    <p:sldLayoutId id="2147584271"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FAA4DF0F-9D49-8E07-F172-3143E6D5345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9219" name="Rectangle 3">
            <a:extLst>
              <a:ext uri="{FF2B5EF4-FFF2-40B4-BE49-F238E27FC236}">
                <a16:creationId xmlns:a16="http://schemas.microsoft.com/office/drawing/2014/main" id="{28BA7D96-2E84-7745-0BB7-7AE236C0DD3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18A341BB-9642-CC8E-B50F-5C5122BAB7C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000000"/>
                </a:solidFill>
                <a:latin typeface="+mn-lt"/>
                <a:cs typeface="+mn-cs"/>
              </a:defRPr>
            </a:lvl1pPr>
          </a:lstStyle>
          <a:p>
            <a:pPr>
              <a:defRPr/>
            </a:pPr>
            <a:fld id="{7E99A8CF-4216-4FF1-BB71-2ED5A2D444CF}" type="datetime1">
              <a:rPr lang="it-CH"/>
              <a:pPr>
                <a:defRPr/>
              </a:pPr>
              <a:t>26.04.2024</a:t>
            </a:fld>
            <a:endParaRPr lang="it-IT"/>
          </a:p>
        </p:txBody>
      </p:sp>
      <p:sp>
        <p:nvSpPr>
          <p:cNvPr id="1029" name="Rectangle 5">
            <a:extLst>
              <a:ext uri="{FF2B5EF4-FFF2-40B4-BE49-F238E27FC236}">
                <a16:creationId xmlns:a16="http://schemas.microsoft.com/office/drawing/2014/main" id="{8C1207F6-6137-781C-9F32-F7FA9A12EF0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519916AE-5654-49E9-9606-88A58E4BA3A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BA3374F3-4861-4F3B-9B82-9C9F48DA2B09}"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84175" r:id="rId1"/>
    <p:sldLayoutId id="2147584176" r:id="rId2"/>
    <p:sldLayoutId id="2147584177" r:id="rId3"/>
    <p:sldLayoutId id="2147584178" r:id="rId4"/>
    <p:sldLayoutId id="2147584179" r:id="rId5"/>
    <p:sldLayoutId id="2147584180" r:id="rId6"/>
    <p:sldLayoutId id="2147584181" r:id="rId7"/>
    <p:sldLayoutId id="2147584182" r:id="rId8"/>
    <p:sldLayoutId id="2147584183" r:id="rId9"/>
    <p:sldLayoutId id="2147584184" r:id="rId10"/>
    <p:sldLayoutId id="2147584185" r:id="rId11"/>
    <p:sldLayoutId id="2147584186" r:id="rId12"/>
    <p:sldLayoutId id="2147584187" r:id="rId13"/>
    <p:sldLayoutId id="2147584188" r:id="rId14"/>
    <p:sldLayoutId id="2147584189" r:id="rId15"/>
    <p:sldLayoutId id="2147584190" r:id="rId16"/>
    <p:sldLayoutId id="2147584191" r:id="rId17"/>
    <p:sldLayoutId id="2147584192" r:id="rId18"/>
    <p:sldLayoutId id="2147584193"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5.xml"/><Relationship Id="rId1" Type="http://schemas.openxmlformats.org/officeDocument/2006/relationships/themeOverride" Target="../theme/themeOverride5.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00.xml"/><Relationship Id="rId1" Type="http://schemas.openxmlformats.org/officeDocument/2006/relationships/themeOverride" Target="../theme/themeOverride69.xml"/><Relationship Id="rId4" Type="http://schemas.openxmlformats.org/officeDocument/2006/relationships/image" Target="../media/image269.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95.xml"/><Relationship Id="rId1" Type="http://schemas.openxmlformats.org/officeDocument/2006/relationships/themeOverride" Target="../theme/themeOverride70.xml"/><Relationship Id="rId4" Type="http://schemas.openxmlformats.org/officeDocument/2006/relationships/image" Target="../media/image270.jpeg"/></Relationships>
</file>

<file path=ppt/slides/_rels/slide102.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13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7.xml"/><Relationship Id="rId1" Type="http://schemas.openxmlformats.org/officeDocument/2006/relationships/themeOverride" Target="../theme/themeOverride71.xml"/><Relationship Id="rId4" Type="http://schemas.openxmlformats.org/officeDocument/2006/relationships/image" Target="../media/image273.jpeg"/></Relationships>
</file>

<file path=ppt/slides/_rels/slide10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274.png"/><Relationship Id="rId7" Type="http://schemas.openxmlformats.org/officeDocument/2006/relationships/image" Target="../media/image278.png"/><Relationship Id="rId2" Type="http://schemas.openxmlformats.org/officeDocument/2006/relationships/notesSlide" Target="../notesSlides/notesSlide104.xml"/><Relationship Id="rId1" Type="http://schemas.openxmlformats.org/officeDocument/2006/relationships/slideLayout" Target="../slideLayouts/slideLayout7.xml"/><Relationship Id="rId6" Type="http://schemas.openxmlformats.org/officeDocument/2006/relationships/image" Target="../media/image277.png"/><Relationship Id="rId11" Type="http://schemas.openxmlformats.org/officeDocument/2006/relationships/image" Target="../media/image282.png"/><Relationship Id="rId5" Type="http://schemas.openxmlformats.org/officeDocument/2006/relationships/image" Target="../media/image276.png"/><Relationship Id="rId10" Type="http://schemas.openxmlformats.org/officeDocument/2006/relationships/image" Target="../media/image281.png"/><Relationship Id="rId4" Type="http://schemas.openxmlformats.org/officeDocument/2006/relationships/image" Target="../media/image275.png"/><Relationship Id="rId9" Type="http://schemas.openxmlformats.org/officeDocument/2006/relationships/image" Target="../media/image280.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00.xml"/><Relationship Id="rId1" Type="http://schemas.openxmlformats.org/officeDocument/2006/relationships/themeOverride" Target="../theme/themeOverride72.xml"/><Relationship Id="rId4" Type="http://schemas.openxmlformats.org/officeDocument/2006/relationships/image" Target="../media/image283.jpeg"/></Relationships>
</file>

<file path=ppt/slides/_rels/slide109.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106.xml"/><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0.xml"/><Relationship Id="rId1" Type="http://schemas.openxmlformats.org/officeDocument/2006/relationships/themeOverride" Target="../theme/themeOverride6.xml"/><Relationship Id="rId4" Type="http://schemas.openxmlformats.org/officeDocument/2006/relationships/image" Target="../media/image13.jpe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00.xml"/><Relationship Id="rId1" Type="http://schemas.openxmlformats.org/officeDocument/2006/relationships/themeOverride" Target="../theme/themeOverride73.xml"/><Relationship Id="rId5" Type="http://schemas.openxmlformats.org/officeDocument/2006/relationships/image" Target="../media/image286.jpeg"/><Relationship Id="rId4" Type="http://schemas.openxmlformats.org/officeDocument/2006/relationships/image" Target="../media/image285.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7.xml"/><Relationship Id="rId1" Type="http://schemas.openxmlformats.org/officeDocument/2006/relationships/themeOverride" Target="../theme/themeOverride74.xml"/><Relationship Id="rId4" Type="http://schemas.openxmlformats.org/officeDocument/2006/relationships/image" Target="../media/image287.jpeg"/></Relationships>
</file>

<file path=ppt/slides/_rels/slide1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8" Type="http://schemas.openxmlformats.org/officeDocument/2006/relationships/image" Target="../media/image292.jpeg"/><Relationship Id="rId3" Type="http://schemas.openxmlformats.org/officeDocument/2006/relationships/notesSlide" Target="../notesSlides/notesSlide116.xml"/><Relationship Id="rId7" Type="http://schemas.openxmlformats.org/officeDocument/2006/relationships/image" Target="../media/image291.png"/><Relationship Id="rId2" Type="http://schemas.openxmlformats.org/officeDocument/2006/relationships/slideLayout" Target="../slideLayouts/slideLayout110.xml"/><Relationship Id="rId1" Type="http://schemas.openxmlformats.org/officeDocument/2006/relationships/themeOverride" Target="../theme/themeOverride75.xml"/><Relationship Id="rId6" Type="http://schemas.openxmlformats.org/officeDocument/2006/relationships/image" Target="../media/image290.png"/><Relationship Id="rId5" Type="http://schemas.openxmlformats.org/officeDocument/2006/relationships/image" Target="../media/image289.jpeg"/><Relationship Id="rId4" Type="http://schemas.openxmlformats.org/officeDocument/2006/relationships/image" Target="../media/image288.png"/><Relationship Id="rId9" Type="http://schemas.openxmlformats.org/officeDocument/2006/relationships/image" Target="../media/image29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6.xml"/><Relationship Id="rId1" Type="http://schemas.openxmlformats.org/officeDocument/2006/relationships/themeOverride" Target="../theme/themeOverride7.xml"/><Relationship Id="rId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8" Type="http://schemas.openxmlformats.org/officeDocument/2006/relationships/image" Target="../media/image298.jpeg"/><Relationship Id="rId13" Type="http://schemas.openxmlformats.org/officeDocument/2006/relationships/image" Target="../media/image303.jpeg"/><Relationship Id="rId3" Type="http://schemas.openxmlformats.org/officeDocument/2006/relationships/notesSlide" Target="../notesSlides/notesSlide117.xml"/><Relationship Id="rId7" Type="http://schemas.openxmlformats.org/officeDocument/2006/relationships/image" Target="../media/image297.png"/><Relationship Id="rId12" Type="http://schemas.openxmlformats.org/officeDocument/2006/relationships/image" Target="../media/image302.png"/><Relationship Id="rId2" Type="http://schemas.openxmlformats.org/officeDocument/2006/relationships/slideLayout" Target="../slideLayouts/slideLayout100.xml"/><Relationship Id="rId1" Type="http://schemas.openxmlformats.org/officeDocument/2006/relationships/themeOverride" Target="../theme/themeOverride76.xml"/><Relationship Id="rId6" Type="http://schemas.openxmlformats.org/officeDocument/2006/relationships/image" Target="../media/image296.png"/><Relationship Id="rId11" Type="http://schemas.openxmlformats.org/officeDocument/2006/relationships/image" Target="../media/image301.jpeg"/><Relationship Id="rId5" Type="http://schemas.openxmlformats.org/officeDocument/2006/relationships/image" Target="../media/image295.jpeg"/><Relationship Id="rId10" Type="http://schemas.openxmlformats.org/officeDocument/2006/relationships/image" Target="../media/image300.jpeg"/><Relationship Id="rId4" Type="http://schemas.openxmlformats.org/officeDocument/2006/relationships/image" Target="../media/image294.jpeg"/><Relationship Id="rId9" Type="http://schemas.openxmlformats.org/officeDocument/2006/relationships/image" Target="../media/image299.jpeg"/></Relationships>
</file>

<file path=ppt/slides/_rels/slide121.xml.rels><?xml version="1.0" encoding="UTF-8" standalone="yes"?>
<Relationships xmlns="http://schemas.openxmlformats.org/package/2006/relationships"><Relationship Id="rId8" Type="http://schemas.openxmlformats.org/officeDocument/2006/relationships/image" Target="../media/image308.png"/><Relationship Id="rId13" Type="http://schemas.openxmlformats.org/officeDocument/2006/relationships/image" Target="../media/image313.png"/><Relationship Id="rId3" Type="http://schemas.openxmlformats.org/officeDocument/2006/relationships/notesSlide" Target="../notesSlides/notesSlide118.xml"/><Relationship Id="rId7" Type="http://schemas.openxmlformats.org/officeDocument/2006/relationships/image" Target="../media/image307.jpeg"/><Relationship Id="rId12" Type="http://schemas.openxmlformats.org/officeDocument/2006/relationships/image" Target="../media/image312.jpeg"/><Relationship Id="rId2" Type="http://schemas.openxmlformats.org/officeDocument/2006/relationships/slideLayout" Target="../slideLayouts/slideLayout107.xml"/><Relationship Id="rId1" Type="http://schemas.openxmlformats.org/officeDocument/2006/relationships/themeOverride" Target="../theme/themeOverride77.xml"/><Relationship Id="rId6" Type="http://schemas.openxmlformats.org/officeDocument/2006/relationships/image" Target="../media/image306.png"/><Relationship Id="rId11" Type="http://schemas.openxmlformats.org/officeDocument/2006/relationships/image" Target="../media/image311.jpeg"/><Relationship Id="rId5" Type="http://schemas.openxmlformats.org/officeDocument/2006/relationships/image" Target="../media/image305.jpeg"/><Relationship Id="rId10" Type="http://schemas.openxmlformats.org/officeDocument/2006/relationships/image" Target="../media/image310.jpeg"/><Relationship Id="rId4" Type="http://schemas.openxmlformats.org/officeDocument/2006/relationships/image" Target="../media/image304.jpeg"/><Relationship Id="rId9" Type="http://schemas.openxmlformats.org/officeDocument/2006/relationships/image" Target="../media/image309.jpeg"/><Relationship Id="rId14" Type="http://schemas.openxmlformats.org/officeDocument/2006/relationships/image" Target="../media/image314.jpeg"/></Relationships>
</file>

<file path=ppt/slides/_rels/slide122.xml.rels><?xml version="1.0" encoding="UTF-8" standalone="yes"?>
<Relationships xmlns="http://schemas.openxmlformats.org/package/2006/relationships"><Relationship Id="rId8" Type="http://schemas.openxmlformats.org/officeDocument/2006/relationships/image" Target="../media/image319.jpeg"/><Relationship Id="rId3" Type="http://schemas.openxmlformats.org/officeDocument/2006/relationships/notesSlide" Target="../notesSlides/notesSlide119.xml"/><Relationship Id="rId7" Type="http://schemas.openxmlformats.org/officeDocument/2006/relationships/image" Target="../media/image318.png"/><Relationship Id="rId2" Type="http://schemas.openxmlformats.org/officeDocument/2006/relationships/slideLayout" Target="../slideLayouts/slideLayout100.xml"/><Relationship Id="rId1" Type="http://schemas.openxmlformats.org/officeDocument/2006/relationships/themeOverride" Target="../theme/themeOverride78.xml"/><Relationship Id="rId6" Type="http://schemas.openxmlformats.org/officeDocument/2006/relationships/image" Target="../media/image317.jpeg"/><Relationship Id="rId11" Type="http://schemas.openxmlformats.org/officeDocument/2006/relationships/image" Target="../media/image322.jpeg"/><Relationship Id="rId5" Type="http://schemas.openxmlformats.org/officeDocument/2006/relationships/image" Target="../media/image316.jpeg"/><Relationship Id="rId10" Type="http://schemas.openxmlformats.org/officeDocument/2006/relationships/image" Target="../media/image321.jpeg"/><Relationship Id="rId4" Type="http://schemas.openxmlformats.org/officeDocument/2006/relationships/image" Target="../media/image315.jpeg"/><Relationship Id="rId9" Type="http://schemas.openxmlformats.org/officeDocument/2006/relationships/image" Target="../media/image320.jpe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100.xml"/><Relationship Id="rId1" Type="http://schemas.openxmlformats.org/officeDocument/2006/relationships/themeOverride" Target="../theme/themeOverride79.xml"/><Relationship Id="rId4" Type="http://schemas.openxmlformats.org/officeDocument/2006/relationships/image" Target="../media/image323.jpeg"/></Relationships>
</file>

<file path=ppt/slides/_rels/slide124.xml.rels><?xml version="1.0" encoding="UTF-8" standalone="yes"?>
<Relationships xmlns="http://schemas.openxmlformats.org/package/2006/relationships"><Relationship Id="rId8" Type="http://schemas.openxmlformats.org/officeDocument/2006/relationships/image" Target="../media/image328.jpeg"/><Relationship Id="rId3" Type="http://schemas.openxmlformats.org/officeDocument/2006/relationships/notesSlide" Target="../notesSlides/notesSlide121.xml"/><Relationship Id="rId7" Type="http://schemas.openxmlformats.org/officeDocument/2006/relationships/image" Target="../media/image327.jpeg"/><Relationship Id="rId2" Type="http://schemas.openxmlformats.org/officeDocument/2006/relationships/slideLayout" Target="../slideLayouts/slideLayout100.xml"/><Relationship Id="rId1" Type="http://schemas.openxmlformats.org/officeDocument/2006/relationships/themeOverride" Target="../theme/themeOverride80.xml"/><Relationship Id="rId6" Type="http://schemas.openxmlformats.org/officeDocument/2006/relationships/image" Target="../media/image326.jpeg"/><Relationship Id="rId5" Type="http://schemas.openxmlformats.org/officeDocument/2006/relationships/image" Target="../media/image325.jpeg"/><Relationship Id="rId4" Type="http://schemas.openxmlformats.org/officeDocument/2006/relationships/image" Target="../media/image324.jpe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05.xml"/><Relationship Id="rId1" Type="http://schemas.openxmlformats.org/officeDocument/2006/relationships/themeOverride" Target="../theme/themeOverride81.xml"/><Relationship Id="rId4" Type="http://schemas.openxmlformats.org/officeDocument/2006/relationships/image" Target="../media/image329.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05.xml"/><Relationship Id="rId1" Type="http://schemas.openxmlformats.org/officeDocument/2006/relationships/themeOverride" Target="../theme/themeOverride82.xml"/><Relationship Id="rId6" Type="http://schemas.openxmlformats.org/officeDocument/2006/relationships/image" Target="../media/image332.jpeg"/><Relationship Id="rId5" Type="http://schemas.openxmlformats.org/officeDocument/2006/relationships/image" Target="../media/image331.jpeg"/><Relationship Id="rId4" Type="http://schemas.openxmlformats.org/officeDocument/2006/relationships/image" Target="../media/image330.jpe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100.xml"/><Relationship Id="rId1" Type="http://schemas.openxmlformats.org/officeDocument/2006/relationships/themeOverride" Target="../theme/themeOverride83.xml"/><Relationship Id="rId4" Type="http://schemas.openxmlformats.org/officeDocument/2006/relationships/image" Target="../media/image333.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100.xml"/><Relationship Id="rId1" Type="http://schemas.openxmlformats.org/officeDocument/2006/relationships/themeOverride" Target="../theme/themeOverride84.xml"/><Relationship Id="rId6" Type="http://schemas.openxmlformats.org/officeDocument/2006/relationships/image" Target="../media/image336.jpeg"/><Relationship Id="rId5" Type="http://schemas.openxmlformats.org/officeDocument/2006/relationships/image" Target="../media/image335.jpeg"/><Relationship Id="rId4" Type="http://schemas.openxmlformats.org/officeDocument/2006/relationships/image" Target="../media/image334.jpe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00.xml"/><Relationship Id="rId1" Type="http://schemas.openxmlformats.org/officeDocument/2006/relationships/themeOverride" Target="../theme/themeOverride85.xml"/><Relationship Id="rId4" Type="http://schemas.openxmlformats.org/officeDocument/2006/relationships/image" Target="../media/image33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0.xml"/><Relationship Id="rId1" Type="http://schemas.openxmlformats.org/officeDocument/2006/relationships/themeOverride" Target="../theme/themeOverride8.xml"/><Relationship Id="rId5" Type="http://schemas.openxmlformats.org/officeDocument/2006/relationships/image" Target="../media/image16.jpeg"/><Relationship Id="rId4" Type="http://schemas.openxmlformats.org/officeDocument/2006/relationships/image" Target="../media/image15.jpe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7.xml"/><Relationship Id="rId7" Type="http://schemas.openxmlformats.org/officeDocument/2006/relationships/image" Target="../media/image341.jpeg"/><Relationship Id="rId2" Type="http://schemas.openxmlformats.org/officeDocument/2006/relationships/slideLayout" Target="../slideLayouts/slideLayout100.xml"/><Relationship Id="rId1" Type="http://schemas.openxmlformats.org/officeDocument/2006/relationships/themeOverride" Target="../theme/themeOverride86.xml"/><Relationship Id="rId6" Type="http://schemas.openxmlformats.org/officeDocument/2006/relationships/image" Target="../media/image340.jpeg"/><Relationship Id="rId5" Type="http://schemas.openxmlformats.org/officeDocument/2006/relationships/image" Target="../media/image339.jpeg"/><Relationship Id="rId4" Type="http://schemas.openxmlformats.org/officeDocument/2006/relationships/image" Target="../media/image338.jpe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100.xml"/><Relationship Id="rId1" Type="http://schemas.openxmlformats.org/officeDocument/2006/relationships/themeOverride" Target="../theme/themeOverride87.xml"/><Relationship Id="rId4" Type="http://schemas.openxmlformats.org/officeDocument/2006/relationships/image" Target="../media/image342.jpeg"/></Relationships>
</file>

<file path=ppt/slides/_rels/slide132.xml.rels><?xml version="1.0" encoding="UTF-8" standalone="yes"?>
<Relationships xmlns="http://schemas.openxmlformats.org/package/2006/relationships"><Relationship Id="rId8" Type="http://schemas.openxmlformats.org/officeDocument/2006/relationships/image" Target="../media/image347.jpeg"/><Relationship Id="rId3" Type="http://schemas.openxmlformats.org/officeDocument/2006/relationships/notesSlide" Target="../notesSlides/notesSlide129.xml"/><Relationship Id="rId7" Type="http://schemas.openxmlformats.org/officeDocument/2006/relationships/image" Target="../media/image346.jpeg"/><Relationship Id="rId2" Type="http://schemas.openxmlformats.org/officeDocument/2006/relationships/slideLayout" Target="../slideLayouts/slideLayout100.xml"/><Relationship Id="rId1" Type="http://schemas.openxmlformats.org/officeDocument/2006/relationships/themeOverride" Target="../theme/themeOverride88.xml"/><Relationship Id="rId6" Type="http://schemas.openxmlformats.org/officeDocument/2006/relationships/image" Target="../media/image345.jpeg"/><Relationship Id="rId5" Type="http://schemas.openxmlformats.org/officeDocument/2006/relationships/image" Target="../media/image344.jpeg"/><Relationship Id="rId10" Type="http://schemas.openxmlformats.org/officeDocument/2006/relationships/image" Target="../media/image349.jpeg"/><Relationship Id="rId4" Type="http://schemas.openxmlformats.org/officeDocument/2006/relationships/image" Target="../media/image343.jpeg"/><Relationship Id="rId9" Type="http://schemas.openxmlformats.org/officeDocument/2006/relationships/image" Target="../media/image348.png"/></Relationships>
</file>

<file path=ppt/slides/_rels/slide133.xml.rels><?xml version="1.0" encoding="UTF-8" standalone="yes"?>
<Relationships xmlns="http://schemas.openxmlformats.org/package/2006/relationships"><Relationship Id="rId8" Type="http://schemas.openxmlformats.org/officeDocument/2006/relationships/image" Target="../media/image354.png"/><Relationship Id="rId3" Type="http://schemas.openxmlformats.org/officeDocument/2006/relationships/notesSlide" Target="../notesSlides/notesSlide130.xml"/><Relationship Id="rId7" Type="http://schemas.openxmlformats.org/officeDocument/2006/relationships/image" Target="../media/image353.png"/><Relationship Id="rId2" Type="http://schemas.openxmlformats.org/officeDocument/2006/relationships/slideLayout" Target="../slideLayouts/slideLayout100.xml"/><Relationship Id="rId1" Type="http://schemas.openxmlformats.org/officeDocument/2006/relationships/themeOverride" Target="../theme/themeOverride89.xml"/><Relationship Id="rId6" Type="http://schemas.openxmlformats.org/officeDocument/2006/relationships/image" Target="../media/image352.png"/><Relationship Id="rId5" Type="http://schemas.openxmlformats.org/officeDocument/2006/relationships/image" Target="../media/image351.png"/><Relationship Id="rId4" Type="http://schemas.openxmlformats.org/officeDocument/2006/relationships/image" Target="../media/image350.png"/></Relationships>
</file>

<file path=ppt/slides/_rels/slide1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100.xml"/><Relationship Id="rId1" Type="http://schemas.openxmlformats.org/officeDocument/2006/relationships/themeOverride" Target="../theme/themeOverride90.xml"/><Relationship Id="rId5" Type="http://schemas.openxmlformats.org/officeDocument/2006/relationships/image" Target="../media/image8.jpeg"/><Relationship Id="rId4" Type="http://schemas.openxmlformats.org/officeDocument/2006/relationships/image" Target="../media/image355.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00.xml"/><Relationship Id="rId1" Type="http://schemas.openxmlformats.org/officeDocument/2006/relationships/themeOverride" Target="../theme/themeOverride91.xml"/><Relationship Id="rId4" Type="http://schemas.openxmlformats.org/officeDocument/2006/relationships/image" Target="../media/image356.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4.xml"/><Relationship Id="rId7" Type="http://schemas.openxmlformats.org/officeDocument/2006/relationships/image" Target="../media/image360.jpeg"/><Relationship Id="rId2" Type="http://schemas.openxmlformats.org/officeDocument/2006/relationships/slideLayout" Target="../slideLayouts/slideLayout97.xml"/><Relationship Id="rId1" Type="http://schemas.openxmlformats.org/officeDocument/2006/relationships/themeOverride" Target="../theme/themeOverride92.xml"/><Relationship Id="rId6" Type="http://schemas.openxmlformats.org/officeDocument/2006/relationships/image" Target="../media/image359.jpeg"/><Relationship Id="rId5" Type="http://schemas.openxmlformats.org/officeDocument/2006/relationships/image" Target="../media/image358.png"/><Relationship Id="rId4" Type="http://schemas.openxmlformats.org/officeDocument/2006/relationships/image" Target="../media/image357.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5.xml"/><Relationship Id="rId7" Type="http://schemas.openxmlformats.org/officeDocument/2006/relationships/image" Target="../media/image364.jpeg"/><Relationship Id="rId2" Type="http://schemas.openxmlformats.org/officeDocument/2006/relationships/slideLayout" Target="../slideLayouts/slideLayout100.xml"/><Relationship Id="rId1" Type="http://schemas.openxmlformats.org/officeDocument/2006/relationships/themeOverride" Target="../theme/themeOverride93.xml"/><Relationship Id="rId6" Type="http://schemas.openxmlformats.org/officeDocument/2006/relationships/image" Target="../media/image363.jpeg"/><Relationship Id="rId5" Type="http://schemas.openxmlformats.org/officeDocument/2006/relationships/image" Target="../media/image362.jpeg"/><Relationship Id="rId4" Type="http://schemas.openxmlformats.org/officeDocument/2006/relationships/image" Target="../media/image361.jpeg"/></Relationships>
</file>

<file path=ppt/slides/_rels/slide1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6.xml"/><Relationship Id="rId1" Type="http://schemas.openxmlformats.org/officeDocument/2006/relationships/slideLayout" Target="../slideLayouts/slideLayout6.xml"/><Relationship Id="rId6" Type="http://schemas.openxmlformats.org/officeDocument/2006/relationships/image" Target="../media/image366.png"/><Relationship Id="rId5" Type="http://schemas.openxmlformats.org/officeDocument/2006/relationships/image" Target="../media/image365.png"/><Relationship Id="rId4" Type="http://schemas.openxmlformats.org/officeDocument/2006/relationships/image" Target="../media/image35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0.xml"/><Relationship Id="rId1" Type="http://schemas.openxmlformats.org/officeDocument/2006/relationships/themeOverride" Target="../theme/themeOverride9.xml"/><Relationship Id="rId4" Type="http://schemas.openxmlformats.org/officeDocument/2006/relationships/image" Target="../media/image17.jpeg"/></Relationships>
</file>

<file path=ppt/slides/_rels/slide140.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7.xml"/><Relationship Id="rId1" Type="http://schemas.openxmlformats.org/officeDocument/2006/relationships/themeOverride" Target="../theme/themeOverride94.xml"/><Relationship Id="rId6" Type="http://schemas.openxmlformats.org/officeDocument/2006/relationships/image" Target="../media/image370.jpeg"/><Relationship Id="rId5" Type="http://schemas.openxmlformats.org/officeDocument/2006/relationships/image" Target="../media/image369.jpeg"/><Relationship Id="rId4" Type="http://schemas.openxmlformats.org/officeDocument/2006/relationships/image" Target="../media/image368.jpe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100.xml"/><Relationship Id="rId1" Type="http://schemas.openxmlformats.org/officeDocument/2006/relationships/themeOverride" Target="../theme/themeOverride95.xml"/><Relationship Id="rId4" Type="http://schemas.openxmlformats.org/officeDocument/2006/relationships/image" Target="../media/image371.jpe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100.xml"/><Relationship Id="rId1" Type="http://schemas.openxmlformats.org/officeDocument/2006/relationships/themeOverride" Target="../theme/themeOverride96.xml"/><Relationship Id="rId6" Type="http://schemas.openxmlformats.org/officeDocument/2006/relationships/image" Target="../media/image374.jpeg"/><Relationship Id="rId5" Type="http://schemas.openxmlformats.org/officeDocument/2006/relationships/image" Target="../media/image373.jpeg"/><Relationship Id="rId4" Type="http://schemas.openxmlformats.org/officeDocument/2006/relationships/image" Target="../media/image372.png"/></Relationships>
</file>

<file path=ppt/slides/_rels/slide144.xml.rels><?xml version="1.0" encoding="UTF-8" standalone="yes"?>
<Relationships xmlns="http://schemas.openxmlformats.org/package/2006/relationships"><Relationship Id="rId3" Type="http://schemas.openxmlformats.org/officeDocument/2006/relationships/image" Target="../media/image375.jpg"/><Relationship Id="rId2" Type="http://schemas.openxmlformats.org/officeDocument/2006/relationships/notesSlide" Target="../notesSlides/notesSlide141.xml"/><Relationship Id="rId1" Type="http://schemas.openxmlformats.org/officeDocument/2006/relationships/slideLayout" Target="../slideLayouts/slideLayout10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100.xml"/><Relationship Id="rId1" Type="http://schemas.openxmlformats.org/officeDocument/2006/relationships/themeOverride" Target="../theme/themeOverride97.xml"/><Relationship Id="rId5" Type="http://schemas.openxmlformats.org/officeDocument/2006/relationships/image" Target="../media/image377.png"/><Relationship Id="rId4" Type="http://schemas.openxmlformats.org/officeDocument/2006/relationships/image" Target="../media/image376.jpeg"/></Relationships>
</file>

<file path=ppt/slides/_rels/slide147.xml.rels><?xml version="1.0" encoding="UTF-8" standalone="yes"?>
<Relationships xmlns="http://schemas.openxmlformats.org/package/2006/relationships"><Relationship Id="rId8" Type="http://schemas.openxmlformats.org/officeDocument/2006/relationships/image" Target="../media/image382.jpeg"/><Relationship Id="rId3" Type="http://schemas.openxmlformats.org/officeDocument/2006/relationships/notesSlide" Target="../notesSlides/notesSlide144.xml"/><Relationship Id="rId7" Type="http://schemas.openxmlformats.org/officeDocument/2006/relationships/image" Target="../media/image381.jpeg"/><Relationship Id="rId2" Type="http://schemas.openxmlformats.org/officeDocument/2006/relationships/slideLayout" Target="../slideLayouts/slideLayout111.xml"/><Relationship Id="rId1" Type="http://schemas.openxmlformats.org/officeDocument/2006/relationships/themeOverride" Target="../theme/themeOverride98.xml"/><Relationship Id="rId6" Type="http://schemas.openxmlformats.org/officeDocument/2006/relationships/image" Target="../media/image380.jpeg"/><Relationship Id="rId11" Type="http://schemas.openxmlformats.org/officeDocument/2006/relationships/image" Target="../media/image385.jpeg"/><Relationship Id="rId5" Type="http://schemas.openxmlformats.org/officeDocument/2006/relationships/image" Target="../media/image379.png"/><Relationship Id="rId10" Type="http://schemas.openxmlformats.org/officeDocument/2006/relationships/image" Target="../media/image384.jpeg"/><Relationship Id="rId4" Type="http://schemas.openxmlformats.org/officeDocument/2006/relationships/image" Target="../media/image378.jpeg"/><Relationship Id="rId9" Type="http://schemas.openxmlformats.org/officeDocument/2006/relationships/image" Target="../media/image383.jpeg"/></Relationships>
</file>

<file path=ppt/slides/_rels/slide148.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notesSlide" Target="../notesSlides/notesSlide145.xml"/><Relationship Id="rId1" Type="http://schemas.openxmlformats.org/officeDocument/2006/relationships/slideLayout" Target="../slideLayouts/slideLayout7.xml"/><Relationship Id="rId4" Type="http://schemas.openxmlformats.org/officeDocument/2006/relationships/image" Target="../media/image387.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100.xml"/><Relationship Id="rId1" Type="http://schemas.openxmlformats.org/officeDocument/2006/relationships/themeOverride" Target="../theme/themeOverride99.xml"/><Relationship Id="rId6" Type="http://schemas.openxmlformats.org/officeDocument/2006/relationships/image" Target="../media/image390.jpeg"/><Relationship Id="rId5" Type="http://schemas.openxmlformats.org/officeDocument/2006/relationships/image" Target="../media/image389.jpeg"/><Relationship Id="rId4" Type="http://schemas.openxmlformats.org/officeDocument/2006/relationships/image" Target="../media/image388.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0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100.xml"/><Relationship Id="rId1" Type="http://schemas.openxmlformats.org/officeDocument/2006/relationships/themeOverride" Target="../theme/themeOverride100.xml"/><Relationship Id="rId4" Type="http://schemas.openxmlformats.org/officeDocument/2006/relationships/image" Target="../media/image391.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48.xml"/><Relationship Id="rId7" Type="http://schemas.openxmlformats.org/officeDocument/2006/relationships/image" Target="../media/image395.jpeg"/><Relationship Id="rId2" Type="http://schemas.openxmlformats.org/officeDocument/2006/relationships/slideLayout" Target="../slideLayouts/slideLayout100.xml"/><Relationship Id="rId1" Type="http://schemas.openxmlformats.org/officeDocument/2006/relationships/themeOverride" Target="../theme/themeOverride101.xml"/><Relationship Id="rId6" Type="http://schemas.openxmlformats.org/officeDocument/2006/relationships/image" Target="../media/image394.jpeg"/><Relationship Id="rId5" Type="http://schemas.openxmlformats.org/officeDocument/2006/relationships/image" Target="../media/image393.png"/><Relationship Id="rId4" Type="http://schemas.openxmlformats.org/officeDocument/2006/relationships/image" Target="../media/image392.jpeg"/></Relationships>
</file>

<file path=ppt/slides/_rels/slide152.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100.xml"/><Relationship Id="rId1" Type="http://schemas.openxmlformats.org/officeDocument/2006/relationships/themeOverride" Target="../theme/themeOverride102.xml"/><Relationship Id="rId5" Type="http://schemas.openxmlformats.org/officeDocument/2006/relationships/image" Target="../media/image398.jpeg"/><Relationship Id="rId4" Type="http://schemas.openxmlformats.org/officeDocument/2006/relationships/image" Target="../media/image397.jpe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1.xml"/><Relationship Id="rId7" Type="http://schemas.openxmlformats.org/officeDocument/2006/relationships/image" Target="../media/image402.jpeg"/><Relationship Id="rId2" Type="http://schemas.openxmlformats.org/officeDocument/2006/relationships/slideLayout" Target="../slideLayouts/slideLayout100.xml"/><Relationship Id="rId1" Type="http://schemas.openxmlformats.org/officeDocument/2006/relationships/themeOverride" Target="../theme/themeOverride103.xml"/><Relationship Id="rId6" Type="http://schemas.openxmlformats.org/officeDocument/2006/relationships/image" Target="../media/image401.jpeg"/><Relationship Id="rId5" Type="http://schemas.openxmlformats.org/officeDocument/2006/relationships/image" Target="../media/image400.jpeg"/><Relationship Id="rId4" Type="http://schemas.openxmlformats.org/officeDocument/2006/relationships/image" Target="../media/image399.jpe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100.xml"/><Relationship Id="rId1" Type="http://schemas.openxmlformats.org/officeDocument/2006/relationships/themeOverride" Target="../theme/themeOverride104.xml"/><Relationship Id="rId5" Type="http://schemas.openxmlformats.org/officeDocument/2006/relationships/image" Target="../media/image404.jpeg"/><Relationship Id="rId4" Type="http://schemas.openxmlformats.org/officeDocument/2006/relationships/image" Target="../media/image403.jpe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100.xml"/><Relationship Id="rId1" Type="http://schemas.openxmlformats.org/officeDocument/2006/relationships/themeOverride" Target="../theme/themeOverride105.xml"/><Relationship Id="rId4" Type="http://schemas.openxmlformats.org/officeDocument/2006/relationships/image" Target="../media/image405.jpeg"/></Relationships>
</file>

<file path=ppt/slides/_rels/slide157.xml.rels><?xml version="1.0" encoding="UTF-8" standalone="yes"?>
<Relationships xmlns="http://schemas.openxmlformats.org/package/2006/relationships"><Relationship Id="rId8" Type="http://schemas.openxmlformats.org/officeDocument/2006/relationships/image" Target="../media/image410.jpeg"/><Relationship Id="rId3" Type="http://schemas.openxmlformats.org/officeDocument/2006/relationships/notesSlide" Target="../notesSlides/notesSlide154.xml"/><Relationship Id="rId7" Type="http://schemas.openxmlformats.org/officeDocument/2006/relationships/image" Target="../media/image409.jpeg"/><Relationship Id="rId12" Type="http://schemas.openxmlformats.org/officeDocument/2006/relationships/image" Target="../media/image414.png"/><Relationship Id="rId2" Type="http://schemas.openxmlformats.org/officeDocument/2006/relationships/slideLayout" Target="../slideLayouts/slideLayout100.xml"/><Relationship Id="rId1" Type="http://schemas.openxmlformats.org/officeDocument/2006/relationships/themeOverride" Target="../theme/themeOverride106.xml"/><Relationship Id="rId6" Type="http://schemas.openxmlformats.org/officeDocument/2006/relationships/image" Target="../media/image408.jpeg"/><Relationship Id="rId11" Type="http://schemas.openxmlformats.org/officeDocument/2006/relationships/image" Target="../media/image413.jpeg"/><Relationship Id="rId5" Type="http://schemas.openxmlformats.org/officeDocument/2006/relationships/image" Target="../media/image407.png"/><Relationship Id="rId10" Type="http://schemas.openxmlformats.org/officeDocument/2006/relationships/image" Target="../media/image412.jpeg"/><Relationship Id="rId4" Type="http://schemas.openxmlformats.org/officeDocument/2006/relationships/image" Target="../media/image406.png"/><Relationship Id="rId9" Type="http://schemas.openxmlformats.org/officeDocument/2006/relationships/image" Target="../media/image411.jpeg"/></Relationships>
</file>

<file path=ppt/slides/_rels/slide158.xml.rels><?xml version="1.0" encoding="UTF-8" standalone="yes"?>
<Relationships xmlns="http://schemas.openxmlformats.org/package/2006/relationships"><Relationship Id="rId8" Type="http://schemas.openxmlformats.org/officeDocument/2006/relationships/image" Target="../media/image419.jpeg"/><Relationship Id="rId3" Type="http://schemas.openxmlformats.org/officeDocument/2006/relationships/notesSlide" Target="../notesSlides/notesSlide155.xml"/><Relationship Id="rId7" Type="http://schemas.openxmlformats.org/officeDocument/2006/relationships/image" Target="../media/image418.jpeg"/><Relationship Id="rId2" Type="http://schemas.openxmlformats.org/officeDocument/2006/relationships/slideLayout" Target="../slideLayouts/slideLayout100.xml"/><Relationship Id="rId1" Type="http://schemas.openxmlformats.org/officeDocument/2006/relationships/themeOverride" Target="../theme/themeOverride107.xml"/><Relationship Id="rId6" Type="http://schemas.openxmlformats.org/officeDocument/2006/relationships/image" Target="../media/image417.jpeg"/><Relationship Id="rId5" Type="http://schemas.openxmlformats.org/officeDocument/2006/relationships/image" Target="../media/image416.png"/><Relationship Id="rId4" Type="http://schemas.openxmlformats.org/officeDocument/2006/relationships/image" Target="../media/image415.jpeg"/><Relationship Id="rId9" Type="http://schemas.openxmlformats.org/officeDocument/2006/relationships/image" Target="../media/image366.png"/></Relationships>
</file>

<file path=ppt/slides/_rels/slide159.xml.rels><?xml version="1.0" encoding="UTF-8" standalone="yes"?>
<Relationships xmlns="http://schemas.openxmlformats.org/package/2006/relationships"><Relationship Id="rId3" Type="http://schemas.openxmlformats.org/officeDocument/2006/relationships/image" Target="../media/image420.jpeg"/><Relationship Id="rId2" Type="http://schemas.openxmlformats.org/officeDocument/2006/relationships/notesSlide" Target="../notesSlides/notesSlide156.xml"/><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0.xml"/><Relationship Id="rId1" Type="http://schemas.openxmlformats.org/officeDocument/2006/relationships/themeOverride" Target="../theme/themeOverride10.xml"/><Relationship Id="rId4" Type="http://schemas.openxmlformats.org/officeDocument/2006/relationships/image" Target="../media/image19.jpe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111.xml"/><Relationship Id="rId1" Type="http://schemas.openxmlformats.org/officeDocument/2006/relationships/themeOverride" Target="../theme/themeOverride108.xml"/><Relationship Id="rId6" Type="http://schemas.openxmlformats.org/officeDocument/2006/relationships/image" Target="../media/image423.jpeg"/><Relationship Id="rId5" Type="http://schemas.openxmlformats.org/officeDocument/2006/relationships/image" Target="../media/image422.jpeg"/><Relationship Id="rId4" Type="http://schemas.openxmlformats.org/officeDocument/2006/relationships/image" Target="../media/image421.jpe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58.xml"/><Relationship Id="rId7" Type="http://schemas.openxmlformats.org/officeDocument/2006/relationships/image" Target="../media/image427.jpeg"/><Relationship Id="rId2" Type="http://schemas.openxmlformats.org/officeDocument/2006/relationships/slideLayout" Target="../slideLayouts/slideLayout100.xml"/><Relationship Id="rId1" Type="http://schemas.openxmlformats.org/officeDocument/2006/relationships/themeOverride" Target="../theme/themeOverride109.xml"/><Relationship Id="rId6" Type="http://schemas.openxmlformats.org/officeDocument/2006/relationships/image" Target="../media/image426.jpeg"/><Relationship Id="rId5" Type="http://schemas.openxmlformats.org/officeDocument/2006/relationships/image" Target="../media/image425.jpeg"/><Relationship Id="rId4" Type="http://schemas.openxmlformats.org/officeDocument/2006/relationships/image" Target="../media/image424.pn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111.xml"/><Relationship Id="rId1" Type="http://schemas.openxmlformats.org/officeDocument/2006/relationships/themeOverride" Target="../theme/themeOverride110.xml"/><Relationship Id="rId5" Type="http://schemas.openxmlformats.org/officeDocument/2006/relationships/image" Target="../media/image429.jpeg"/><Relationship Id="rId4" Type="http://schemas.openxmlformats.org/officeDocument/2006/relationships/image" Target="../media/image428.jpe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00.xml"/><Relationship Id="rId1" Type="http://schemas.openxmlformats.org/officeDocument/2006/relationships/themeOverride" Target="../theme/themeOverride111.xml"/><Relationship Id="rId6" Type="http://schemas.openxmlformats.org/officeDocument/2006/relationships/image" Target="../media/image432.jpeg"/><Relationship Id="rId5" Type="http://schemas.openxmlformats.org/officeDocument/2006/relationships/image" Target="../media/image431.jpeg"/><Relationship Id="rId4" Type="http://schemas.openxmlformats.org/officeDocument/2006/relationships/image" Target="../media/image430.jpeg"/></Relationships>
</file>

<file path=ppt/slides/_rels/slide164.xml.rels><?xml version="1.0" encoding="UTF-8" standalone="yes"?>
<Relationships xmlns="http://schemas.openxmlformats.org/package/2006/relationships"><Relationship Id="rId8" Type="http://schemas.openxmlformats.org/officeDocument/2006/relationships/image" Target="../media/image437.png"/><Relationship Id="rId3" Type="http://schemas.openxmlformats.org/officeDocument/2006/relationships/notesSlide" Target="../notesSlides/notesSlide161.xml"/><Relationship Id="rId7" Type="http://schemas.openxmlformats.org/officeDocument/2006/relationships/image" Target="../media/image436.jpeg"/><Relationship Id="rId2" Type="http://schemas.openxmlformats.org/officeDocument/2006/relationships/slideLayout" Target="../slideLayouts/slideLayout100.xml"/><Relationship Id="rId1" Type="http://schemas.openxmlformats.org/officeDocument/2006/relationships/themeOverride" Target="../theme/themeOverride112.xml"/><Relationship Id="rId6" Type="http://schemas.openxmlformats.org/officeDocument/2006/relationships/image" Target="../media/image435.png"/><Relationship Id="rId5" Type="http://schemas.openxmlformats.org/officeDocument/2006/relationships/image" Target="../media/image434.png"/><Relationship Id="rId4" Type="http://schemas.openxmlformats.org/officeDocument/2006/relationships/image" Target="../media/image433.jpeg"/><Relationship Id="rId9" Type="http://schemas.openxmlformats.org/officeDocument/2006/relationships/image" Target="../media/image438.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2.xml"/><Relationship Id="rId7" Type="http://schemas.openxmlformats.org/officeDocument/2006/relationships/image" Target="../media/image442.jpeg"/><Relationship Id="rId2" Type="http://schemas.openxmlformats.org/officeDocument/2006/relationships/slideLayout" Target="../slideLayouts/slideLayout100.xml"/><Relationship Id="rId1" Type="http://schemas.openxmlformats.org/officeDocument/2006/relationships/themeOverride" Target="../theme/themeOverride113.xml"/><Relationship Id="rId6" Type="http://schemas.openxmlformats.org/officeDocument/2006/relationships/image" Target="../media/image441.jpeg"/><Relationship Id="rId5" Type="http://schemas.openxmlformats.org/officeDocument/2006/relationships/image" Target="../media/image440.jpeg"/><Relationship Id="rId4" Type="http://schemas.openxmlformats.org/officeDocument/2006/relationships/image" Target="../media/image439.jpe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100.xml"/><Relationship Id="rId1" Type="http://schemas.openxmlformats.org/officeDocument/2006/relationships/themeOverride" Target="../theme/themeOverride114.xml"/><Relationship Id="rId4" Type="http://schemas.openxmlformats.org/officeDocument/2006/relationships/image" Target="../media/image443.jpeg"/></Relationships>
</file>

<file path=ppt/slides/_rels/slide167.xml.rels><?xml version="1.0" encoding="UTF-8" standalone="yes"?>
<Relationships xmlns="http://schemas.openxmlformats.org/package/2006/relationships"><Relationship Id="rId8" Type="http://schemas.openxmlformats.org/officeDocument/2006/relationships/image" Target="../media/image448.jpeg"/><Relationship Id="rId3" Type="http://schemas.openxmlformats.org/officeDocument/2006/relationships/notesSlide" Target="../notesSlides/notesSlide164.xml"/><Relationship Id="rId7" Type="http://schemas.openxmlformats.org/officeDocument/2006/relationships/image" Target="../media/image447.jpeg"/><Relationship Id="rId2" Type="http://schemas.openxmlformats.org/officeDocument/2006/relationships/slideLayout" Target="../slideLayouts/slideLayout100.xml"/><Relationship Id="rId1" Type="http://schemas.openxmlformats.org/officeDocument/2006/relationships/themeOverride" Target="../theme/themeOverride115.xml"/><Relationship Id="rId6" Type="http://schemas.openxmlformats.org/officeDocument/2006/relationships/image" Target="../media/image446.jpeg"/><Relationship Id="rId5" Type="http://schemas.openxmlformats.org/officeDocument/2006/relationships/image" Target="../media/image445.jpeg"/><Relationship Id="rId10" Type="http://schemas.openxmlformats.org/officeDocument/2006/relationships/image" Target="../media/image450.jpeg"/><Relationship Id="rId4" Type="http://schemas.openxmlformats.org/officeDocument/2006/relationships/image" Target="../media/image444.jpeg"/><Relationship Id="rId9" Type="http://schemas.openxmlformats.org/officeDocument/2006/relationships/image" Target="../media/image449.jpeg"/></Relationships>
</file>

<file path=ppt/slides/_rels/slide168.xml.rels><?xml version="1.0" encoding="UTF-8" standalone="yes"?>
<Relationships xmlns="http://schemas.openxmlformats.org/package/2006/relationships"><Relationship Id="rId8" Type="http://schemas.openxmlformats.org/officeDocument/2006/relationships/image" Target="../media/image455.jpeg"/><Relationship Id="rId3" Type="http://schemas.openxmlformats.org/officeDocument/2006/relationships/notesSlide" Target="../notesSlides/notesSlide165.xml"/><Relationship Id="rId7" Type="http://schemas.openxmlformats.org/officeDocument/2006/relationships/image" Target="../media/image454.png"/><Relationship Id="rId12" Type="http://schemas.openxmlformats.org/officeDocument/2006/relationships/image" Target="../media/image459.jpeg"/><Relationship Id="rId2" Type="http://schemas.openxmlformats.org/officeDocument/2006/relationships/slideLayout" Target="../slideLayouts/slideLayout100.xml"/><Relationship Id="rId1" Type="http://schemas.openxmlformats.org/officeDocument/2006/relationships/themeOverride" Target="../theme/themeOverride116.xml"/><Relationship Id="rId6" Type="http://schemas.openxmlformats.org/officeDocument/2006/relationships/image" Target="../media/image453.jpeg"/><Relationship Id="rId11" Type="http://schemas.openxmlformats.org/officeDocument/2006/relationships/image" Target="../media/image458.jpeg"/><Relationship Id="rId5" Type="http://schemas.openxmlformats.org/officeDocument/2006/relationships/image" Target="../media/image452.jpeg"/><Relationship Id="rId10" Type="http://schemas.openxmlformats.org/officeDocument/2006/relationships/image" Target="../media/image457.jpeg"/><Relationship Id="rId4" Type="http://schemas.openxmlformats.org/officeDocument/2006/relationships/image" Target="../media/image451.jpeg"/><Relationship Id="rId9" Type="http://schemas.openxmlformats.org/officeDocument/2006/relationships/image" Target="../media/image456.jpeg"/></Relationships>
</file>

<file path=ppt/slides/_rels/slide169.xml.rels><?xml version="1.0" encoding="UTF-8" standalone="yes"?>
<Relationships xmlns="http://schemas.openxmlformats.org/package/2006/relationships"><Relationship Id="rId8" Type="http://schemas.openxmlformats.org/officeDocument/2006/relationships/image" Target="../media/image464.jpeg"/><Relationship Id="rId3" Type="http://schemas.openxmlformats.org/officeDocument/2006/relationships/notesSlide" Target="../notesSlides/notesSlide166.xml"/><Relationship Id="rId7" Type="http://schemas.openxmlformats.org/officeDocument/2006/relationships/image" Target="../media/image463.png"/><Relationship Id="rId2" Type="http://schemas.openxmlformats.org/officeDocument/2006/relationships/slideLayout" Target="../slideLayouts/slideLayout100.xml"/><Relationship Id="rId1" Type="http://schemas.openxmlformats.org/officeDocument/2006/relationships/themeOverride" Target="../theme/themeOverride117.xml"/><Relationship Id="rId6" Type="http://schemas.openxmlformats.org/officeDocument/2006/relationships/image" Target="../media/image462.png"/><Relationship Id="rId5" Type="http://schemas.openxmlformats.org/officeDocument/2006/relationships/image" Target="../media/image461.png"/><Relationship Id="rId4" Type="http://schemas.openxmlformats.org/officeDocument/2006/relationships/image" Target="../media/image460.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7.xml"/><Relationship Id="rId7" Type="http://schemas.openxmlformats.org/officeDocument/2006/relationships/image" Target="../media/image468.jpeg"/><Relationship Id="rId2" Type="http://schemas.openxmlformats.org/officeDocument/2006/relationships/slideLayout" Target="../slideLayouts/slideLayout100.xml"/><Relationship Id="rId1" Type="http://schemas.openxmlformats.org/officeDocument/2006/relationships/themeOverride" Target="../theme/themeOverride118.xml"/><Relationship Id="rId6" Type="http://schemas.openxmlformats.org/officeDocument/2006/relationships/image" Target="../media/image467.jpeg"/><Relationship Id="rId5" Type="http://schemas.openxmlformats.org/officeDocument/2006/relationships/image" Target="../media/image466.jpeg"/><Relationship Id="rId4" Type="http://schemas.openxmlformats.org/officeDocument/2006/relationships/image" Target="../media/image465.jpe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100.xml"/><Relationship Id="rId1" Type="http://schemas.openxmlformats.org/officeDocument/2006/relationships/themeOverride" Target="../theme/themeOverride119.xml"/><Relationship Id="rId5" Type="http://schemas.openxmlformats.org/officeDocument/2006/relationships/image" Target="../media/image470.jpeg"/><Relationship Id="rId4" Type="http://schemas.openxmlformats.org/officeDocument/2006/relationships/image" Target="../media/image469.jpe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00.xml"/><Relationship Id="rId1" Type="http://schemas.openxmlformats.org/officeDocument/2006/relationships/themeOverride" Target="../theme/themeOverride120.xml"/><Relationship Id="rId4" Type="http://schemas.openxmlformats.org/officeDocument/2006/relationships/image" Target="../media/image471.jpeg"/></Relationships>
</file>

<file path=ppt/slides/_rels/slide173.xml.rels><?xml version="1.0" encoding="UTF-8" standalone="yes"?>
<Relationships xmlns="http://schemas.openxmlformats.org/package/2006/relationships"><Relationship Id="rId2" Type="http://schemas.openxmlformats.org/officeDocument/2006/relationships/image" Target="../media/image472.png"/><Relationship Id="rId1" Type="http://schemas.openxmlformats.org/officeDocument/2006/relationships/slideLayout" Target="../slideLayouts/slideLayout100.xml"/></Relationships>
</file>

<file path=ppt/slides/_rels/slide174.xml.rels><?xml version="1.0" encoding="UTF-8" standalone="yes"?>
<Relationships xmlns="http://schemas.openxmlformats.org/package/2006/relationships"><Relationship Id="rId3" Type="http://schemas.openxmlformats.org/officeDocument/2006/relationships/image" Target="../media/image473.png"/><Relationship Id="rId2" Type="http://schemas.openxmlformats.org/officeDocument/2006/relationships/notesSlide" Target="../notesSlides/notesSlide170.xml"/><Relationship Id="rId1" Type="http://schemas.openxmlformats.org/officeDocument/2006/relationships/slideLayout" Target="../slideLayouts/slideLayout100.xml"/></Relationships>
</file>

<file path=ppt/slides/_rels/slide175.xml.rels><?xml version="1.0" encoding="UTF-8" standalone="yes"?>
<Relationships xmlns="http://schemas.openxmlformats.org/package/2006/relationships"><Relationship Id="rId3" Type="http://schemas.openxmlformats.org/officeDocument/2006/relationships/image" Target="../media/image474.png"/><Relationship Id="rId2" Type="http://schemas.openxmlformats.org/officeDocument/2006/relationships/notesSlide" Target="../notesSlides/notesSlide171.xml"/><Relationship Id="rId1" Type="http://schemas.openxmlformats.org/officeDocument/2006/relationships/slideLayout" Target="../slideLayouts/slideLayout7.xml"/><Relationship Id="rId4" Type="http://schemas.openxmlformats.org/officeDocument/2006/relationships/image" Target="../media/image475.jpe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100.xml"/><Relationship Id="rId1" Type="http://schemas.openxmlformats.org/officeDocument/2006/relationships/themeOverride" Target="../theme/themeOverride121.xml"/><Relationship Id="rId4" Type="http://schemas.openxmlformats.org/officeDocument/2006/relationships/image" Target="../media/image476.jpeg"/></Relationships>
</file>

<file path=ppt/slides/_rels/slide177.xml.rels><?xml version="1.0" encoding="UTF-8" standalone="yes"?>
<Relationships xmlns="http://schemas.openxmlformats.org/package/2006/relationships"><Relationship Id="rId8" Type="http://schemas.openxmlformats.org/officeDocument/2006/relationships/image" Target="../media/image481.jpeg"/><Relationship Id="rId3" Type="http://schemas.openxmlformats.org/officeDocument/2006/relationships/notesSlide" Target="../notesSlides/notesSlide173.xml"/><Relationship Id="rId7" Type="http://schemas.openxmlformats.org/officeDocument/2006/relationships/image" Target="../media/image480.png"/><Relationship Id="rId2" Type="http://schemas.openxmlformats.org/officeDocument/2006/relationships/slideLayout" Target="../slideLayouts/slideLayout100.xml"/><Relationship Id="rId1" Type="http://schemas.openxmlformats.org/officeDocument/2006/relationships/themeOverride" Target="../theme/themeOverride122.xml"/><Relationship Id="rId6" Type="http://schemas.openxmlformats.org/officeDocument/2006/relationships/image" Target="../media/image479.jpeg"/><Relationship Id="rId5" Type="http://schemas.openxmlformats.org/officeDocument/2006/relationships/image" Target="../media/image478.jpeg"/><Relationship Id="rId4" Type="http://schemas.openxmlformats.org/officeDocument/2006/relationships/image" Target="../media/image477.jpeg"/><Relationship Id="rId9" Type="http://schemas.openxmlformats.org/officeDocument/2006/relationships/image" Target="../media/image482.jpe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7.xml"/><Relationship Id="rId1" Type="http://schemas.openxmlformats.org/officeDocument/2006/relationships/themeOverride" Target="../theme/themeOverride123.xml"/></Relationships>
</file>

<file path=ppt/slides/_rels/slide17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90.jpeg"/><Relationship Id="rId3" Type="http://schemas.openxmlformats.org/officeDocument/2006/relationships/notesSlide" Target="../notesSlides/notesSlide175.xml"/><Relationship Id="rId7" Type="http://schemas.openxmlformats.org/officeDocument/2006/relationships/image" Target="../media/image485.png"/><Relationship Id="rId12" Type="http://schemas.openxmlformats.org/officeDocument/2006/relationships/image" Target="../media/image489.png"/><Relationship Id="rId2" Type="http://schemas.openxmlformats.org/officeDocument/2006/relationships/slideLayout" Target="../slideLayouts/slideLayout78.xml"/><Relationship Id="rId1" Type="http://schemas.openxmlformats.org/officeDocument/2006/relationships/themeOverride" Target="../theme/themeOverride124.xml"/><Relationship Id="rId6" Type="http://schemas.openxmlformats.org/officeDocument/2006/relationships/image" Target="../media/image484.png"/><Relationship Id="rId11" Type="http://schemas.openxmlformats.org/officeDocument/2006/relationships/image" Target="../media/image488.png"/><Relationship Id="rId5" Type="http://schemas.openxmlformats.org/officeDocument/2006/relationships/image" Target="../media/image483.png"/><Relationship Id="rId10" Type="http://schemas.openxmlformats.org/officeDocument/2006/relationships/image" Target="../media/image487.png"/><Relationship Id="rId4" Type="http://schemas.openxmlformats.org/officeDocument/2006/relationships/image" Target="../media/image8.jpeg"/><Relationship Id="rId9" Type="http://schemas.openxmlformats.org/officeDocument/2006/relationships/image" Target="../media/image486.jpeg"/><Relationship Id="rId14" Type="http://schemas.openxmlformats.org/officeDocument/2006/relationships/image" Target="../media/image49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0.xml"/><Relationship Id="rId1" Type="http://schemas.openxmlformats.org/officeDocument/2006/relationships/themeOverride" Target="../theme/themeOverride11.xml"/><Relationship Id="rId4" Type="http://schemas.openxmlformats.org/officeDocument/2006/relationships/image" Target="../media/image21.png"/></Relationships>
</file>

<file path=ppt/slides/_rels/slide180.xml.rels><?xml version="1.0" encoding="UTF-8" standalone="yes"?>
<Relationships xmlns="http://schemas.openxmlformats.org/package/2006/relationships"><Relationship Id="rId8" Type="http://schemas.openxmlformats.org/officeDocument/2006/relationships/image" Target="../media/image485.png"/><Relationship Id="rId3" Type="http://schemas.openxmlformats.org/officeDocument/2006/relationships/image" Target="../media/image492.png"/><Relationship Id="rId7" Type="http://schemas.openxmlformats.org/officeDocument/2006/relationships/image" Target="../media/image484.png"/><Relationship Id="rId2" Type="http://schemas.openxmlformats.org/officeDocument/2006/relationships/notesSlide" Target="../notesSlides/notesSlide176.xml"/><Relationship Id="rId1" Type="http://schemas.openxmlformats.org/officeDocument/2006/relationships/slideLayout" Target="../slideLayouts/slideLayout78.xml"/><Relationship Id="rId6" Type="http://schemas.openxmlformats.org/officeDocument/2006/relationships/image" Target="../media/image495.png"/><Relationship Id="rId5" Type="http://schemas.openxmlformats.org/officeDocument/2006/relationships/image" Target="../media/image494.png"/><Relationship Id="rId4" Type="http://schemas.openxmlformats.org/officeDocument/2006/relationships/image" Target="../media/image493.jpe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100.xml"/><Relationship Id="rId1" Type="http://schemas.openxmlformats.org/officeDocument/2006/relationships/themeOverride" Target="../theme/themeOverride125.xml"/><Relationship Id="rId5" Type="http://schemas.openxmlformats.org/officeDocument/2006/relationships/image" Target="../media/image497.png"/><Relationship Id="rId4" Type="http://schemas.openxmlformats.org/officeDocument/2006/relationships/image" Target="../media/image496.pn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78.xml"/><Relationship Id="rId7" Type="http://schemas.openxmlformats.org/officeDocument/2006/relationships/image" Target="../media/image501.png"/><Relationship Id="rId2" Type="http://schemas.openxmlformats.org/officeDocument/2006/relationships/slideLayout" Target="../slideLayouts/slideLayout100.xml"/><Relationship Id="rId1" Type="http://schemas.openxmlformats.org/officeDocument/2006/relationships/themeOverride" Target="../theme/themeOverride126.xml"/><Relationship Id="rId6" Type="http://schemas.openxmlformats.org/officeDocument/2006/relationships/image" Target="../media/image500.png"/><Relationship Id="rId5" Type="http://schemas.openxmlformats.org/officeDocument/2006/relationships/image" Target="../media/image499.png"/><Relationship Id="rId4" Type="http://schemas.openxmlformats.org/officeDocument/2006/relationships/image" Target="../media/image498.png"/></Relationships>
</file>

<file path=ppt/slides/_rels/slide183.xml.rels><?xml version="1.0" encoding="UTF-8" standalone="yes"?>
<Relationships xmlns="http://schemas.openxmlformats.org/package/2006/relationships"><Relationship Id="rId3" Type="http://schemas.openxmlformats.org/officeDocument/2006/relationships/image" Target="../media/image502.png"/><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image" Target="../media/image503.pn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100.xml"/><Relationship Id="rId1" Type="http://schemas.openxmlformats.org/officeDocument/2006/relationships/themeOverride" Target="../theme/themeOverride127.xml"/><Relationship Id="rId5" Type="http://schemas.openxmlformats.org/officeDocument/2006/relationships/image" Target="../media/image504.png"/><Relationship Id="rId4" Type="http://schemas.openxmlformats.org/officeDocument/2006/relationships/hyperlink" Target="http://www.goodreads.ca/wordpress/wp-content/uploads/2008/10/kwave.png" TargetMode="Externa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100.xml"/><Relationship Id="rId1" Type="http://schemas.openxmlformats.org/officeDocument/2006/relationships/themeOverride" Target="../theme/themeOverride128.xml"/><Relationship Id="rId5" Type="http://schemas.openxmlformats.org/officeDocument/2006/relationships/image" Target="../media/image506.png"/><Relationship Id="rId4" Type="http://schemas.openxmlformats.org/officeDocument/2006/relationships/image" Target="../media/image505.jpeg"/></Relationships>
</file>

<file path=ppt/slides/_rels/slide187.xml.rels><?xml version="1.0" encoding="UTF-8" standalone="yes"?>
<Relationships xmlns="http://schemas.openxmlformats.org/package/2006/relationships"><Relationship Id="rId3" Type="http://schemas.openxmlformats.org/officeDocument/2006/relationships/image" Target="../media/image507.jpeg"/><Relationship Id="rId2" Type="http://schemas.openxmlformats.org/officeDocument/2006/relationships/notesSlide" Target="../notesSlides/notesSlide183.xml"/><Relationship Id="rId1" Type="http://schemas.openxmlformats.org/officeDocument/2006/relationships/slideLayout" Target="../slideLayouts/slideLayout7.xml"/><Relationship Id="rId6" Type="http://schemas.openxmlformats.org/officeDocument/2006/relationships/image" Target="../media/image509.jpeg"/><Relationship Id="rId5" Type="http://schemas.openxmlformats.org/officeDocument/2006/relationships/image" Target="../media/image508.jpeg"/><Relationship Id="rId4" Type="http://schemas.openxmlformats.org/officeDocument/2006/relationships/image" Target="../media/image486.jpeg"/></Relationships>
</file>

<file path=ppt/slides/_rels/slide188.xml.rels><?xml version="1.0" encoding="UTF-8" standalone="yes"?>
<Relationships xmlns="http://schemas.openxmlformats.org/package/2006/relationships"><Relationship Id="rId3" Type="http://schemas.openxmlformats.org/officeDocument/2006/relationships/image" Target="../media/image510.jpeg"/><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5.xml"/><Relationship Id="rId1" Type="http://schemas.openxmlformats.org/officeDocument/2006/relationships/themeOverride" Target="../theme/themeOverride12.xml"/><Relationship Id="rId5" Type="http://schemas.openxmlformats.org/officeDocument/2006/relationships/image" Target="../media/image23.png"/><Relationship Id="rId4" Type="http://schemas.openxmlformats.org/officeDocument/2006/relationships/image" Target="../media/image22.jpe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100.xml"/><Relationship Id="rId1" Type="http://schemas.openxmlformats.org/officeDocument/2006/relationships/themeOverride" Target="../theme/themeOverride129.xml"/><Relationship Id="rId5" Type="http://schemas.openxmlformats.org/officeDocument/2006/relationships/image" Target="../media/image512.jpeg"/><Relationship Id="rId4" Type="http://schemas.openxmlformats.org/officeDocument/2006/relationships/image" Target="../media/image511.jpe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100.xml"/><Relationship Id="rId1" Type="http://schemas.openxmlformats.org/officeDocument/2006/relationships/themeOverride" Target="../theme/themeOverride130.xml"/><Relationship Id="rId4" Type="http://schemas.openxmlformats.org/officeDocument/2006/relationships/image" Target="../media/image513.jpeg"/></Relationships>
</file>

<file path=ppt/slides/_rels/slide192.xml.rels><?xml version="1.0" encoding="UTF-8" standalone="yes"?>
<Relationships xmlns="http://schemas.openxmlformats.org/package/2006/relationships"><Relationship Id="rId2" Type="http://schemas.openxmlformats.org/officeDocument/2006/relationships/image" Target="../media/image514.jpeg"/><Relationship Id="rId1" Type="http://schemas.openxmlformats.org/officeDocument/2006/relationships/slideLayout" Target="../slideLayouts/slideLayout100.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7.xml"/><Relationship Id="rId1" Type="http://schemas.openxmlformats.org/officeDocument/2006/relationships/themeOverride" Target="../theme/themeOverride131.xml"/><Relationship Id="rId4" Type="http://schemas.openxmlformats.org/officeDocument/2006/relationships/image" Target="../media/image515.pn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00.xml"/><Relationship Id="rId1" Type="http://schemas.openxmlformats.org/officeDocument/2006/relationships/themeOverride" Target="../theme/themeOverride132.xml"/><Relationship Id="rId4" Type="http://schemas.openxmlformats.org/officeDocument/2006/relationships/image" Target="../media/image516.png"/></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517.png"/><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108.xml"/><Relationship Id="rId1" Type="http://schemas.openxmlformats.org/officeDocument/2006/relationships/themeOverride" Target="../theme/themeOverride133.xml"/><Relationship Id="rId6" Type="http://schemas.openxmlformats.org/officeDocument/2006/relationships/image" Target="../media/image520.png"/><Relationship Id="rId5" Type="http://schemas.openxmlformats.org/officeDocument/2006/relationships/image" Target="../media/image519.png"/><Relationship Id="rId4" Type="http://schemas.openxmlformats.org/officeDocument/2006/relationships/image" Target="../media/image518.pn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100.xml"/><Relationship Id="rId1" Type="http://schemas.openxmlformats.org/officeDocument/2006/relationships/themeOverride" Target="../theme/themeOverride134.xml"/><Relationship Id="rId6" Type="http://schemas.openxmlformats.org/officeDocument/2006/relationships/image" Target="../media/image523.jpeg"/><Relationship Id="rId5" Type="http://schemas.openxmlformats.org/officeDocument/2006/relationships/image" Target="../media/image522.jpeg"/><Relationship Id="rId4" Type="http://schemas.openxmlformats.org/officeDocument/2006/relationships/image" Target="../media/image5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0.xml"/><Relationship Id="rId1" Type="http://schemas.openxmlformats.org/officeDocument/2006/relationships/themeOverride" Target="../theme/themeOverride13.xml"/><Relationship Id="rId4" Type="http://schemas.openxmlformats.org/officeDocument/2006/relationships/image" Target="../media/image24.jpe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100.xml"/><Relationship Id="rId1" Type="http://schemas.openxmlformats.org/officeDocument/2006/relationships/themeOverride" Target="../theme/themeOverride135.xml"/><Relationship Id="rId5" Type="http://schemas.openxmlformats.org/officeDocument/2006/relationships/image" Target="../media/image525.png"/><Relationship Id="rId4" Type="http://schemas.openxmlformats.org/officeDocument/2006/relationships/image" Target="../media/image524.jpe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100.xml"/><Relationship Id="rId1" Type="http://schemas.openxmlformats.org/officeDocument/2006/relationships/themeOverride" Target="../theme/themeOverride136.xml"/><Relationship Id="rId6" Type="http://schemas.openxmlformats.org/officeDocument/2006/relationships/image" Target="../media/image528.jpeg"/><Relationship Id="rId5" Type="http://schemas.openxmlformats.org/officeDocument/2006/relationships/image" Target="../media/image527.jpeg"/><Relationship Id="rId4" Type="http://schemas.openxmlformats.org/officeDocument/2006/relationships/image" Target="../media/image526.jpe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100.xml"/><Relationship Id="rId1" Type="http://schemas.openxmlformats.org/officeDocument/2006/relationships/themeOverride" Target="../theme/themeOverride137.xml"/><Relationship Id="rId4" Type="http://schemas.openxmlformats.org/officeDocument/2006/relationships/image" Target="../media/image529.jpe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100.xml"/><Relationship Id="rId1" Type="http://schemas.openxmlformats.org/officeDocument/2006/relationships/themeOverride" Target="../theme/themeOverride138.xml"/><Relationship Id="rId4" Type="http://schemas.openxmlformats.org/officeDocument/2006/relationships/image" Target="../media/image530.jpeg"/></Relationships>
</file>

<file path=ppt/slides/_rels/slide204.xml.rels><?xml version="1.0" encoding="UTF-8" standalone="yes"?>
<Relationships xmlns="http://schemas.openxmlformats.org/package/2006/relationships"><Relationship Id="rId8" Type="http://schemas.openxmlformats.org/officeDocument/2006/relationships/image" Target="../media/image535.jpeg"/><Relationship Id="rId3" Type="http://schemas.openxmlformats.org/officeDocument/2006/relationships/notesSlide" Target="../notesSlides/notesSlide199.xml"/><Relationship Id="rId7" Type="http://schemas.openxmlformats.org/officeDocument/2006/relationships/image" Target="../media/image534.jpeg"/><Relationship Id="rId2" Type="http://schemas.openxmlformats.org/officeDocument/2006/relationships/slideLayout" Target="../slideLayouts/slideLayout100.xml"/><Relationship Id="rId1" Type="http://schemas.openxmlformats.org/officeDocument/2006/relationships/themeOverride" Target="../theme/themeOverride139.xml"/><Relationship Id="rId6" Type="http://schemas.openxmlformats.org/officeDocument/2006/relationships/image" Target="../media/image533.jpeg"/><Relationship Id="rId5" Type="http://schemas.openxmlformats.org/officeDocument/2006/relationships/image" Target="../media/image532.jpeg"/><Relationship Id="rId10" Type="http://schemas.openxmlformats.org/officeDocument/2006/relationships/image" Target="../media/image537.jpeg"/><Relationship Id="rId4" Type="http://schemas.openxmlformats.org/officeDocument/2006/relationships/image" Target="../media/image531.jpeg"/><Relationship Id="rId9" Type="http://schemas.openxmlformats.org/officeDocument/2006/relationships/image" Target="../media/image536.jpe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100.xml"/><Relationship Id="rId1" Type="http://schemas.openxmlformats.org/officeDocument/2006/relationships/themeOverride" Target="../theme/themeOverride140.xml"/><Relationship Id="rId4" Type="http://schemas.openxmlformats.org/officeDocument/2006/relationships/image" Target="../media/image538.jpe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100.xml"/><Relationship Id="rId1" Type="http://schemas.openxmlformats.org/officeDocument/2006/relationships/themeOverride" Target="../theme/themeOverride141.xml"/><Relationship Id="rId4" Type="http://schemas.openxmlformats.org/officeDocument/2006/relationships/image" Target="../media/image539.jpeg"/></Relationships>
</file>

<file path=ppt/slides/_rels/slide207.xml.rels><?xml version="1.0" encoding="UTF-8" standalone="yes"?>
<Relationships xmlns="http://schemas.openxmlformats.org/package/2006/relationships"><Relationship Id="rId3" Type="http://schemas.openxmlformats.org/officeDocument/2006/relationships/image" Target="../media/image540.jpeg"/><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541.jpeg"/><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100.xml"/><Relationship Id="rId1" Type="http://schemas.openxmlformats.org/officeDocument/2006/relationships/themeOverride" Target="../theme/themeOverride142.xml"/><Relationship Id="rId4" Type="http://schemas.openxmlformats.org/officeDocument/2006/relationships/image" Target="../media/image542.jpeg"/></Relationships>
</file>

<file path=ppt/slides/_rels/slide211.xml.rels><?xml version="1.0" encoding="UTF-8" standalone="yes"?>
<Relationships xmlns="http://schemas.openxmlformats.org/package/2006/relationships"><Relationship Id="rId3" Type="http://schemas.openxmlformats.org/officeDocument/2006/relationships/image" Target="../media/image543.png"/><Relationship Id="rId2" Type="http://schemas.openxmlformats.org/officeDocument/2006/relationships/notesSlide" Target="../notesSlides/notesSlide206.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544.jpeg"/><Relationship Id="rId2" Type="http://schemas.openxmlformats.org/officeDocument/2006/relationships/notesSlide" Target="../notesSlides/notesSlide207.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08.xml"/><Relationship Id="rId7" Type="http://schemas.openxmlformats.org/officeDocument/2006/relationships/image" Target="../media/image548.jpeg"/><Relationship Id="rId2" Type="http://schemas.openxmlformats.org/officeDocument/2006/relationships/slideLayout" Target="../slideLayouts/slideLayout94.xml"/><Relationship Id="rId1" Type="http://schemas.openxmlformats.org/officeDocument/2006/relationships/themeOverride" Target="../theme/themeOverride143.xml"/><Relationship Id="rId6" Type="http://schemas.openxmlformats.org/officeDocument/2006/relationships/image" Target="../media/image547.jpeg"/><Relationship Id="rId5" Type="http://schemas.openxmlformats.org/officeDocument/2006/relationships/image" Target="../media/image546.jpeg"/><Relationship Id="rId4" Type="http://schemas.openxmlformats.org/officeDocument/2006/relationships/image" Target="../media/image545.jpe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99.xml"/><Relationship Id="rId1" Type="http://schemas.openxmlformats.org/officeDocument/2006/relationships/themeOverride" Target="../theme/themeOverride144.xml"/><Relationship Id="rId6" Type="http://schemas.openxmlformats.org/officeDocument/2006/relationships/image" Target="../media/image551.jpeg"/><Relationship Id="rId5" Type="http://schemas.openxmlformats.org/officeDocument/2006/relationships/image" Target="../media/image550.jpeg"/><Relationship Id="rId4" Type="http://schemas.openxmlformats.org/officeDocument/2006/relationships/image" Target="../media/image549.jpe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100.xml"/><Relationship Id="rId1" Type="http://schemas.openxmlformats.org/officeDocument/2006/relationships/themeOverride" Target="../theme/themeOverride145.xml"/><Relationship Id="rId6" Type="http://schemas.openxmlformats.org/officeDocument/2006/relationships/image" Target="../media/image554.png"/><Relationship Id="rId5" Type="http://schemas.openxmlformats.org/officeDocument/2006/relationships/image" Target="../media/image553.jpeg"/><Relationship Id="rId4" Type="http://schemas.openxmlformats.org/officeDocument/2006/relationships/image" Target="../media/image552.jpe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105.xml"/><Relationship Id="rId1" Type="http://schemas.openxmlformats.org/officeDocument/2006/relationships/themeOverride" Target="../theme/themeOverride146.xml"/><Relationship Id="rId6" Type="http://schemas.openxmlformats.org/officeDocument/2006/relationships/image" Target="../media/image557.jpeg"/><Relationship Id="rId5" Type="http://schemas.openxmlformats.org/officeDocument/2006/relationships/image" Target="../media/image556.jpeg"/><Relationship Id="rId4" Type="http://schemas.openxmlformats.org/officeDocument/2006/relationships/image" Target="../media/image555.jpeg"/></Relationships>
</file>

<file path=ppt/slides/_rels/slide2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2.xml"/><Relationship Id="rId1" Type="http://schemas.openxmlformats.org/officeDocument/2006/relationships/slideLayout" Target="../slideLayouts/slideLayout7.xml"/><Relationship Id="rId5" Type="http://schemas.openxmlformats.org/officeDocument/2006/relationships/image" Target="../media/image559.png"/><Relationship Id="rId4" Type="http://schemas.openxmlformats.org/officeDocument/2006/relationships/image" Target="../media/image558.jpeg"/></Relationships>
</file>

<file path=ppt/slides/_rels/slide218.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561.png"/><Relationship Id="rId2" Type="http://schemas.openxmlformats.org/officeDocument/2006/relationships/notesSlide" Target="../notesSlides/notesSlide2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7.xml"/><Relationship Id="rId1" Type="http://schemas.openxmlformats.org/officeDocument/2006/relationships/themeOverride" Target="../theme/themeOverride147.xml"/><Relationship Id="rId6" Type="http://schemas.openxmlformats.org/officeDocument/2006/relationships/image" Target="../media/image563.jpeg"/><Relationship Id="rId5" Type="http://schemas.openxmlformats.org/officeDocument/2006/relationships/hyperlink" Target="http://images.google.ch/imgres?imgurl=http://www.utc.edu/Research/ProbascoChair/pictures_clip/Milton%2520Friedman%2520Greyscale.jpg&amp;imgrefurl=http://www.utc.edu/Research/ProbascoChair/prev_intconf.php&amp;usg=__Yhh8jtUxtJlWyyI3MYmXMMArts4=&amp;h=1165&amp;w=802&amp;sz=91&amp;hl=fr&amp;start=3&amp;tbnid=5PoEimCpW23atM:&amp;tbnh=150&amp;tbnw=103&amp;prev=/images%3Fq%3DMilton%2Bfriedman%26gbv%3D2%26hl%3Dfr" TargetMode="External"/><Relationship Id="rId4" Type="http://schemas.openxmlformats.org/officeDocument/2006/relationships/image" Target="../media/image562.jpeg"/></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100.xml"/><Relationship Id="rId1" Type="http://schemas.openxmlformats.org/officeDocument/2006/relationships/themeOverride" Target="../theme/themeOverride148.xml"/><Relationship Id="rId4" Type="http://schemas.openxmlformats.org/officeDocument/2006/relationships/image" Target="../media/image564.jpe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100.xml"/><Relationship Id="rId1" Type="http://schemas.openxmlformats.org/officeDocument/2006/relationships/themeOverride" Target="../theme/themeOverride149.xml"/></Relationships>
</file>

<file path=ppt/slides/_rels/slide227.xml.rels><?xml version="1.0" encoding="UTF-8" standalone="yes"?>
<Relationships xmlns="http://schemas.openxmlformats.org/package/2006/relationships"><Relationship Id="rId8" Type="http://schemas.openxmlformats.org/officeDocument/2006/relationships/image" Target="../media/image569.jpeg"/><Relationship Id="rId3" Type="http://schemas.openxmlformats.org/officeDocument/2006/relationships/notesSlide" Target="../notesSlides/notesSlide222.xml"/><Relationship Id="rId7" Type="http://schemas.openxmlformats.org/officeDocument/2006/relationships/image" Target="../media/image568.jpeg"/><Relationship Id="rId2" Type="http://schemas.openxmlformats.org/officeDocument/2006/relationships/slideLayout" Target="../slideLayouts/slideLayout100.xml"/><Relationship Id="rId1" Type="http://schemas.openxmlformats.org/officeDocument/2006/relationships/themeOverride" Target="../theme/themeOverride150.xml"/><Relationship Id="rId6" Type="http://schemas.openxmlformats.org/officeDocument/2006/relationships/image" Target="../media/image567.jpeg"/><Relationship Id="rId5" Type="http://schemas.openxmlformats.org/officeDocument/2006/relationships/image" Target="../media/image566.jpeg"/><Relationship Id="rId4" Type="http://schemas.openxmlformats.org/officeDocument/2006/relationships/image" Target="../media/image565.png"/></Relationships>
</file>

<file path=ppt/slides/_rels/slide228.xml.rels><?xml version="1.0" encoding="UTF-8" standalone="yes"?>
<Relationships xmlns="http://schemas.openxmlformats.org/package/2006/relationships"><Relationship Id="rId8" Type="http://schemas.openxmlformats.org/officeDocument/2006/relationships/image" Target="../media/image574.jpeg"/><Relationship Id="rId3" Type="http://schemas.openxmlformats.org/officeDocument/2006/relationships/notesSlide" Target="../notesSlides/notesSlide223.xml"/><Relationship Id="rId7" Type="http://schemas.openxmlformats.org/officeDocument/2006/relationships/image" Target="../media/image573.jpeg"/><Relationship Id="rId2" Type="http://schemas.openxmlformats.org/officeDocument/2006/relationships/slideLayout" Target="../slideLayouts/slideLayout100.xml"/><Relationship Id="rId1" Type="http://schemas.openxmlformats.org/officeDocument/2006/relationships/themeOverride" Target="../theme/themeOverride151.xml"/><Relationship Id="rId6" Type="http://schemas.openxmlformats.org/officeDocument/2006/relationships/image" Target="../media/image572.jpeg"/><Relationship Id="rId5" Type="http://schemas.openxmlformats.org/officeDocument/2006/relationships/image" Target="../media/image571.jpeg"/><Relationship Id="rId4" Type="http://schemas.openxmlformats.org/officeDocument/2006/relationships/image" Target="../media/image570.jpeg"/><Relationship Id="rId9" Type="http://schemas.openxmlformats.org/officeDocument/2006/relationships/image" Target="../media/image575.jpeg"/></Relationships>
</file>

<file path=ppt/slides/_rels/slide229.xml.rels><?xml version="1.0" encoding="UTF-8" standalone="yes"?>
<Relationships xmlns="http://schemas.openxmlformats.org/package/2006/relationships"><Relationship Id="rId8" Type="http://schemas.openxmlformats.org/officeDocument/2006/relationships/image" Target="../media/image580.jpeg"/><Relationship Id="rId3" Type="http://schemas.openxmlformats.org/officeDocument/2006/relationships/notesSlide" Target="../notesSlides/notesSlide224.xml"/><Relationship Id="rId7" Type="http://schemas.openxmlformats.org/officeDocument/2006/relationships/image" Target="../media/image579.jpeg"/><Relationship Id="rId2" Type="http://schemas.openxmlformats.org/officeDocument/2006/relationships/slideLayout" Target="../slideLayouts/slideLayout7.xml"/><Relationship Id="rId1" Type="http://schemas.openxmlformats.org/officeDocument/2006/relationships/themeOverride" Target="../theme/themeOverride152.xml"/><Relationship Id="rId6" Type="http://schemas.openxmlformats.org/officeDocument/2006/relationships/image" Target="../media/image578.jpeg"/><Relationship Id="rId5" Type="http://schemas.openxmlformats.org/officeDocument/2006/relationships/image" Target="../media/image577.jpeg"/><Relationship Id="rId10" Type="http://schemas.openxmlformats.org/officeDocument/2006/relationships/image" Target="../media/image582.jpeg"/><Relationship Id="rId4" Type="http://schemas.openxmlformats.org/officeDocument/2006/relationships/image" Target="../media/image576.jpeg"/><Relationship Id="rId9" Type="http://schemas.openxmlformats.org/officeDocument/2006/relationships/image" Target="../media/image581.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95.xml"/><Relationship Id="rId1" Type="http://schemas.openxmlformats.org/officeDocument/2006/relationships/themeOverride" Target="../theme/themeOverride153.xml"/><Relationship Id="rId4" Type="http://schemas.openxmlformats.org/officeDocument/2006/relationships/image" Target="../media/image583.jpe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100.xml"/><Relationship Id="rId1" Type="http://schemas.openxmlformats.org/officeDocument/2006/relationships/themeOverride" Target="../theme/themeOverride154.xml"/><Relationship Id="rId6" Type="http://schemas.openxmlformats.org/officeDocument/2006/relationships/image" Target="../media/image586.png"/><Relationship Id="rId5" Type="http://schemas.openxmlformats.org/officeDocument/2006/relationships/image" Target="../media/image585.jpeg"/><Relationship Id="rId4" Type="http://schemas.openxmlformats.org/officeDocument/2006/relationships/image" Target="../media/image584.png"/></Relationships>
</file>

<file path=ppt/slides/_rels/slide232.xml.rels><?xml version="1.0" encoding="UTF-8" standalone="yes"?>
<Relationships xmlns="http://schemas.openxmlformats.org/package/2006/relationships"><Relationship Id="rId8" Type="http://schemas.openxmlformats.org/officeDocument/2006/relationships/image" Target="../media/image591.jpeg"/><Relationship Id="rId3" Type="http://schemas.openxmlformats.org/officeDocument/2006/relationships/notesSlide" Target="../notesSlides/notesSlide227.xml"/><Relationship Id="rId7" Type="http://schemas.openxmlformats.org/officeDocument/2006/relationships/image" Target="../media/image590.jpeg"/><Relationship Id="rId2" Type="http://schemas.openxmlformats.org/officeDocument/2006/relationships/slideLayout" Target="../slideLayouts/slideLayout100.xml"/><Relationship Id="rId1" Type="http://schemas.openxmlformats.org/officeDocument/2006/relationships/themeOverride" Target="../theme/themeOverride155.xml"/><Relationship Id="rId6" Type="http://schemas.openxmlformats.org/officeDocument/2006/relationships/image" Target="../media/image589.emf"/><Relationship Id="rId5" Type="http://schemas.openxmlformats.org/officeDocument/2006/relationships/image" Target="../media/image588.jpeg"/><Relationship Id="rId4" Type="http://schemas.openxmlformats.org/officeDocument/2006/relationships/image" Target="../media/image587.jpeg"/><Relationship Id="rId9" Type="http://schemas.openxmlformats.org/officeDocument/2006/relationships/image" Target="../media/image592.png"/></Relationships>
</file>

<file path=ppt/slides/_rels/slide233.xml.rels><?xml version="1.0" encoding="UTF-8" standalone="yes"?>
<Relationships xmlns="http://schemas.openxmlformats.org/package/2006/relationships"><Relationship Id="rId8" Type="http://schemas.openxmlformats.org/officeDocument/2006/relationships/image" Target="../media/image597.png"/><Relationship Id="rId3" Type="http://schemas.openxmlformats.org/officeDocument/2006/relationships/notesSlide" Target="../notesSlides/notesSlide228.xml"/><Relationship Id="rId7" Type="http://schemas.openxmlformats.org/officeDocument/2006/relationships/image" Target="../media/image596.jpeg"/><Relationship Id="rId2" Type="http://schemas.openxmlformats.org/officeDocument/2006/relationships/slideLayout" Target="../slideLayouts/slideLayout100.xml"/><Relationship Id="rId1" Type="http://schemas.openxmlformats.org/officeDocument/2006/relationships/themeOverride" Target="../theme/themeOverride156.xml"/><Relationship Id="rId6" Type="http://schemas.openxmlformats.org/officeDocument/2006/relationships/image" Target="../media/image595.png"/><Relationship Id="rId5" Type="http://schemas.openxmlformats.org/officeDocument/2006/relationships/image" Target="../media/image594.png"/><Relationship Id="rId4" Type="http://schemas.openxmlformats.org/officeDocument/2006/relationships/image" Target="../media/image593.png"/><Relationship Id="rId9" Type="http://schemas.openxmlformats.org/officeDocument/2006/relationships/image" Target="../media/image598.pn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95.xml"/><Relationship Id="rId1" Type="http://schemas.openxmlformats.org/officeDocument/2006/relationships/themeOverride" Target="../theme/themeOverride157.xml"/><Relationship Id="rId4" Type="http://schemas.openxmlformats.org/officeDocument/2006/relationships/image" Target="../media/image599.jpe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100.xml"/><Relationship Id="rId1" Type="http://schemas.openxmlformats.org/officeDocument/2006/relationships/themeOverride" Target="../theme/themeOverride158.xml"/><Relationship Id="rId5" Type="http://schemas.openxmlformats.org/officeDocument/2006/relationships/image" Target="../media/image601.jpeg"/><Relationship Id="rId4" Type="http://schemas.openxmlformats.org/officeDocument/2006/relationships/image" Target="../media/image600.jpe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100.xml"/><Relationship Id="rId1" Type="http://schemas.openxmlformats.org/officeDocument/2006/relationships/themeOverride" Target="../theme/themeOverride159.xml"/><Relationship Id="rId4" Type="http://schemas.openxmlformats.org/officeDocument/2006/relationships/image" Target="../media/image602.jpeg"/></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2.xml"/><Relationship Id="rId7" Type="http://schemas.openxmlformats.org/officeDocument/2006/relationships/image" Target="../media/image606.png"/><Relationship Id="rId2" Type="http://schemas.openxmlformats.org/officeDocument/2006/relationships/slideLayout" Target="../slideLayouts/slideLayout100.xml"/><Relationship Id="rId1" Type="http://schemas.openxmlformats.org/officeDocument/2006/relationships/themeOverride" Target="../theme/themeOverride160.xml"/><Relationship Id="rId6" Type="http://schemas.openxmlformats.org/officeDocument/2006/relationships/image" Target="../media/image605.png"/><Relationship Id="rId5" Type="http://schemas.openxmlformats.org/officeDocument/2006/relationships/image" Target="../media/image604.jpeg"/><Relationship Id="rId4" Type="http://schemas.openxmlformats.org/officeDocument/2006/relationships/image" Target="../media/image603.png"/></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3.xml"/><Relationship Id="rId7" Type="http://schemas.openxmlformats.org/officeDocument/2006/relationships/image" Target="../media/image610.jpeg"/><Relationship Id="rId2" Type="http://schemas.openxmlformats.org/officeDocument/2006/relationships/slideLayout" Target="../slideLayouts/slideLayout100.xml"/><Relationship Id="rId1" Type="http://schemas.openxmlformats.org/officeDocument/2006/relationships/themeOverride" Target="../theme/themeOverride161.xml"/><Relationship Id="rId6" Type="http://schemas.openxmlformats.org/officeDocument/2006/relationships/image" Target="../media/image609.jpeg"/><Relationship Id="rId5" Type="http://schemas.openxmlformats.org/officeDocument/2006/relationships/image" Target="../media/image608.png"/><Relationship Id="rId4" Type="http://schemas.openxmlformats.org/officeDocument/2006/relationships/image" Target="../media/image607.png"/></Relationships>
</file>

<file path=ppt/slides/_rels/slide239.xml.rels><?xml version="1.0" encoding="UTF-8" standalone="yes"?>
<Relationships xmlns="http://schemas.openxmlformats.org/package/2006/relationships"><Relationship Id="rId8" Type="http://schemas.openxmlformats.org/officeDocument/2006/relationships/image" Target="../media/image616.jpeg"/><Relationship Id="rId3" Type="http://schemas.openxmlformats.org/officeDocument/2006/relationships/image" Target="../media/image611.jpeg"/><Relationship Id="rId7" Type="http://schemas.openxmlformats.org/officeDocument/2006/relationships/image" Target="../media/image615.jpeg"/><Relationship Id="rId12" Type="http://schemas.openxmlformats.org/officeDocument/2006/relationships/image" Target="../media/image620.png"/><Relationship Id="rId2" Type="http://schemas.openxmlformats.org/officeDocument/2006/relationships/notesSlide" Target="../notesSlides/notesSlide234.xml"/><Relationship Id="rId1" Type="http://schemas.openxmlformats.org/officeDocument/2006/relationships/slideLayout" Target="../slideLayouts/slideLayout7.xml"/><Relationship Id="rId6" Type="http://schemas.openxmlformats.org/officeDocument/2006/relationships/image" Target="../media/image614.png"/><Relationship Id="rId11" Type="http://schemas.openxmlformats.org/officeDocument/2006/relationships/image" Target="../media/image619.jpeg"/><Relationship Id="rId5" Type="http://schemas.openxmlformats.org/officeDocument/2006/relationships/image" Target="../media/image613.jpeg"/><Relationship Id="rId10" Type="http://schemas.openxmlformats.org/officeDocument/2006/relationships/image" Target="../media/image618.png"/><Relationship Id="rId4" Type="http://schemas.openxmlformats.org/officeDocument/2006/relationships/image" Target="../media/image612.jpeg"/><Relationship Id="rId9" Type="http://schemas.openxmlformats.org/officeDocument/2006/relationships/image" Target="../media/image617.jpe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23.xml"/><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100.xml"/><Relationship Id="rId1" Type="http://schemas.openxmlformats.org/officeDocument/2006/relationships/themeOverride" Target="../theme/themeOverride162.xml"/><Relationship Id="rId4" Type="http://schemas.openxmlformats.org/officeDocument/2006/relationships/image" Target="../media/image621.jpeg"/></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100.xml"/><Relationship Id="rId1" Type="http://schemas.openxmlformats.org/officeDocument/2006/relationships/themeOverride" Target="../theme/themeOverride163.xml"/><Relationship Id="rId4" Type="http://schemas.openxmlformats.org/officeDocument/2006/relationships/image" Target="../media/image622.jpeg"/></Relationships>
</file>

<file path=ppt/slides/_rels/slide242.xml.rels><?xml version="1.0" encoding="UTF-8" standalone="yes"?>
<Relationships xmlns="http://schemas.openxmlformats.org/package/2006/relationships"><Relationship Id="rId3" Type="http://schemas.openxmlformats.org/officeDocument/2006/relationships/image" Target="../media/image623.png"/><Relationship Id="rId2" Type="http://schemas.openxmlformats.org/officeDocument/2006/relationships/notesSlide" Target="../notesSlides/notesSlide237.xml"/><Relationship Id="rId1" Type="http://schemas.openxmlformats.org/officeDocument/2006/relationships/slideLayout" Target="../slideLayouts/slideLayout100.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38.xml"/><Relationship Id="rId2" Type="http://schemas.openxmlformats.org/officeDocument/2006/relationships/slideLayout" Target="../slideLayouts/slideLayout97.xml"/><Relationship Id="rId1" Type="http://schemas.openxmlformats.org/officeDocument/2006/relationships/themeOverride" Target="../theme/themeOverride164.xml"/><Relationship Id="rId4" Type="http://schemas.openxmlformats.org/officeDocument/2006/relationships/image" Target="../media/image624.jpeg"/></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6.xml"/></Relationships>
</file>

<file path=ppt/slides/_rels/slide245.xml.rels><?xml version="1.0" encoding="UTF-8" standalone="yes"?>
<Relationships xmlns="http://schemas.openxmlformats.org/package/2006/relationships"><Relationship Id="rId8" Type="http://schemas.openxmlformats.org/officeDocument/2006/relationships/image" Target="../media/image629.png"/><Relationship Id="rId3" Type="http://schemas.openxmlformats.org/officeDocument/2006/relationships/notesSlide" Target="../notesSlides/notesSlide240.xml"/><Relationship Id="rId7" Type="http://schemas.openxmlformats.org/officeDocument/2006/relationships/image" Target="../media/image628.jpeg"/><Relationship Id="rId2" Type="http://schemas.openxmlformats.org/officeDocument/2006/relationships/slideLayout" Target="../slideLayouts/slideLayout100.xml"/><Relationship Id="rId1" Type="http://schemas.openxmlformats.org/officeDocument/2006/relationships/themeOverride" Target="../theme/themeOverride165.xml"/><Relationship Id="rId6" Type="http://schemas.openxmlformats.org/officeDocument/2006/relationships/image" Target="../media/image627.jpeg"/><Relationship Id="rId11" Type="http://schemas.openxmlformats.org/officeDocument/2006/relationships/image" Target="../media/image632.jpeg"/><Relationship Id="rId5" Type="http://schemas.openxmlformats.org/officeDocument/2006/relationships/image" Target="../media/image626.jpeg"/><Relationship Id="rId10" Type="http://schemas.openxmlformats.org/officeDocument/2006/relationships/image" Target="../media/image631.jpeg"/><Relationship Id="rId4" Type="http://schemas.openxmlformats.org/officeDocument/2006/relationships/image" Target="../media/image625.jpeg"/><Relationship Id="rId9" Type="http://schemas.openxmlformats.org/officeDocument/2006/relationships/image" Target="../media/image630.jpeg"/></Relationships>
</file>

<file path=ppt/slides/_rels/slide246.xml.rels><?xml version="1.0" encoding="UTF-8" standalone="yes"?>
<Relationships xmlns="http://schemas.openxmlformats.org/package/2006/relationships"><Relationship Id="rId8" Type="http://schemas.openxmlformats.org/officeDocument/2006/relationships/image" Target="../media/image637.jpeg"/><Relationship Id="rId3" Type="http://schemas.openxmlformats.org/officeDocument/2006/relationships/notesSlide" Target="../notesSlides/notesSlide241.xml"/><Relationship Id="rId7" Type="http://schemas.openxmlformats.org/officeDocument/2006/relationships/image" Target="../media/image636.png"/><Relationship Id="rId2" Type="http://schemas.openxmlformats.org/officeDocument/2006/relationships/slideLayout" Target="../slideLayouts/slideLayout100.xml"/><Relationship Id="rId1" Type="http://schemas.openxmlformats.org/officeDocument/2006/relationships/themeOverride" Target="../theme/themeOverride166.xml"/><Relationship Id="rId6" Type="http://schemas.openxmlformats.org/officeDocument/2006/relationships/image" Target="../media/image635.jpeg"/><Relationship Id="rId5" Type="http://schemas.openxmlformats.org/officeDocument/2006/relationships/image" Target="../media/image634.jpeg"/><Relationship Id="rId10" Type="http://schemas.openxmlformats.org/officeDocument/2006/relationships/image" Target="../media/image639.png"/><Relationship Id="rId4" Type="http://schemas.openxmlformats.org/officeDocument/2006/relationships/image" Target="../media/image633.jpeg"/><Relationship Id="rId9" Type="http://schemas.openxmlformats.org/officeDocument/2006/relationships/image" Target="../media/image638.jpeg"/></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100.xml"/><Relationship Id="rId1" Type="http://schemas.openxmlformats.org/officeDocument/2006/relationships/themeOverride" Target="../theme/themeOverride167.xml"/><Relationship Id="rId4" Type="http://schemas.openxmlformats.org/officeDocument/2006/relationships/image" Target="../media/image640.jpeg"/></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100.xml"/><Relationship Id="rId1" Type="http://schemas.openxmlformats.org/officeDocument/2006/relationships/themeOverride" Target="../theme/themeOverride168.xml"/><Relationship Id="rId5" Type="http://schemas.openxmlformats.org/officeDocument/2006/relationships/image" Target="../media/image642.jpeg"/><Relationship Id="rId4" Type="http://schemas.openxmlformats.org/officeDocument/2006/relationships/image" Target="../media/image641.jpeg"/></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100.xml"/><Relationship Id="rId1" Type="http://schemas.openxmlformats.org/officeDocument/2006/relationships/themeOverride" Target="../theme/themeOverride169.xml"/><Relationship Id="rId6" Type="http://schemas.openxmlformats.org/officeDocument/2006/relationships/image" Target="../media/image645.png"/><Relationship Id="rId5" Type="http://schemas.openxmlformats.org/officeDocument/2006/relationships/image" Target="../media/image644.jpeg"/><Relationship Id="rId4" Type="http://schemas.openxmlformats.org/officeDocument/2006/relationships/image" Target="../media/image6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5.xml"/><Relationship Id="rId7" Type="http://schemas.openxmlformats.org/officeDocument/2006/relationships/image" Target="../media/image649.jpeg"/><Relationship Id="rId2" Type="http://schemas.openxmlformats.org/officeDocument/2006/relationships/slideLayout" Target="../slideLayouts/slideLayout100.xml"/><Relationship Id="rId1" Type="http://schemas.openxmlformats.org/officeDocument/2006/relationships/themeOverride" Target="../theme/themeOverride170.xml"/><Relationship Id="rId6" Type="http://schemas.openxmlformats.org/officeDocument/2006/relationships/image" Target="../media/image648.jpeg"/><Relationship Id="rId5" Type="http://schemas.openxmlformats.org/officeDocument/2006/relationships/image" Target="../media/image647.jpeg"/><Relationship Id="rId4" Type="http://schemas.openxmlformats.org/officeDocument/2006/relationships/image" Target="../media/image646.png"/></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97.xml"/><Relationship Id="rId1" Type="http://schemas.openxmlformats.org/officeDocument/2006/relationships/themeOverride" Target="../theme/themeOverride171.xml"/><Relationship Id="rId6" Type="http://schemas.openxmlformats.org/officeDocument/2006/relationships/image" Target="../media/image652.png"/><Relationship Id="rId5" Type="http://schemas.openxmlformats.org/officeDocument/2006/relationships/image" Target="../media/image651.jpeg"/><Relationship Id="rId4" Type="http://schemas.openxmlformats.org/officeDocument/2006/relationships/image" Target="../media/image650.jpeg"/></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653.jpeg"/><Relationship Id="rId2" Type="http://schemas.openxmlformats.org/officeDocument/2006/relationships/notesSlide" Target="../notesSlides/notesSlide248.xml"/><Relationship Id="rId1" Type="http://schemas.openxmlformats.org/officeDocument/2006/relationships/slideLayout" Target="../slideLayouts/slideLayout97.xml"/></Relationships>
</file>

<file path=ppt/slides/_rels/slide254.xml.rels><?xml version="1.0" encoding="UTF-8" standalone="yes"?>
<Relationships xmlns="http://schemas.openxmlformats.org/package/2006/relationships"><Relationship Id="rId3" Type="http://schemas.openxmlformats.org/officeDocument/2006/relationships/image" Target="../media/image654.jpeg"/><Relationship Id="rId2" Type="http://schemas.openxmlformats.org/officeDocument/2006/relationships/notesSlide" Target="../notesSlides/notesSlide249.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655.jpeg"/><Relationship Id="rId2" Type="http://schemas.openxmlformats.org/officeDocument/2006/relationships/notesSlide" Target="../notesSlides/notesSlide252.xml"/><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100.xml"/><Relationship Id="rId1" Type="http://schemas.openxmlformats.org/officeDocument/2006/relationships/themeOverride" Target="../theme/themeOverride172.xml"/></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4.xml"/><Relationship Id="rId7" Type="http://schemas.openxmlformats.org/officeDocument/2006/relationships/image" Target="../media/image548.jpeg"/><Relationship Id="rId2" Type="http://schemas.openxmlformats.org/officeDocument/2006/relationships/slideLayout" Target="../slideLayouts/slideLayout94.xml"/><Relationship Id="rId1" Type="http://schemas.openxmlformats.org/officeDocument/2006/relationships/themeOverride" Target="../theme/themeOverride173.xml"/><Relationship Id="rId6" Type="http://schemas.openxmlformats.org/officeDocument/2006/relationships/image" Target="../media/image547.jpeg"/><Relationship Id="rId5" Type="http://schemas.openxmlformats.org/officeDocument/2006/relationships/image" Target="../media/image546.jpeg"/><Relationship Id="rId4" Type="http://schemas.openxmlformats.org/officeDocument/2006/relationships/image" Target="../media/image54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0.xml"/><Relationship Id="rId1" Type="http://schemas.openxmlformats.org/officeDocument/2006/relationships/themeOverride" Target="../theme/themeOverride14.xml"/><Relationship Id="rId4" Type="http://schemas.openxmlformats.org/officeDocument/2006/relationships/image" Target="../media/image46.jpeg"/></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100.xml"/><Relationship Id="rId1" Type="http://schemas.openxmlformats.org/officeDocument/2006/relationships/themeOverride" Target="../theme/themeOverride174.xml"/><Relationship Id="rId5" Type="http://schemas.openxmlformats.org/officeDocument/2006/relationships/image" Target="../media/image657.jpeg"/><Relationship Id="rId4" Type="http://schemas.openxmlformats.org/officeDocument/2006/relationships/image" Target="../media/image656.emf"/></Relationships>
</file>

<file path=ppt/slides/_rels/slide261.xml.rels><?xml version="1.0" encoding="UTF-8" standalone="yes"?>
<Relationships xmlns="http://schemas.openxmlformats.org/package/2006/relationships"><Relationship Id="rId8" Type="http://schemas.openxmlformats.org/officeDocument/2006/relationships/image" Target="../media/image638.jpeg"/><Relationship Id="rId3" Type="http://schemas.openxmlformats.org/officeDocument/2006/relationships/notesSlide" Target="../notesSlides/notesSlide256.xml"/><Relationship Id="rId7" Type="http://schemas.openxmlformats.org/officeDocument/2006/relationships/image" Target="../media/image637.jpeg"/><Relationship Id="rId2" Type="http://schemas.openxmlformats.org/officeDocument/2006/relationships/slideLayout" Target="../slideLayouts/slideLayout100.xml"/><Relationship Id="rId1" Type="http://schemas.openxmlformats.org/officeDocument/2006/relationships/themeOverride" Target="../theme/themeOverride175.xml"/><Relationship Id="rId6" Type="http://schemas.openxmlformats.org/officeDocument/2006/relationships/image" Target="../media/image636.png"/><Relationship Id="rId5" Type="http://schemas.openxmlformats.org/officeDocument/2006/relationships/image" Target="../media/image634.jpeg"/><Relationship Id="rId10" Type="http://schemas.openxmlformats.org/officeDocument/2006/relationships/image" Target="../media/image640.jpeg"/><Relationship Id="rId4" Type="http://schemas.openxmlformats.org/officeDocument/2006/relationships/image" Target="../media/image633.jpeg"/><Relationship Id="rId9" Type="http://schemas.openxmlformats.org/officeDocument/2006/relationships/image" Target="../media/image639.png"/></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100.xml"/><Relationship Id="rId1" Type="http://schemas.openxmlformats.org/officeDocument/2006/relationships/themeOverride" Target="../theme/themeOverride176.xml"/><Relationship Id="rId4" Type="http://schemas.openxmlformats.org/officeDocument/2006/relationships/image" Target="../media/image658.jpeg"/></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100.xml"/><Relationship Id="rId1" Type="http://schemas.openxmlformats.org/officeDocument/2006/relationships/themeOverride" Target="../theme/themeOverride177.xml"/><Relationship Id="rId4" Type="http://schemas.openxmlformats.org/officeDocument/2006/relationships/image" Target="../media/image659.png"/></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100.xml"/><Relationship Id="rId1" Type="http://schemas.openxmlformats.org/officeDocument/2006/relationships/themeOverride" Target="../theme/themeOverride178.xml"/><Relationship Id="rId4" Type="http://schemas.openxmlformats.org/officeDocument/2006/relationships/image" Target="../media/image660.jpeg"/></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100.xml"/><Relationship Id="rId1" Type="http://schemas.openxmlformats.org/officeDocument/2006/relationships/themeOverride" Target="../theme/themeOverride179.xml"/><Relationship Id="rId4" Type="http://schemas.openxmlformats.org/officeDocument/2006/relationships/image" Target="../media/image661.jpeg"/></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100.xml"/><Relationship Id="rId1" Type="http://schemas.openxmlformats.org/officeDocument/2006/relationships/themeOverride" Target="../theme/themeOverride180.xml"/><Relationship Id="rId4" Type="http://schemas.openxmlformats.org/officeDocument/2006/relationships/image" Target="../media/image662.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100.xml"/><Relationship Id="rId1" Type="http://schemas.openxmlformats.org/officeDocument/2006/relationships/themeOverride" Target="../theme/themeOverride181.xml"/><Relationship Id="rId4" Type="http://schemas.openxmlformats.org/officeDocument/2006/relationships/image" Target="../media/image663.jpeg"/></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image" Target="../media/image664.png"/><Relationship Id="rId2" Type="http://schemas.openxmlformats.org/officeDocument/2006/relationships/notesSlide" Target="../notesSlides/notesSlide267.xml"/><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3" Type="http://schemas.openxmlformats.org/officeDocument/2006/relationships/image" Target="../media/image665.png"/><Relationship Id="rId2" Type="http://schemas.openxmlformats.org/officeDocument/2006/relationships/notesSlide" Target="../notesSlides/notesSlide271.xml"/><Relationship Id="rId1" Type="http://schemas.openxmlformats.org/officeDocument/2006/relationships/slideLayout" Target="../slideLayouts/slideLayout61.xml"/></Relationships>
</file>

<file path=ppt/slides/_rels/slide278.xml.rels><?xml version="1.0" encoding="UTF-8" standalone="yes"?>
<Relationships xmlns="http://schemas.openxmlformats.org/package/2006/relationships"><Relationship Id="rId3" Type="http://schemas.openxmlformats.org/officeDocument/2006/relationships/image" Target="../media/image666.png"/><Relationship Id="rId2" Type="http://schemas.openxmlformats.org/officeDocument/2006/relationships/notesSlide" Target="../notesSlides/notesSlide272.xml"/><Relationship Id="rId1" Type="http://schemas.openxmlformats.org/officeDocument/2006/relationships/slideLayout" Target="../slideLayouts/slideLayout51.xml"/></Relationships>
</file>

<file path=ppt/slides/_rels/slide279.xml.rels><?xml version="1.0" encoding="UTF-8" standalone="yes"?>
<Relationships xmlns="http://schemas.openxmlformats.org/package/2006/relationships"><Relationship Id="rId3" Type="http://schemas.openxmlformats.org/officeDocument/2006/relationships/image" Target="../media/image667.jpeg"/><Relationship Id="rId2" Type="http://schemas.openxmlformats.org/officeDocument/2006/relationships/notesSlide" Target="../notesSlides/notesSlide273.xml"/><Relationship Id="rId1" Type="http://schemas.openxmlformats.org/officeDocument/2006/relationships/slideLayout" Target="../slideLayouts/slideLayout40.xml"/><Relationship Id="rId4" Type="http://schemas.openxmlformats.org/officeDocument/2006/relationships/image" Target="../media/image668.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hemeOverride" Target="../theme/themeOverride15.xml"/><Relationship Id="rId5" Type="http://schemas.openxmlformats.org/officeDocument/2006/relationships/image" Target="../media/image50.jpeg"/><Relationship Id="rId4" Type="http://schemas.openxmlformats.org/officeDocument/2006/relationships/image" Target="../media/image49.jpeg"/></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95.xml"/><Relationship Id="rId1" Type="http://schemas.openxmlformats.org/officeDocument/2006/relationships/themeOverride" Target="../theme/themeOverride182.xml"/><Relationship Id="rId4" Type="http://schemas.openxmlformats.org/officeDocument/2006/relationships/image" Target="../media/image669.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4.xml"/><Relationship Id="rId1" Type="http://schemas.openxmlformats.org/officeDocument/2006/relationships/themeOverride" Target="../theme/themeOverride1.xml"/><Relationship Id="rId5" Type="http://schemas.openxmlformats.org/officeDocument/2006/relationships/image" Target="../media/image3.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notesSlide" Target="../notesSlides/notesSlide29.xml"/><Relationship Id="rId7"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themeOverride" Target="../theme/themeOverride16.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notesSlide" Target="../notesSlides/notesSlide30.xml"/><Relationship Id="rId7" Type="http://schemas.openxmlformats.org/officeDocument/2006/relationships/image" Target="../media/image59.jpeg"/><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5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10.xml"/><Relationship Id="rId1" Type="http://schemas.openxmlformats.org/officeDocument/2006/relationships/themeOverride" Target="../theme/themeOverride18.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7.xml"/><Relationship Id="rId1" Type="http://schemas.openxmlformats.org/officeDocument/2006/relationships/themeOverride" Target="../theme/themeOverride19.xml"/><Relationship Id="rId5" Type="http://schemas.openxmlformats.org/officeDocument/2006/relationships/image" Target="../media/image66.jpeg"/><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70.jpeg"/><Relationship Id="rId2" Type="http://schemas.openxmlformats.org/officeDocument/2006/relationships/slideLayout" Target="../slideLayouts/slideLayout94.xml"/><Relationship Id="rId1" Type="http://schemas.openxmlformats.org/officeDocument/2006/relationships/themeOverride" Target="../theme/themeOverride20.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34.xml"/><Relationship Id="rId7" Type="http://schemas.openxmlformats.org/officeDocument/2006/relationships/image" Target="../media/image74.jpeg"/><Relationship Id="rId2" Type="http://schemas.openxmlformats.org/officeDocument/2006/relationships/slideLayout" Target="../slideLayouts/slideLayout107.xml"/><Relationship Id="rId1" Type="http://schemas.openxmlformats.org/officeDocument/2006/relationships/themeOverride" Target="../theme/themeOverride2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35.xml"/><Relationship Id="rId7" Type="http://schemas.openxmlformats.org/officeDocument/2006/relationships/image" Target="../media/image79.jpeg"/><Relationship Id="rId2" Type="http://schemas.openxmlformats.org/officeDocument/2006/relationships/slideLayout" Target="../slideLayouts/slideLayout100.xml"/><Relationship Id="rId1" Type="http://schemas.openxmlformats.org/officeDocument/2006/relationships/themeOverride" Target="../theme/themeOverride22.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38.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notesSlide" Target="../notesSlides/notesSlide36.xml"/><Relationship Id="rId7" Type="http://schemas.openxmlformats.org/officeDocument/2006/relationships/image" Target="../media/image87.jpeg"/><Relationship Id="rId2" Type="http://schemas.openxmlformats.org/officeDocument/2006/relationships/slideLayout" Target="../slideLayouts/slideLayout100.xml"/><Relationship Id="rId1" Type="http://schemas.openxmlformats.org/officeDocument/2006/relationships/themeOverride" Target="../theme/themeOverride23.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00.xml"/></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96.jpeg"/><Relationship Id="rId2" Type="http://schemas.openxmlformats.org/officeDocument/2006/relationships/slideLayout" Target="../slideLayouts/slideLayout100.xml"/><Relationship Id="rId1" Type="http://schemas.openxmlformats.org/officeDocument/2006/relationships/themeOverride" Target="../theme/themeOverride24.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00.xml"/><Relationship Id="rId1" Type="http://schemas.openxmlformats.org/officeDocument/2006/relationships/themeOverride" Target="../theme/themeOverride25.xml"/><Relationship Id="rId4" Type="http://schemas.openxmlformats.org/officeDocument/2006/relationships/image" Target="../media/image97.jpeg"/></Relationships>
</file>

<file path=ppt/slides/_rels/slide45.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31.png"/><Relationship Id="rId7"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hemeOverride" Target="../theme/themeOverride26.xml"/><Relationship Id="rId4" Type="http://schemas.openxmlformats.org/officeDocument/2006/relationships/image" Target="../media/image103.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107.jpeg"/><Relationship Id="rId2" Type="http://schemas.openxmlformats.org/officeDocument/2006/relationships/slideLayout" Target="../slideLayouts/slideLayout100.xml"/><Relationship Id="rId1" Type="http://schemas.openxmlformats.org/officeDocument/2006/relationships/themeOverride" Target="../theme/themeOverride2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1.xml"/><Relationship Id="rId1" Type="http://schemas.openxmlformats.org/officeDocument/2006/relationships/slideLayout" Target="../slideLayouts/slideLayout100.xml"/></Relationships>
</file>

<file path=ppt/slides/_rels/slide5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notesSlide" Target="../notesSlides/notesSlide52.xml"/><Relationship Id="rId7" Type="http://schemas.openxmlformats.org/officeDocument/2006/relationships/image" Target="../media/image112.png"/><Relationship Id="rId2" Type="http://schemas.openxmlformats.org/officeDocument/2006/relationships/slideLayout" Target="../slideLayouts/slideLayout7.xml"/><Relationship Id="rId1" Type="http://schemas.openxmlformats.org/officeDocument/2006/relationships/themeOverride" Target="../theme/themeOverride28.xml"/><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5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notesSlide" Target="../notesSlides/notesSlide53.xml"/><Relationship Id="rId7" Type="http://schemas.openxmlformats.org/officeDocument/2006/relationships/image" Target="../media/image119.png"/><Relationship Id="rId2" Type="http://schemas.openxmlformats.org/officeDocument/2006/relationships/slideLayout" Target="../slideLayouts/slideLayout7.xml"/><Relationship Id="rId1" Type="http://schemas.openxmlformats.org/officeDocument/2006/relationships/themeOverride" Target="../theme/themeOverride29.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126.jpeg"/><Relationship Id="rId2" Type="http://schemas.openxmlformats.org/officeDocument/2006/relationships/slideLayout" Target="../slideLayouts/slideLayout97.xml"/><Relationship Id="rId1" Type="http://schemas.openxmlformats.org/officeDocument/2006/relationships/themeOverride" Target="../theme/themeOverride30.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00.xml"/><Relationship Id="rId1" Type="http://schemas.openxmlformats.org/officeDocument/2006/relationships/themeOverride" Target="../theme/themeOverride31.xml"/><Relationship Id="rId6" Type="http://schemas.openxmlformats.org/officeDocument/2006/relationships/image" Target="../media/image129.jpeg"/><Relationship Id="rId5" Type="http://schemas.openxmlformats.org/officeDocument/2006/relationships/image" Target="../media/image128.png"/><Relationship Id="rId4" Type="http://schemas.openxmlformats.org/officeDocument/2006/relationships/image" Target="../media/image127.jpeg"/></Relationships>
</file>

<file path=ppt/slides/_rels/slide5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57.xml"/><Relationship Id="rId7" Type="http://schemas.openxmlformats.org/officeDocument/2006/relationships/image" Target="../media/image134.jpeg"/><Relationship Id="rId2" Type="http://schemas.openxmlformats.org/officeDocument/2006/relationships/slideLayout" Target="../slideLayouts/slideLayout107.xml"/><Relationship Id="rId1" Type="http://schemas.openxmlformats.org/officeDocument/2006/relationships/themeOverride" Target="../theme/themeOverride3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00.xml"/><Relationship Id="rId1" Type="http://schemas.openxmlformats.org/officeDocument/2006/relationships/themeOverride" Target="../theme/themeOverride33.xml"/><Relationship Id="rId4" Type="http://schemas.openxmlformats.org/officeDocument/2006/relationships/image" Target="../media/image136.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00.xml"/><Relationship Id="rId1" Type="http://schemas.openxmlformats.org/officeDocument/2006/relationships/themeOverride" Target="../theme/themeOverride34.xml"/><Relationship Id="rId4" Type="http://schemas.openxmlformats.org/officeDocument/2006/relationships/image" Target="../media/image137.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141.jpeg"/><Relationship Id="rId2" Type="http://schemas.openxmlformats.org/officeDocument/2006/relationships/slideLayout" Target="../slideLayouts/slideLayout95.xml"/><Relationship Id="rId1" Type="http://schemas.openxmlformats.org/officeDocument/2006/relationships/themeOverride" Target="../theme/themeOverride35.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00.xml"/><Relationship Id="rId1" Type="http://schemas.openxmlformats.org/officeDocument/2006/relationships/themeOverride" Target="../theme/themeOverride36.xml"/><Relationship Id="rId5" Type="http://schemas.openxmlformats.org/officeDocument/2006/relationships/image" Target="../media/image143.jpeg"/><Relationship Id="rId4" Type="http://schemas.openxmlformats.org/officeDocument/2006/relationships/image" Target="../media/image142.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94.xml"/><Relationship Id="rId1" Type="http://schemas.openxmlformats.org/officeDocument/2006/relationships/themeOverride" Target="../theme/themeOverride37.xml"/><Relationship Id="rId4" Type="http://schemas.openxmlformats.org/officeDocument/2006/relationships/image" Target="../media/image144.jpeg"/></Relationships>
</file>

<file path=ppt/slides/_rels/slide65.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notesSlide" Target="../notesSlides/notesSlide63.xml"/><Relationship Id="rId7" Type="http://schemas.openxmlformats.org/officeDocument/2006/relationships/image" Target="../media/image148.jpeg"/><Relationship Id="rId2" Type="http://schemas.openxmlformats.org/officeDocument/2006/relationships/slideLayout" Target="../slideLayouts/slideLayout95.xml"/><Relationship Id="rId1" Type="http://schemas.openxmlformats.org/officeDocument/2006/relationships/themeOverride" Target="../theme/themeOverride38.xml"/><Relationship Id="rId6" Type="http://schemas.openxmlformats.org/officeDocument/2006/relationships/image" Target="../media/image147.jpeg"/><Relationship Id="rId11" Type="http://schemas.openxmlformats.org/officeDocument/2006/relationships/image" Target="../media/image152.jpeg"/><Relationship Id="rId5" Type="http://schemas.openxmlformats.org/officeDocument/2006/relationships/image" Target="../media/image146.jpeg"/><Relationship Id="rId10" Type="http://schemas.openxmlformats.org/officeDocument/2006/relationships/image" Target="../media/image151.jpeg"/><Relationship Id="rId4" Type="http://schemas.openxmlformats.org/officeDocument/2006/relationships/image" Target="../media/image145.jpeg"/><Relationship Id="rId9" Type="http://schemas.openxmlformats.org/officeDocument/2006/relationships/image" Target="../media/image150.jpeg"/></Relationships>
</file>

<file path=ppt/slides/_rels/slide66.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notesSlide" Target="../notesSlides/notesSlide64.xml"/><Relationship Id="rId7" Type="http://schemas.openxmlformats.org/officeDocument/2006/relationships/image" Target="../media/image156.jpeg"/><Relationship Id="rId2" Type="http://schemas.openxmlformats.org/officeDocument/2006/relationships/slideLayout" Target="../slideLayouts/slideLayout95.xml"/><Relationship Id="rId1" Type="http://schemas.openxmlformats.org/officeDocument/2006/relationships/themeOverride" Target="../theme/themeOverride39.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00.xml"/><Relationship Id="rId1" Type="http://schemas.openxmlformats.org/officeDocument/2006/relationships/themeOverride" Target="../theme/themeOverride40.xml"/><Relationship Id="rId4" Type="http://schemas.openxmlformats.org/officeDocument/2006/relationships/image" Target="../media/image158.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00.xml"/><Relationship Id="rId1" Type="http://schemas.openxmlformats.org/officeDocument/2006/relationships/themeOverride" Target="../theme/themeOverride41.xml"/><Relationship Id="rId4" Type="http://schemas.openxmlformats.org/officeDocument/2006/relationships/image" Target="../media/image159.jpeg"/></Relationships>
</file>

<file path=ppt/slides/_rels/slide69.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notesSlide" Target="../notesSlides/notesSlide67.xml"/><Relationship Id="rId7" Type="http://schemas.openxmlformats.org/officeDocument/2006/relationships/image" Target="../media/image163.jpeg"/><Relationship Id="rId2" Type="http://schemas.openxmlformats.org/officeDocument/2006/relationships/slideLayout" Target="../slideLayouts/slideLayout97.xml"/><Relationship Id="rId1" Type="http://schemas.openxmlformats.org/officeDocument/2006/relationships/themeOverride" Target="../theme/themeOverride42.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5.xml"/><Relationship Id="rId1" Type="http://schemas.openxmlformats.org/officeDocument/2006/relationships/themeOverride" Target="../theme/themeOverride2.xml"/><Relationship Id="rId5" Type="http://schemas.openxmlformats.org/officeDocument/2006/relationships/image" Target="../media/image9.pn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00.xml"/><Relationship Id="rId1" Type="http://schemas.openxmlformats.org/officeDocument/2006/relationships/themeOverride" Target="../theme/themeOverride43.xml"/><Relationship Id="rId5" Type="http://schemas.openxmlformats.org/officeDocument/2006/relationships/image" Target="../media/image166.jpeg"/><Relationship Id="rId4" Type="http://schemas.openxmlformats.org/officeDocument/2006/relationships/image" Target="../media/image165.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00.xml"/><Relationship Id="rId1" Type="http://schemas.openxmlformats.org/officeDocument/2006/relationships/themeOverride" Target="../theme/themeOverride44.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95.xml"/><Relationship Id="rId1" Type="http://schemas.openxmlformats.org/officeDocument/2006/relationships/themeOverride" Target="../theme/themeOverride45.xml"/><Relationship Id="rId4" Type="http://schemas.openxmlformats.org/officeDocument/2006/relationships/image" Target="../media/image170.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00.xml"/><Relationship Id="rId1" Type="http://schemas.openxmlformats.org/officeDocument/2006/relationships/themeOverride" Target="../theme/themeOverride46.xml"/><Relationship Id="rId4" Type="http://schemas.openxmlformats.org/officeDocument/2006/relationships/image" Target="../media/image171.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00.xml"/><Relationship Id="rId1" Type="http://schemas.openxmlformats.org/officeDocument/2006/relationships/themeOverride" Target="../theme/themeOverride47.xml"/><Relationship Id="rId4" Type="http://schemas.openxmlformats.org/officeDocument/2006/relationships/image" Target="../media/image172.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3.xml"/><Relationship Id="rId7" Type="http://schemas.openxmlformats.org/officeDocument/2006/relationships/image" Target="../media/image176.png"/><Relationship Id="rId2" Type="http://schemas.openxmlformats.org/officeDocument/2006/relationships/slideLayout" Target="../slideLayouts/slideLayout97.xml"/><Relationship Id="rId1" Type="http://schemas.openxmlformats.org/officeDocument/2006/relationships/themeOverride" Target="../theme/themeOverride48.xml"/><Relationship Id="rId6" Type="http://schemas.openxmlformats.org/officeDocument/2006/relationships/image" Target="../media/image175.jpeg"/><Relationship Id="rId5" Type="http://schemas.openxmlformats.org/officeDocument/2006/relationships/image" Target="../media/image174.png"/><Relationship Id="rId4" Type="http://schemas.openxmlformats.org/officeDocument/2006/relationships/image" Target="../media/image173.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00.xml"/><Relationship Id="rId1" Type="http://schemas.openxmlformats.org/officeDocument/2006/relationships/themeOverride" Target="../theme/themeOverride49.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5.xml"/><Relationship Id="rId7" Type="http://schemas.openxmlformats.org/officeDocument/2006/relationships/image" Target="../media/image183.jpeg"/><Relationship Id="rId2" Type="http://schemas.openxmlformats.org/officeDocument/2006/relationships/slideLayout" Target="../slideLayouts/slideLayout97.xml"/><Relationship Id="rId1" Type="http://schemas.openxmlformats.org/officeDocument/2006/relationships/themeOverride" Target="../theme/themeOverride50.xml"/><Relationship Id="rId6" Type="http://schemas.openxmlformats.org/officeDocument/2006/relationships/image" Target="../media/image182.jpeg"/><Relationship Id="rId5" Type="http://schemas.openxmlformats.org/officeDocument/2006/relationships/image" Target="../media/image181.png"/><Relationship Id="rId4" Type="http://schemas.openxmlformats.org/officeDocument/2006/relationships/image" Target="../media/image180.jpeg"/></Relationships>
</file>

<file path=ppt/slides/_rels/slide78.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notesSlide" Target="../notesSlides/notesSlide76.xml"/><Relationship Id="rId7" Type="http://schemas.openxmlformats.org/officeDocument/2006/relationships/image" Target="../media/image187.jpeg"/><Relationship Id="rId2" Type="http://schemas.openxmlformats.org/officeDocument/2006/relationships/slideLayout" Target="../slideLayouts/slideLayout118.xml"/><Relationship Id="rId1" Type="http://schemas.openxmlformats.org/officeDocument/2006/relationships/themeOverride" Target="../theme/themeOverride51.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 Id="rId9" Type="http://schemas.openxmlformats.org/officeDocument/2006/relationships/image" Target="../media/image189.png"/></Relationships>
</file>

<file path=ppt/slides/_rels/slide79.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5.xml"/><Relationship Id="rId1" Type="http://schemas.openxmlformats.org/officeDocument/2006/relationships/themeOverride" Target="../theme/themeOverride3.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00.xml"/><Relationship Id="rId1" Type="http://schemas.openxmlformats.org/officeDocument/2006/relationships/themeOverride" Target="../theme/themeOverride52.xml"/><Relationship Id="rId5" Type="http://schemas.openxmlformats.org/officeDocument/2006/relationships/image" Target="../media/image197.jpeg"/><Relationship Id="rId4" Type="http://schemas.openxmlformats.org/officeDocument/2006/relationships/image" Target="../media/image196.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00.xml"/><Relationship Id="rId1" Type="http://schemas.openxmlformats.org/officeDocument/2006/relationships/themeOverride" Target="../theme/themeOverride53.xml"/><Relationship Id="rId4" Type="http://schemas.openxmlformats.org/officeDocument/2006/relationships/image" Target="../media/image198.jpeg"/></Relationships>
</file>

<file path=ppt/slides/_rels/slide82.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notesSlide" Target="../notesSlides/notesSlide80.xml"/><Relationship Id="rId7" Type="http://schemas.openxmlformats.org/officeDocument/2006/relationships/image" Target="../media/image202.png"/><Relationship Id="rId2" Type="http://schemas.openxmlformats.org/officeDocument/2006/relationships/slideLayout" Target="../slideLayouts/slideLayout95.xml"/><Relationship Id="rId1" Type="http://schemas.openxmlformats.org/officeDocument/2006/relationships/themeOverride" Target="../theme/themeOverride54.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1.xml"/><Relationship Id="rId7" Type="http://schemas.openxmlformats.org/officeDocument/2006/relationships/image" Target="../media/image207.jpeg"/><Relationship Id="rId2" Type="http://schemas.openxmlformats.org/officeDocument/2006/relationships/slideLayout" Target="../slideLayouts/slideLayout100.xml"/><Relationship Id="rId1" Type="http://schemas.openxmlformats.org/officeDocument/2006/relationships/themeOverride" Target="../theme/themeOverride55.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2.xml"/><Relationship Id="rId7" Type="http://schemas.openxmlformats.org/officeDocument/2006/relationships/image" Target="../media/image211.jpeg"/><Relationship Id="rId2" Type="http://schemas.openxmlformats.org/officeDocument/2006/relationships/slideLayout" Target="../slideLayouts/slideLayout100.xml"/><Relationship Id="rId1" Type="http://schemas.openxmlformats.org/officeDocument/2006/relationships/themeOverride" Target="../theme/themeOverride56.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00.xml"/><Relationship Id="rId1" Type="http://schemas.openxmlformats.org/officeDocument/2006/relationships/themeOverride" Target="../theme/themeOverride57.xml"/><Relationship Id="rId6" Type="http://schemas.openxmlformats.org/officeDocument/2006/relationships/image" Target="../media/image214.jpeg"/><Relationship Id="rId5" Type="http://schemas.openxmlformats.org/officeDocument/2006/relationships/image" Target="../media/image213.jpeg"/><Relationship Id="rId4" Type="http://schemas.openxmlformats.org/officeDocument/2006/relationships/image" Target="../media/image212.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4.xml"/><Relationship Id="rId7" Type="http://schemas.openxmlformats.org/officeDocument/2006/relationships/image" Target="../media/image218.jpeg"/><Relationship Id="rId2" Type="http://schemas.openxmlformats.org/officeDocument/2006/relationships/slideLayout" Target="../slideLayouts/slideLayout100.xml"/><Relationship Id="rId1" Type="http://schemas.openxmlformats.org/officeDocument/2006/relationships/themeOverride" Target="../theme/themeOverride58.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5.xml"/><Relationship Id="rId7" Type="http://schemas.openxmlformats.org/officeDocument/2006/relationships/image" Target="../media/image222.png"/><Relationship Id="rId2" Type="http://schemas.openxmlformats.org/officeDocument/2006/relationships/slideLayout" Target="../slideLayouts/slideLayout108.xml"/><Relationship Id="rId1" Type="http://schemas.openxmlformats.org/officeDocument/2006/relationships/themeOverride" Target="../theme/themeOverride59.xml"/><Relationship Id="rId6" Type="http://schemas.openxmlformats.org/officeDocument/2006/relationships/image" Target="../media/image221.jpeg"/><Relationship Id="rId5" Type="http://schemas.openxmlformats.org/officeDocument/2006/relationships/image" Target="../media/image220.jpeg"/><Relationship Id="rId4" Type="http://schemas.openxmlformats.org/officeDocument/2006/relationships/image" Target="../media/image219.jpeg"/></Relationships>
</file>

<file path=ppt/slides/_rels/slide88.xml.rels><?xml version="1.0" encoding="UTF-8" standalone="yes"?>
<Relationships xmlns="http://schemas.openxmlformats.org/package/2006/relationships"><Relationship Id="rId8" Type="http://schemas.openxmlformats.org/officeDocument/2006/relationships/image" Target="../media/image227.jpeg"/><Relationship Id="rId3" Type="http://schemas.openxmlformats.org/officeDocument/2006/relationships/notesSlide" Target="../notesSlides/notesSlide86.xml"/><Relationship Id="rId7" Type="http://schemas.openxmlformats.org/officeDocument/2006/relationships/image" Target="../media/image226.jpeg"/><Relationship Id="rId2" Type="http://schemas.openxmlformats.org/officeDocument/2006/relationships/slideLayout" Target="../slideLayouts/slideLayout100.xml"/><Relationship Id="rId1" Type="http://schemas.openxmlformats.org/officeDocument/2006/relationships/themeOverride" Target="../theme/themeOverride60.xml"/><Relationship Id="rId6" Type="http://schemas.openxmlformats.org/officeDocument/2006/relationships/image" Target="../media/image225.png"/><Relationship Id="rId5" Type="http://schemas.openxmlformats.org/officeDocument/2006/relationships/image" Target="../media/image224.jpeg"/><Relationship Id="rId4" Type="http://schemas.openxmlformats.org/officeDocument/2006/relationships/image" Target="../media/image223.png"/></Relationships>
</file>

<file path=ppt/slides/_rels/slide89.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notesSlide" Target="../notesSlides/notesSlide87.xml"/><Relationship Id="rId7" Type="http://schemas.openxmlformats.org/officeDocument/2006/relationships/image" Target="../media/image231.jpeg"/><Relationship Id="rId2" Type="http://schemas.openxmlformats.org/officeDocument/2006/relationships/slideLayout" Target="../slideLayouts/slideLayout100.xml"/><Relationship Id="rId1" Type="http://schemas.openxmlformats.org/officeDocument/2006/relationships/themeOverride" Target="../theme/themeOverride61.xml"/><Relationship Id="rId6" Type="http://schemas.openxmlformats.org/officeDocument/2006/relationships/image" Target="../media/image230.png"/><Relationship Id="rId5" Type="http://schemas.openxmlformats.org/officeDocument/2006/relationships/image" Target="../media/image229.jpeg"/><Relationship Id="rId4" Type="http://schemas.openxmlformats.org/officeDocument/2006/relationships/image" Target="../media/image228.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90.xml.rels><?xml version="1.0" encoding="UTF-8" standalone="yes"?>
<Relationships xmlns="http://schemas.openxmlformats.org/package/2006/relationships"><Relationship Id="rId8" Type="http://schemas.openxmlformats.org/officeDocument/2006/relationships/image" Target="../media/image237.jpeg"/><Relationship Id="rId3" Type="http://schemas.openxmlformats.org/officeDocument/2006/relationships/notesSlide" Target="../notesSlides/notesSlide88.xml"/><Relationship Id="rId7" Type="http://schemas.openxmlformats.org/officeDocument/2006/relationships/image" Target="../media/image236.jpeg"/><Relationship Id="rId2" Type="http://schemas.openxmlformats.org/officeDocument/2006/relationships/slideLayout" Target="../slideLayouts/slideLayout100.xml"/><Relationship Id="rId1" Type="http://schemas.openxmlformats.org/officeDocument/2006/relationships/themeOverride" Target="../theme/themeOverride62.xml"/><Relationship Id="rId6" Type="http://schemas.openxmlformats.org/officeDocument/2006/relationships/image" Target="../media/image235.jpeg"/><Relationship Id="rId5" Type="http://schemas.openxmlformats.org/officeDocument/2006/relationships/image" Target="../media/image234.jpeg"/><Relationship Id="rId10" Type="http://schemas.openxmlformats.org/officeDocument/2006/relationships/image" Target="../media/image239.png"/><Relationship Id="rId4" Type="http://schemas.openxmlformats.org/officeDocument/2006/relationships/image" Target="../media/image233.jpeg"/><Relationship Id="rId9" Type="http://schemas.openxmlformats.org/officeDocument/2006/relationships/image" Target="../media/image238.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9.xml"/><Relationship Id="rId7" Type="http://schemas.openxmlformats.org/officeDocument/2006/relationships/image" Target="../media/image243.jpeg"/><Relationship Id="rId2" Type="http://schemas.openxmlformats.org/officeDocument/2006/relationships/slideLayout" Target="../slideLayouts/slideLayout100.xml"/><Relationship Id="rId1" Type="http://schemas.openxmlformats.org/officeDocument/2006/relationships/themeOverride" Target="../theme/themeOverride63.xml"/><Relationship Id="rId6" Type="http://schemas.openxmlformats.org/officeDocument/2006/relationships/image" Target="../media/image242.jpeg"/><Relationship Id="rId5" Type="http://schemas.openxmlformats.org/officeDocument/2006/relationships/image" Target="../media/image241.jpeg"/><Relationship Id="rId4" Type="http://schemas.openxmlformats.org/officeDocument/2006/relationships/image" Target="../media/image240.jpeg"/></Relationships>
</file>

<file path=ppt/slides/_rels/slide92.xml.rels><?xml version="1.0" encoding="UTF-8" standalone="yes"?>
<Relationships xmlns="http://schemas.openxmlformats.org/package/2006/relationships"><Relationship Id="rId8" Type="http://schemas.openxmlformats.org/officeDocument/2006/relationships/image" Target="../media/image249.jpeg"/><Relationship Id="rId13" Type="http://schemas.openxmlformats.org/officeDocument/2006/relationships/image" Target="../media/image254.jpg"/><Relationship Id="rId3" Type="http://schemas.openxmlformats.org/officeDocument/2006/relationships/image" Target="../media/image244.jpeg"/><Relationship Id="rId7" Type="http://schemas.openxmlformats.org/officeDocument/2006/relationships/image" Target="../media/image248.jpeg"/><Relationship Id="rId12" Type="http://schemas.openxmlformats.org/officeDocument/2006/relationships/image" Target="../media/image253.png"/><Relationship Id="rId2" Type="http://schemas.openxmlformats.org/officeDocument/2006/relationships/notesSlide" Target="../notesSlides/notesSlide90.xml"/><Relationship Id="rId1" Type="http://schemas.openxmlformats.org/officeDocument/2006/relationships/slideLayout" Target="../slideLayouts/slideLayout100.xml"/><Relationship Id="rId6" Type="http://schemas.openxmlformats.org/officeDocument/2006/relationships/image" Target="../media/image247.jpeg"/><Relationship Id="rId11" Type="http://schemas.openxmlformats.org/officeDocument/2006/relationships/image" Target="../media/image252.png"/><Relationship Id="rId5" Type="http://schemas.openxmlformats.org/officeDocument/2006/relationships/image" Target="../media/image246.jpeg"/><Relationship Id="rId10" Type="http://schemas.openxmlformats.org/officeDocument/2006/relationships/image" Target="../media/image251.jpeg"/><Relationship Id="rId4" Type="http://schemas.openxmlformats.org/officeDocument/2006/relationships/image" Target="../media/image245.jpeg"/><Relationship Id="rId9" Type="http://schemas.openxmlformats.org/officeDocument/2006/relationships/image" Target="../media/image250.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1.xml"/><Relationship Id="rId7" Type="http://schemas.openxmlformats.org/officeDocument/2006/relationships/image" Target="../media/image258.jpeg"/><Relationship Id="rId2" Type="http://schemas.openxmlformats.org/officeDocument/2006/relationships/slideLayout" Target="../slideLayouts/slideLayout100.xml"/><Relationship Id="rId1" Type="http://schemas.openxmlformats.org/officeDocument/2006/relationships/themeOverride" Target="../theme/themeOverride64.xml"/><Relationship Id="rId6" Type="http://schemas.openxmlformats.org/officeDocument/2006/relationships/image" Target="../media/image257.png"/><Relationship Id="rId5" Type="http://schemas.openxmlformats.org/officeDocument/2006/relationships/image" Target="../media/image256.jpeg"/><Relationship Id="rId4" Type="http://schemas.openxmlformats.org/officeDocument/2006/relationships/image" Target="../media/image255.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95.xml"/><Relationship Id="rId1" Type="http://schemas.openxmlformats.org/officeDocument/2006/relationships/themeOverride" Target="../theme/themeOverride65.xml"/><Relationship Id="rId6" Type="http://schemas.openxmlformats.org/officeDocument/2006/relationships/image" Target="../media/image261.png"/><Relationship Id="rId5" Type="http://schemas.openxmlformats.org/officeDocument/2006/relationships/image" Target="../media/image260.jpeg"/><Relationship Id="rId4" Type="http://schemas.openxmlformats.org/officeDocument/2006/relationships/image" Target="../media/image259.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3.xml"/><Relationship Id="rId7" Type="http://schemas.openxmlformats.org/officeDocument/2006/relationships/image" Target="../media/image265.jpeg"/><Relationship Id="rId2" Type="http://schemas.openxmlformats.org/officeDocument/2006/relationships/slideLayout" Target="../slideLayouts/slideLayout100.xml"/><Relationship Id="rId1" Type="http://schemas.openxmlformats.org/officeDocument/2006/relationships/themeOverride" Target="../theme/themeOverride66.xml"/><Relationship Id="rId6" Type="http://schemas.openxmlformats.org/officeDocument/2006/relationships/image" Target="../media/image264.jpeg"/><Relationship Id="rId5" Type="http://schemas.openxmlformats.org/officeDocument/2006/relationships/image" Target="../media/image263.jpeg"/><Relationship Id="rId4" Type="http://schemas.openxmlformats.org/officeDocument/2006/relationships/image" Target="../media/image262.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00.xml"/><Relationship Id="rId1" Type="http://schemas.openxmlformats.org/officeDocument/2006/relationships/themeOverride" Target="../theme/themeOverride67.xml"/><Relationship Id="rId4" Type="http://schemas.openxmlformats.org/officeDocument/2006/relationships/image" Target="../media/image266.jpeg"/></Relationships>
</file>

<file path=ppt/slides/_rels/slide97.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95.xml"/><Relationship Id="rId1" Type="http://schemas.openxmlformats.org/officeDocument/2006/relationships/slideLayout" Target="../slideLayouts/slideLayout100.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7.xml"/><Relationship Id="rId1" Type="http://schemas.openxmlformats.org/officeDocument/2006/relationships/themeOverride" Target="../theme/themeOverride68.xml"/><Relationship Id="rId4" Type="http://schemas.openxmlformats.org/officeDocument/2006/relationships/image" Target="../media/image268.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D9"/>
        </a:solidFill>
        <a:effectLst/>
      </p:bgPr>
    </p:bg>
    <p:spTree>
      <p:nvGrpSpPr>
        <p:cNvPr id="1" name=""/>
        <p:cNvGrpSpPr/>
        <p:nvPr/>
      </p:nvGrpSpPr>
      <p:grpSpPr>
        <a:xfrm>
          <a:off x="0" y="0"/>
          <a:ext cx="0" cy="0"/>
          <a:chOff x="0" y="0"/>
          <a:chExt cx="0" cy="0"/>
        </a:xfrm>
      </p:grpSpPr>
      <p:sp>
        <p:nvSpPr>
          <p:cNvPr id="129026" name="Text Box 1">
            <a:extLst>
              <a:ext uri="{FF2B5EF4-FFF2-40B4-BE49-F238E27FC236}">
                <a16:creationId xmlns:a16="http://schemas.microsoft.com/office/drawing/2014/main" id="{D96DDF7C-3338-6F01-16E3-D5BECEBBA39B}"/>
              </a:ext>
            </a:extLst>
          </p:cNvPr>
          <p:cNvSpPr txBox="1">
            <a:spLocks noChangeArrowheads="1"/>
          </p:cNvSpPr>
          <p:nvPr/>
        </p:nvSpPr>
        <p:spPr bwMode="auto">
          <a:xfrm>
            <a:off x="8469313" y="6192838"/>
            <a:ext cx="369887"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defTabSz="449263">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SimSun" panose="02010600030101010101" pitchFamily="2" charset="-122"/>
              </a:defRPr>
            </a:lvl1pPr>
            <a:lvl2pPr marL="742950" indent="-285750" defTabSz="449263">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SimSun" panose="02010600030101010101" pitchFamily="2" charset="-122"/>
              </a:defRPr>
            </a:lvl2pPr>
            <a:lvl3pPr marL="1143000" indent="-228600" defTabSz="449263">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SimSun" panose="02010600030101010101" pitchFamily="2" charset="-122"/>
              </a:defRPr>
            </a:lvl3pPr>
            <a:lvl4pPr marL="1600200" indent="-228600" defTabSz="449263">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SimSun" panose="02010600030101010101" pitchFamily="2" charset="-122"/>
              </a:defRPr>
            </a:lvl4pPr>
            <a:lvl5pPr marL="2057400" indent="-228600" defTabSz="449263">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SimSun" panose="02010600030101010101" pitchFamily="2" charset="-122"/>
              </a:defRPr>
            </a:lvl9pPr>
          </a:lstStyle>
          <a:p>
            <a:pPr algn="r" eaLnBrk="1" hangingPunct="1">
              <a:spcBef>
                <a:spcPct val="0"/>
              </a:spcBef>
              <a:buClrTx/>
              <a:buFontTx/>
              <a:buNone/>
            </a:pPr>
            <a:fld id="{413BEFFF-93BD-45F9-A83A-C0D08B83B776}" type="slidenum">
              <a:rPr lang="it-IT" altLang="it-CH" sz="1400"/>
              <a:pPr algn="r" eaLnBrk="1" hangingPunct="1">
                <a:spcBef>
                  <a:spcPct val="0"/>
                </a:spcBef>
                <a:buClrTx/>
                <a:buFontTx/>
                <a:buNone/>
              </a:pPr>
              <a:t>1</a:t>
            </a:fld>
            <a:endParaRPr lang="it-IT" altLang="it-CH" sz="1400"/>
          </a:p>
        </p:txBody>
      </p:sp>
      <p:sp>
        <p:nvSpPr>
          <p:cNvPr id="139266" name="Rectangle 2">
            <a:extLst>
              <a:ext uri="{FF2B5EF4-FFF2-40B4-BE49-F238E27FC236}">
                <a16:creationId xmlns:a16="http://schemas.microsoft.com/office/drawing/2014/main" id="{9A5C2F64-16DF-05CB-27B4-620EF178BF08}"/>
              </a:ext>
            </a:extLst>
          </p:cNvPr>
          <p:cNvSpPr>
            <a:spLocks noChangeArrowheads="1"/>
          </p:cNvSpPr>
          <p:nvPr/>
        </p:nvSpPr>
        <p:spPr bwMode="auto">
          <a:xfrm>
            <a:off x="507495" y="196038"/>
            <a:ext cx="8128000" cy="5572937"/>
          </a:xfrm>
          <a:prstGeom prst="rect">
            <a:avLst/>
          </a:prstGeom>
          <a:noFill/>
          <a:ln>
            <a:noFill/>
          </a:ln>
          <a:effec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5pPr>
            <a:lvl6pPr marL="25146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6pPr>
            <a:lvl7pPr marL="29718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7pPr>
            <a:lvl8pPr marL="34290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8pPr>
            <a:lvl9pPr marL="38862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9pPr>
          </a:lstStyle>
          <a:p>
            <a:pPr algn="ctr" defTabSz="449263" eaLnBrk="1" hangingPunct="1">
              <a:buSzPct val="100000"/>
              <a:defRPr/>
            </a:pPr>
            <a:endParaRPr lang="fr-CH" altLang="it-CH" sz="3200" b="1" dirty="0">
              <a:solidFill>
                <a:schemeClr val="tx1"/>
              </a:solidFill>
              <a:latin typeface="Arial Black" panose="020B0A04020102020204" pitchFamily="34" charset="0"/>
            </a:endParaRPr>
          </a:p>
          <a:p>
            <a:pPr algn="ctr" defTabSz="449263" eaLnBrk="1" hangingPunct="1">
              <a:buSzPct val="100000"/>
              <a:defRPr/>
            </a:pPr>
            <a:r>
              <a:rPr lang="fr-CH" altLang="it-CH" sz="3200" b="1" dirty="0">
                <a:solidFill>
                  <a:schemeClr val="tx1"/>
                </a:solidFill>
                <a:latin typeface="Arial Black" panose="020B0A04020102020204" pitchFamily="34" charset="0"/>
              </a:rPr>
              <a:t>IL  SISTEMA ECONOMICO ATTUALE               E LE ALTERNATIVE</a:t>
            </a:r>
            <a:br>
              <a:rPr lang="fr-CH" altLang="it-CH" sz="2800" b="1" dirty="0">
                <a:solidFill>
                  <a:srgbClr val="FF3300"/>
                </a:solidFill>
              </a:rPr>
            </a:br>
            <a:r>
              <a:rPr lang="fr-CH" altLang="it-CH" b="1" dirty="0">
                <a:solidFill>
                  <a:srgbClr val="FF3300"/>
                </a:solidFill>
              </a:rPr>
              <a:t> </a:t>
            </a:r>
            <a:br>
              <a:rPr lang="fr-CH" altLang="it-CH" b="1" dirty="0">
                <a:solidFill>
                  <a:srgbClr val="FF3300"/>
                </a:solidFill>
              </a:rPr>
            </a:br>
            <a:endParaRPr lang="fr-CH" altLang="it-CH" b="1" dirty="0">
              <a:solidFill>
                <a:srgbClr val="FF3300"/>
              </a:solidFill>
            </a:endParaRPr>
          </a:p>
          <a:p>
            <a:pPr defTabSz="449263" eaLnBrk="1" hangingPunct="1">
              <a:buSzPct val="100000"/>
              <a:defRPr/>
            </a:pPr>
            <a:endParaRPr lang="fr-CH" altLang="it-CH" b="1" dirty="0">
              <a:solidFill>
                <a:srgbClr val="FF3300"/>
              </a:solidFill>
            </a:endParaRPr>
          </a:p>
          <a:p>
            <a:pPr defTabSz="449263" eaLnBrk="1" hangingPunct="1">
              <a:buSzPct val="100000"/>
              <a:defRPr/>
            </a:pPr>
            <a:endParaRPr lang="fr-CH" altLang="it-CH" b="1" dirty="0">
              <a:solidFill>
                <a:srgbClr val="FF3300"/>
              </a:solidFill>
            </a:endParaRPr>
          </a:p>
          <a:p>
            <a:pPr defTabSz="449263" eaLnBrk="1" hangingPunct="1">
              <a:buSzPct val="100000"/>
              <a:defRPr/>
            </a:pPr>
            <a:r>
              <a:rPr lang="fr-CH" altLang="it-CH" sz="4000" b="1" dirty="0">
                <a:solidFill>
                  <a:srgbClr val="FF3300"/>
                </a:solidFill>
              </a:rPr>
              <a:t>                    </a:t>
            </a:r>
            <a:r>
              <a:rPr lang="fr-CH" altLang="it-CH" sz="4000" b="1" dirty="0">
                <a:ln w="22225">
                  <a:solidFill>
                    <a:schemeClr val="tx1"/>
                  </a:solidFill>
                  <a:prstDash val="solid"/>
                </a:ln>
                <a:solidFill>
                  <a:srgbClr val="FF0000"/>
                </a:solidFill>
              </a:rPr>
              <a:t>1.  PARTE</a:t>
            </a:r>
            <a:br>
              <a:rPr lang="fr-CH" altLang="it-CH" sz="4000" b="1" dirty="0">
                <a:solidFill>
                  <a:srgbClr val="FF3300"/>
                </a:solidFill>
                <a:effectLst>
                  <a:outerShdw blurRad="38100" dist="38100" dir="2700000" algn="tl">
                    <a:srgbClr val="000000">
                      <a:alpha val="43137"/>
                    </a:srgbClr>
                  </a:outerShdw>
                </a:effectLst>
              </a:rPr>
            </a:br>
            <a:endParaRPr lang="fr-CH" altLang="it-CH" sz="4000" b="1" dirty="0">
              <a:solidFill>
                <a:srgbClr val="FF3300"/>
              </a:solidFill>
              <a:effectLst>
                <a:outerShdw blurRad="38100" dist="38100" dir="2700000" algn="tl">
                  <a:srgbClr val="000000">
                    <a:alpha val="43137"/>
                  </a:srgbClr>
                </a:outerShdw>
              </a:effectLst>
            </a:endParaRPr>
          </a:p>
          <a:p>
            <a:pPr algn="ctr" defTabSz="449263" eaLnBrk="1" hangingPunct="1">
              <a:buSzPct val="100000"/>
              <a:defRPr/>
            </a:pPr>
            <a:r>
              <a:rPr lang="fr-CH" altLang="it-CH" sz="2800" b="1" dirty="0"/>
              <a:t>Il  </a:t>
            </a:r>
            <a:r>
              <a:rPr lang="fr-CH" altLang="it-CH" sz="2800" b="1" dirty="0" err="1"/>
              <a:t>capitalismo</a:t>
            </a:r>
            <a:r>
              <a:rPr lang="fr-CH" altLang="it-CH" sz="2800" b="1" dirty="0"/>
              <a:t> - l’</a:t>
            </a:r>
            <a:r>
              <a:rPr lang="fr-CH" altLang="it-CH" sz="2800" b="1" dirty="0" err="1"/>
              <a:t>economia</a:t>
            </a:r>
            <a:r>
              <a:rPr lang="fr-CH" altLang="it-CH" sz="2800" b="1" dirty="0"/>
              <a:t> di mercato</a:t>
            </a:r>
          </a:p>
          <a:p>
            <a:pPr defTabSz="449263" eaLnBrk="1" hangingPunct="1">
              <a:buSzPct val="100000"/>
              <a:defRPr/>
            </a:pPr>
            <a:endParaRPr lang="fr-CH" altLang="it-CH" sz="4000" b="1" dirty="0">
              <a:solidFill>
                <a:srgbClr val="FF3300"/>
              </a:solidFill>
            </a:endParaRPr>
          </a:p>
          <a:p>
            <a:pPr defTabSz="449263" eaLnBrk="1" hangingPunct="1">
              <a:buSzPct val="100000"/>
              <a:defRPr/>
            </a:pPr>
            <a:endParaRPr lang="fr-CH" altLang="it-CH" sz="4000" b="1" dirty="0">
              <a:solidFill>
                <a:srgbClr val="FF3300"/>
              </a:solidFill>
            </a:endParaRPr>
          </a:p>
        </p:txBody>
      </p:sp>
      <p:pic>
        <p:nvPicPr>
          <p:cNvPr id="129028" name="Picture 3">
            <a:extLst>
              <a:ext uri="{FF2B5EF4-FFF2-40B4-BE49-F238E27FC236}">
                <a16:creationId xmlns:a16="http://schemas.microsoft.com/office/drawing/2014/main" id="{734B9EFF-3B24-2D70-0383-2DF110283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538" y="4484688"/>
            <a:ext cx="3744912" cy="1760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29" name="Rectangle 4">
            <a:extLst>
              <a:ext uri="{FF2B5EF4-FFF2-40B4-BE49-F238E27FC236}">
                <a16:creationId xmlns:a16="http://schemas.microsoft.com/office/drawing/2014/main" id="{A6DD56EB-D5BC-B799-17F7-2DC7683BA5D9}"/>
              </a:ext>
            </a:extLst>
          </p:cNvPr>
          <p:cNvSpPr>
            <a:spLocks noChangeArrowheads="1"/>
          </p:cNvSpPr>
          <p:nvPr/>
        </p:nvSpPr>
        <p:spPr bwMode="auto">
          <a:xfrm>
            <a:off x="179388" y="188913"/>
            <a:ext cx="8785225" cy="6480175"/>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SimSun" panose="02010600030101010101" pitchFamily="2" charset="-122"/>
              </a:defRPr>
            </a:lvl1pPr>
            <a:lvl2pPr marL="742950" indent="-285750" defTabSz="449263">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SimSun" panose="02010600030101010101" pitchFamily="2" charset="-122"/>
              </a:defRPr>
            </a:lvl2pPr>
            <a:lvl3pPr marL="1143000" indent="-228600" defTabSz="449263">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SimSun" panose="02010600030101010101" pitchFamily="2" charset="-122"/>
              </a:defRPr>
            </a:lvl3pPr>
            <a:lvl4pPr marL="1600200" indent="-228600" defTabSz="449263">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4pPr>
            <a:lvl5pPr marL="2057400" indent="-228600" defTabSz="449263">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endParaRPr lang="it-CH" altLang="it-CH" sz="1800">
              <a:solidFill>
                <a:srgbClr val="FFFFFF"/>
              </a:solidFill>
            </a:endParaRPr>
          </a:p>
        </p:txBody>
      </p:sp>
      <p:sp>
        <p:nvSpPr>
          <p:cNvPr id="129030" name="Text Box 5">
            <a:extLst>
              <a:ext uri="{FF2B5EF4-FFF2-40B4-BE49-F238E27FC236}">
                <a16:creationId xmlns:a16="http://schemas.microsoft.com/office/drawing/2014/main" id="{6EBD6E2F-586E-07FD-0E89-96AFD5E2ECF9}"/>
              </a:ext>
            </a:extLst>
          </p:cNvPr>
          <p:cNvSpPr txBox="1">
            <a:spLocks noChangeArrowheads="1"/>
          </p:cNvSpPr>
          <p:nvPr/>
        </p:nvSpPr>
        <p:spPr bwMode="auto">
          <a:xfrm>
            <a:off x="4716463" y="5457825"/>
            <a:ext cx="1290637"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SimSun" panose="02010600030101010101" pitchFamily="2" charset="-122"/>
              </a:defRPr>
            </a:lvl1pPr>
            <a:lvl2pPr marL="742950" indent="-285750" defTabSz="449263">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SimSun" panose="02010600030101010101" pitchFamily="2" charset="-122"/>
              </a:defRPr>
            </a:lvl2pPr>
            <a:lvl3pPr marL="1143000" indent="-228600" defTabSz="449263">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SimSun" panose="02010600030101010101" pitchFamily="2" charset="-122"/>
              </a:defRPr>
            </a:lvl3pPr>
            <a:lvl4pPr marL="1600200" indent="-228600" defTabSz="449263">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SimSun" panose="02010600030101010101" pitchFamily="2" charset="-122"/>
              </a:defRPr>
            </a:lvl4pPr>
            <a:lvl5pPr marL="2057400" indent="-228600" defTabSz="449263">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ts val="875"/>
              </a:spcBef>
              <a:buClrTx/>
              <a:buFontTx/>
              <a:buNone/>
            </a:pPr>
            <a:r>
              <a:rPr lang="it-CH" altLang="it-CH" sz="1100" b="1"/>
              <a:t>LA FABBRICA                   DI AUTOMOBILI</a:t>
            </a:r>
          </a:p>
        </p:txBody>
      </p:sp>
      <p:sp>
        <p:nvSpPr>
          <p:cNvPr id="2" name="Rettangolo 1">
            <a:extLst>
              <a:ext uri="{FF2B5EF4-FFF2-40B4-BE49-F238E27FC236}">
                <a16:creationId xmlns:a16="http://schemas.microsoft.com/office/drawing/2014/main" id="{D0EE53B7-561B-74DD-4768-32CEF27EE22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11">
            <a:extLst>
              <a:ext uri="{FF2B5EF4-FFF2-40B4-BE49-F238E27FC236}">
                <a16:creationId xmlns:a16="http://schemas.microsoft.com/office/drawing/2014/main" id="{25CE1A91-34F9-CF2A-1CC0-CB0938654511}"/>
              </a:ext>
            </a:extLst>
          </p:cNvPr>
          <p:cNvSpPr>
            <a:spLocks noGrp="1" noChangeArrowheads="1"/>
          </p:cNvSpPr>
          <p:nvPr>
            <p:ph type="title"/>
          </p:nvPr>
        </p:nvSpPr>
        <p:spPr>
          <a:xfrm>
            <a:off x="457200" y="5300663"/>
            <a:ext cx="8229600" cy="1143000"/>
          </a:xfrm>
        </p:spPr>
        <p:txBody>
          <a:bodyPr/>
          <a:lstStyle/>
          <a:p>
            <a:pPr eaLnBrk="1" hangingPunct="1"/>
            <a:r>
              <a:rPr lang="fr-CH" altLang="it-CH" sz="2800" b="1">
                <a:solidFill>
                  <a:schemeClr val="tx1"/>
                </a:solidFill>
              </a:rPr>
              <a:t>Un vecchio stabilimento industriale</a:t>
            </a:r>
            <a:endParaRPr lang="it-IT" altLang="it-CH" sz="2800" b="1">
              <a:solidFill>
                <a:schemeClr val="tx1"/>
              </a:solidFill>
            </a:endParaRPr>
          </a:p>
        </p:txBody>
      </p:sp>
      <p:sp>
        <p:nvSpPr>
          <p:cNvPr id="146435" name="Slide Number Placeholder 5">
            <a:extLst>
              <a:ext uri="{FF2B5EF4-FFF2-40B4-BE49-F238E27FC236}">
                <a16:creationId xmlns:a16="http://schemas.microsoft.com/office/drawing/2014/main" id="{17827F63-7FB0-ECFF-4521-1697C36652B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B4B1041-473D-4665-A3B3-01295E7D60C9}" type="slidenum">
              <a:rPr lang="it-IT" altLang="en-US" sz="1400" smtClean="0">
                <a:solidFill>
                  <a:srgbClr val="FFFFFF"/>
                </a:solidFill>
              </a:rPr>
              <a:pPr>
                <a:spcBef>
                  <a:spcPct val="0"/>
                </a:spcBef>
                <a:buFontTx/>
                <a:buNone/>
              </a:pPr>
              <a:t>10</a:t>
            </a:fld>
            <a:endParaRPr lang="it-IT" altLang="en-US" sz="1400">
              <a:solidFill>
                <a:srgbClr val="FFFFFF"/>
              </a:solidFill>
            </a:endParaRPr>
          </a:p>
        </p:txBody>
      </p:sp>
      <p:sp>
        <p:nvSpPr>
          <p:cNvPr id="146436" name="Rectangle 16">
            <a:extLst>
              <a:ext uri="{FF2B5EF4-FFF2-40B4-BE49-F238E27FC236}">
                <a16:creationId xmlns:a16="http://schemas.microsoft.com/office/drawing/2014/main" id="{B62F628B-8793-488A-6A48-72818820B751}"/>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pic>
        <p:nvPicPr>
          <p:cNvPr id="175109" name="Picture 15" descr="Fabbrica tipica">
            <a:extLst>
              <a:ext uri="{FF2B5EF4-FFF2-40B4-BE49-F238E27FC236}">
                <a16:creationId xmlns:a16="http://schemas.microsoft.com/office/drawing/2014/main" id="{6557BD67-3FA7-3C19-2F7A-0C43D4335209}"/>
              </a:ext>
            </a:extLst>
          </p:cNvPr>
          <p:cNvPicPr>
            <a:picLocks noChangeAspect="1" noChangeArrowheads="1"/>
          </p:cNvPicPr>
          <p:nvPr/>
        </p:nvPicPr>
        <p:blipFill>
          <a:blip r:embed="rId4"/>
          <a:srcRect/>
          <a:stretch>
            <a:fillRect/>
          </a:stretch>
        </p:blipFill>
        <p:spPr bwMode="auto">
          <a:xfrm>
            <a:off x="1258888" y="765175"/>
            <a:ext cx="6480175" cy="46482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DDDFD5A4-460E-5DDF-6880-8E1F5D0684CC}"/>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9730" name="Slide Number Placeholder 3">
            <a:extLst>
              <a:ext uri="{FF2B5EF4-FFF2-40B4-BE49-F238E27FC236}">
                <a16:creationId xmlns:a16="http://schemas.microsoft.com/office/drawing/2014/main" id="{162B4FE2-4DEE-E0BB-09AE-046A8062D019}"/>
              </a:ext>
            </a:extLst>
          </p:cNvPr>
          <p:cNvSpPr>
            <a:spLocks noGrp="1"/>
          </p:cNvSpPr>
          <p:nvPr>
            <p:ph type="sldNum" sz="quarter" idx="12"/>
          </p:nvPr>
        </p:nvSpPr>
        <p:spPr>
          <a:xfrm>
            <a:off x="925513" y="60801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0209E59-663A-4E6C-88BA-3498F771EE6C}" type="slidenum">
              <a:rPr lang="it-IT" altLang="en-US" sz="1400" smtClean="0">
                <a:solidFill>
                  <a:srgbClr val="FFFFFF"/>
                </a:solidFill>
              </a:rPr>
              <a:pPr>
                <a:spcBef>
                  <a:spcPct val="0"/>
                </a:spcBef>
                <a:buFontTx/>
                <a:buNone/>
              </a:pPr>
              <a:t>100</a:t>
            </a:fld>
            <a:endParaRPr lang="it-IT" altLang="en-US" sz="1400">
              <a:solidFill>
                <a:srgbClr val="FFFFFF"/>
              </a:solidFill>
            </a:endParaRPr>
          </a:p>
        </p:txBody>
      </p:sp>
      <p:pic>
        <p:nvPicPr>
          <p:cNvPr id="264195" name="Picture 4" descr="VW 4">
            <a:extLst>
              <a:ext uri="{FF2B5EF4-FFF2-40B4-BE49-F238E27FC236}">
                <a16:creationId xmlns:a16="http://schemas.microsoft.com/office/drawing/2014/main" id="{65C35094-7DE7-46BC-4FEC-34EFED77C179}"/>
              </a:ext>
            </a:extLst>
          </p:cNvPr>
          <p:cNvPicPr>
            <a:picLocks noChangeAspect="1" noChangeArrowheads="1"/>
          </p:cNvPicPr>
          <p:nvPr/>
        </p:nvPicPr>
        <p:blipFill>
          <a:blip r:embed="rId4"/>
          <a:srcRect/>
          <a:stretch>
            <a:fillRect/>
          </a:stretch>
        </p:blipFill>
        <p:spPr bwMode="auto">
          <a:xfrm>
            <a:off x="3059113" y="260350"/>
            <a:ext cx="5784850" cy="628967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329732" name="Text Box 5">
            <a:extLst>
              <a:ext uri="{FF2B5EF4-FFF2-40B4-BE49-F238E27FC236}">
                <a16:creationId xmlns:a16="http://schemas.microsoft.com/office/drawing/2014/main" id="{0B0B5B6C-6A5A-602B-3013-D400013B2990}"/>
              </a:ext>
            </a:extLst>
          </p:cNvPr>
          <p:cNvSpPr txBox="1">
            <a:spLocks noChangeArrowheads="1"/>
          </p:cNvSpPr>
          <p:nvPr/>
        </p:nvSpPr>
        <p:spPr bwMode="auto">
          <a:xfrm>
            <a:off x="468313" y="1484313"/>
            <a:ext cx="230346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800" b="1"/>
              <a:t>AUMENTA LO SFRUTTAMENTO DEI LAVORATORI</a:t>
            </a:r>
          </a:p>
          <a:p>
            <a:pPr eaLnBrk="1" hangingPunct="1">
              <a:spcBef>
                <a:spcPct val="50000"/>
              </a:spcBef>
              <a:buFontTx/>
              <a:buNone/>
            </a:pPr>
            <a:endParaRPr lang="fr-FR" altLang="it-CH" sz="1800" b="1">
              <a:solidFill>
                <a:srgbClr val="FFFFFF"/>
              </a:solidFill>
            </a:endParaRPr>
          </a:p>
          <a:p>
            <a:pPr eaLnBrk="1" hangingPunct="1">
              <a:spcBef>
                <a:spcPct val="50000"/>
              </a:spcBef>
              <a:buFontTx/>
              <a:buNone/>
            </a:pPr>
            <a:endParaRPr lang="fr-FR" altLang="it-CH" sz="1600" b="1">
              <a:solidFill>
                <a:srgbClr val="FFFFFF"/>
              </a:solidFill>
            </a:endParaRPr>
          </a:p>
          <a:p>
            <a:pPr eaLnBrk="1" hangingPunct="1">
              <a:spcBef>
                <a:spcPct val="50000"/>
              </a:spcBef>
              <a:buFontTx/>
              <a:buNone/>
            </a:pPr>
            <a:endParaRPr lang="fr-FR" altLang="it-CH" sz="1600" b="1">
              <a:solidFill>
                <a:srgbClr val="FFFFFF"/>
              </a:solidFill>
            </a:endParaRPr>
          </a:p>
          <a:p>
            <a:pPr eaLnBrk="1" hangingPunct="1">
              <a:spcBef>
                <a:spcPct val="50000"/>
              </a:spcBef>
              <a:buFontTx/>
              <a:buNone/>
            </a:pPr>
            <a:r>
              <a:rPr lang="fr-FR" altLang="it-CH" sz="1600" b="1">
                <a:solidFill>
                  <a:srgbClr val="FFFFFF"/>
                </a:solidFill>
              </a:rPr>
              <a:t>NEL 2006 :</a:t>
            </a:r>
          </a:p>
          <a:p>
            <a:pPr eaLnBrk="1" hangingPunct="1">
              <a:spcBef>
                <a:spcPct val="50000"/>
              </a:spcBef>
              <a:buFontTx/>
              <a:buNone/>
            </a:pPr>
            <a:r>
              <a:rPr lang="fr-FR" altLang="it-CH" sz="1600" b="1">
                <a:solidFill>
                  <a:srgbClr val="FFFFFF"/>
                </a:solidFill>
              </a:rPr>
              <a:t>DA  28, 8  ORE  A  35 ORE SETTIMANALI             SENZA AUMENTO DI STIPENDIO</a:t>
            </a:r>
          </a:p>
        </p:txBody>
      </p:sp>
    </p:spTree>
  </p:cSld>
  <p:clrMapOvr>
    <a:overrideClrMapping bg1="dk2" tx1="lt1" bg2="dk1" tx2="lt2" accent1="accent1" accent2="accent2" accent3="accent3" accent4="accent4" accent5="accent5" accent6="accent6" hlink="hlink" folHlink="folHlink"/>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1778" name="Rectangle 4">
            <a:extLst>
              <a:ext uri="{FF2B5EF4-FFF2-40B4-BE49-F238E27FC236}">
                <a16:creationId xmlns:a16="http://schemas.microsoft.com/office/drawing/2014/main" id="{6CD44130-AB93-600D-0F6F-D1D883B6AB06}"/>
              </a:ext>
            </a:extLst>
          </p:cNvPr>
          <p:cNvSpPr>
            <a:spLocks noGrp="1" noChangeArrowheads="1"/>
          </p:cNvSpPr>
          <p:nvPr>
            <p:ph type="title"/>
          </p:nvPr>
        </p:nvSpPr>
        <p:spPr>
          <a:xfrm flipH="1">
            <a:off x="9525" y="5949950"/>
            <a:ext cx="8642350" cy="720725"/>
          </a:xfrm>
        </p:spPr>
        <p:txBody>
          <a:bodyPr/>
          <a:lstStyle/>
          <a:p>
            <a:pPr eaLnBrk="1" hangingPunct="1"/>
            <a:r>
              <a:rPr lang="fr-FR" altLang="it-CH" sz="1600" b="1">
                <a:solidFill>
                  <a:schemeClr val="tx1"/>
                </a:solidFill>
              </a:rPr>
              <a:t>Il sistema economico opprime i lavoratori e ne condiziona anche la vita intima</a:t>
            </a:r>
          </a:p>
        </p:txBody>
      </p:sp>
      <p:pic>
        <p:nvPicPr>
          <p:cNvPr id="265220" name="Picture 5" descr="sex 0002">
            <a:extLst>
              <a:ext uri="{FF2B5EF4-FFF2-40B4-BE49-F238E27FC236}">
                <a16:creationId xmlns:a16="http://schemas.microsoft.com/office/drawing/2014/main" id="{DF9EA98F-8D32-2074-4BD1-680B2ECAC775}"/>
              </a:ext>
            </a:extLst>
          </p:cNvPr>
          <p:cNvPicPr>
            <a:picLocks noGrp="1" noChangeAspect="1" noChangeArrowheads="1"/>
          </p:cNvPicPr>
          <p:nvPr>
            <p:ph idx="1"/>
          </p:nvPr>
        </p:nvPicPr>
        <p:blipFill>
          <a:blip r:embed="rId4"/>
          <a:srcRect l="3812" t="6761" r="23822" b="21634"/>
          <a:stretch>
            <a:fillRect/>
          </a:stretch>
        </p:blipFill>
        <p:spPr>
          <a:xfrm>
            <a:off x="611188" y="404813"/>
            <a:ext cx="7993062" cy="5573712"/>
          </a:xfrm>
          <a:ln w="28575">
            <a:solidFill>
              <a:schemeClr val="tx1"/>
            </a:solidFill>
          </a:ln>
          <a:effectLst>
            <a:outerShdw blurRad="292100" dist="139700" dir="2700000" algn="tl" rotWithShape="0">
              <a:srgbClr val="333333">
                <a:alpha val="65000"/>
              </a:srgbClr>
            </a:outerShdw>
          </a:effectLst>
        </p:spPr>
      </p:pic>
      <p:sp>
        <p:nvSpPr>
          <p:cNvPr id="331780" name="Slide Number Placeholder 5">
            <a:extLst>
              <a:ext uri="{FF2B5EF4-FFF2-40B4-BE49-F238E27FC236}">
                <a16:creationId xmlns:a16="http://schemas.microsoft.com/office/drawing/2014/main" id="{0CB0EB0E-5EF9-CA54-6780-3FA080DE1CE2}"/>
              </a:ext>
            </a:extLst>
          </p:cNvPr>
          <p:cNvSpPr>
            <a:spLocks noGrp="1"/>
          </p:cNvSpPr>
          <p:nvPr>
            <p:ph type="sldNum" sz="quarter" idx="12"/>
          </p:nvPr>
        </p:nvSpPr>
        <p:spPr>
          <a:xfrm>
            <a:off x="8101013" y="6165850"/>
            <a:ext cx="6207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27F30C-7312-48C3-871F-80DA8C0B0EA7}" type="slidenum">
              <a:rPr lang="it-IT" altLang="en-US" sz="1400" smtClean="0">
                <a:solidFill>
                  <a:srgbClr val="FFFFFF"/>
                </a:solidFill>
              </a:rPr>
              <a:pPr>
                <a:spcBef>
                  <a:spcPct val="0"/>
                </a:spcBef>
                <a:buFontTx/>
                <a:buNone/>
              </a:pPr>
              <a:t>101</a:t>
            </a:fld>
            <a:endParaRPr lang="it-IT" altLang="en-US" sz="1400">
              <a:solidFill>
                <a:srgbClr val="FFFFFF"/>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a:extLst>
              <a:ext uri="{FF2B5EF4-FFF2-40B4-BE49-F238E27FC236}">
                <a16:creationId xmlns:a16="http://schemas.microsoft.com/office/drawing/2014/main" id="{8EBED7A6-0E6B-4F8F-1418-44CF783477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9525"/>
            <a:ext cx="9134475"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27" name="Slide Number Placeholder 5">
            <a:extLst>
              <a:ext uri="{FF2B5EF4-FFF2-40B4-BE49-F238E27FC236}">
                <a16:creationId xmlns:a16="http://schemas.microsoft.com/office/drawing/2014/main" id="{609FFF7F-9E8C-9027-AD33-4061F3F99F0D}"/>
              </a:ext>
            </a:extLst>
          </p:cNvPr>
          <p:cNvSpPr>
            <a:spLocks noGrp="1"/>
          </p:cNvSpPr>
          <p:nvPr>
            <p:ph type="sldNum" sz="quarter" idx="12"/>
          </p:nvPr>
        </p:nvSpPr>
        <p:spPr>
          <a:xfrm>
            <a:off x="8388350" y="6237288"/>
            <a:ext cx="6207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5BF6A1-A795-4FCD-80C2-10BCE8129850}" type="slidenum">
              <a:rPr lang="it-IT" altLang="en-US" sz="1400" smtClean="0">
                <a:solidFill>
                  <a:srgbClr val="FFFFFF"/>
                </a:solidFill>
              </a:rPr>
              <a:pPr>
                <a:spcBef>
                  <a:spcPct val="0"/>
                </a:spcBef>
                <a:buFontTx/>
                <a:buNone/>
              </a:pPr>
              <a:t>102</a:t>
            </a:fld>
            <a:endParaRPr lang="it-IT" altLang="en-US" sz="1400">
              <a:solidFill>
                <a:srgbClr val="FFFFFF"/>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Number Placeholder 3">
            <a:extLst>
              <a:ext uri="{FF2B5EF4-FFF2-40B4-BE49-F238E27FC236}">
                <a16:creationId xmlns:a16="http://schemas.microsoft.com/office/drawing/2014/main" id="{F3187B12-7A65-2909-D7BD-B8307C7C4D5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839358-AF12-42C9-B724-EAB439A00FA5}" type="slidenum">
              <a:rPr lang="it-IT" altLang="en-US" sz="1400" smtClean="0">
                <a:solidFill>
                  <a:srgbClr val="000000"/>
                </a:solidFill>
              </a:rPr>
              <a:pPr>
                <a:spcBef>
                  <a:spcPct val="0"/>
                </a:spcBef>
                <a:buFontTx/>
                <a:buNone/>
              </a:pPr>
              <a:t>103</a:t>
            </a:fld>
            <a:endParaRPr lang="it-IT" altLang="en-US" sz="1400">
              <a:solidFill>
                <a:srgbClr val="000000"/>
              </a:solidFill>
            </a:endParaRPr>
          </a:p>
        </p:txBody>
      </p:sp>
      <p:sp>
        <p:nvSpPr>
          <p:cNvPr id="334851" name="Rectangle 4">
            <a:extLst>
              <a:ext uri="{FF2B5EF4-FFF2-40B4-BE49-F238E27FC236}">
                <a16:creationId xmlns:a16="http://schemas.microsoft.com/office/drawing/2014/main" id="{9CF60524-6885-E1E6-F178-45D63AC632F9}"/>
              </a:ext>
            </a:extLst>
          </p:cNvPr>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400" b="1">
                <a:solidFill>
                  <a:srgbClr val="000000"/>
                </a:solidFill>
              </a:rPr>
              <a:t>COSTO DI UN’AUTOMOBILE</a:t>
            </a:r>
            <a:endParaRPr lang="it-IT" altLang="it-CH" sz="4400" b="1">
              <a:solidFill>
                <a:srgbClr val="000000"/>
              </a:solidFill>
            </a:endParaRPr>
          </a:p>
        </p:txBody>
      </p:sp>
      <p:sp>
        <p:nvSpPr>
          <p:cNvPr id="334852" name="Rectangle 5">
            <a:extLst>
              <a:ext uri="{FF2B5EF4-FFF2-40B4-BE49-F238E27FC236}">
                <a16:creationId xmlns:a16="http://schemas.microsoft.com/office/drawing/2014/main" id="{B88CB794-1455-BC67-FFB1-9C4E7574325E}"/>
              </a:ext>
            </a:extLst>
          </p:cNvPr>
          <p:cNvSpPr>
            <a:spLocks noChangeArrowheads="1"/>
          </p:cNvSpPr>
          <p:nvPr/>
        </p:nvSpPr>
        <p:spPr bwMode="auto">
          <a:xfrm>
            <a:off x="457200" y="1600200"/>
            <a:ext cx="822960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a:solidFill>
                <a:srgbClr val="000000"/>
              </a:solidFill>
            </a:endParaRPr>
          </a:p>
          <a:p>
            <a:pPr eaLnBrk="1" hangingPunct="1"/>
            <a:r>
              <a:rPr lang="fr-CH" altLang="it-CH">
                <a:solidFill>
                  <a:srgbClr val="000000"/>
                </a:solidFill>
              </a:rPr>
              <a:t>Materiale :         5’000.- fr       2’500.- fr</a:t>
            </a:r>
          </a:p>
          <a:p>
            <a:pPr eaLnBrk="1" hangingPunct="1"/>
            <a:r>
              <a:rPr lang="fr-CH" altLang="it-CH">
                <a:solidFill>
                  <a:srgbClr val="000000"/>
                </a:solidFill>
              </a:rPr>
              <a:t>Mano d’opera :  5’000.- fr       2’500.- fr</a:t>
            </a:r>
          </a:p>
          <a:p>
            <a:pPr eaLnBrk="1" hangingPunct="1"/>
            <a:r>
              <a:rPr lang="fr-CH" altLang="it-CH">
                <a:solidFill>
                  <a:srgbClr val="000000"/>
                </a:solidFill>
              </a:rPr>
              <a:t>Costi fissi  :        5’000.- fr </a:t>
            </a:r>
          </a:p>
          <a:p>
            <a:pPr eaLnBrk="1" hangingPunct="1"/>
            <a:r>
              <a:rPr lang="fr-CH" altLang="it-CH">
                <a:solidFill>
                  <a:srgbClr val="000000"/>
                </a:solidFill>
              </a:rPr>
              <a:t>Guadagno :        5’000.- fr</a:t>
            </a:r>
          </a:p>
          <a:p>
            <a:pPr eaLnBrk="1" hangingPunct="1">
              <a:buFontTx/>
              <a:buNone/>
            </a:pPr>
            <a:r>
              <a:rPr lang="fr-CH" altLang="it-CH">
                <a:solidFill>
                  <a:srgbClr val="000000"/>
                </a:solidFill>
              </a:rPr>
              <a:t>				    _________</a:t>
            </a:r>
          </a:p>
          <a:p>
            <a:pPr eaLnBrk="1" hangingPunct="1">
              <a:buFontTx/>
              <a:buNone/>
            </a:pPr>
            <a:r>
              <a:rPr lang="fr-CH" altLang="it-CH" b="1">
                <a:solidFill>
                  <a:srgbClr val="000000"/>
                </a:solidFill>
              </a:rPr>
              <a:t>   </a:t>
            </a:r>
            <a:r>
              <a:rPr lang="fr-CH" altLang="it-CH" b="1" u="sng">
                <a:solidFill>
                  <a:srgbClr val="000000"/>
                </a:solidFill>
              </a:rPr>
              <a:t>Totale</a:t>
            </a:r>
            <a:r>
              <a:rPr lang="fr-CH" altLang="it-CH">
                <a:solidFill>
                  <a:srgbClr val="000000"/>
                </a:solidFill>
              </a:rPr>
              <a:t>                20’000.- fr    </a:t>
            </a:r>
            <a:r>
              <a:rPr lang="fr-CH" altLang="it-CH" b="1">
                <a:solidFill>
                  <a:srgbClr val="000000"/>
                </a:solidFill>
              </a:rPr>
              <a:t>15’000.- fr</a:t>
            </a:r>
            <a:endParaRPr lang="it-IT" altLang="it-CH" b="1">
              <a:solidFill>
                <a:srgbClr val="000000"/>
              </a:solidFill>
            </a:endParaRPr>
          </a:p>
        </p:txBody>
      </p:sp>
      <p:sp>
        <p:nvSpPr>
          <p:cNvPr id="334853" name="Line 6">
            <a:extLst>
              <a:ext uri="{FF2B5EF4-FFF2-40B4-BE49-F238E27FC236}">
                <a16:creationId xmlns:a16="http://schemas.microsoft.com/office/drawing/2014/main" id="{3BE0D884-64AF-657C-EF36-74D851CB4315}"/>
              </a:ext>
            </a:extLst>
          </p:cNvPr>
          <p:cNvSpPr>
            <a:spLocks noChangeShapeType="1"/>
          </p:cNvSpPr>
          <p:nvPr/>
        </p:nvSpPr>
        <p:spPr bwMode="auto">
          <a:xfrm>
            <a:off x="3779838" y="5805488"/>
            <a:ext cx="20161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854" name="Line 7">
            <a:extLst>
              <a:ext uri="{FF2B5EF4-FFF2-40B4-BE49-F238E27FC236}">
                <a16:creationId xmlns:a16="http://schemas.microsoft.com/office/drawing/2014/main" id="{B37EB5D3-2BB5-1183-9D8E-55044B48C34C}"/>
              </a:ext>
            </a:extLst>
          </p:cNvPr>
          <p:cNvSpPr>
            <a:spLocks noChangeShapeType="1"/>
          </p:cNvSpPr>
          <p:nvPr/>
        </p:nvSpPr>
        <p:spPr bwMode="auto">
          <a:xfrm flipV="1">
            <a:off x="3779838" y="5157788"/>
            <a:ext cx="1944687"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855" name="Line 8">
            <a:extLst>
              <a:ext uri="{FF2B5EF4-FFF2-40B4-BE49-F238E27FC236}">
                <a16:creationId xmlns:a16="http://schemas.microsoft.com/office/drawing/2014/main" id="{6D755C5B-1D60-4FD5-CC2B-F5C18C023685}"/>
              </a:ext>
            </a:extLst>
          </p:cNvPr>
          <p:cNvSpPr>
            <a:spLocks noChangeShapeType="1"/>
          </p:cNvSpPr>
          <p:nvPr/>
        </p:nvSpPr>
        <p:spPr bwMode="auto">
          <a:xfrm>
            <a:off x="3851275" y="5157788"/>
            <a:ext cx="1873250"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856" name="Line 9">
            <a:extLst>
              <a:ext uri="{FF2B5EF4-FFF2-40B4-BE49-F238E27FC236}">
                <a16:creationId xmlns:a16="http://schemas.microsoft.com/office/drawing/2014/main" id="{7CB218D4-C99D-6851-BDC9-1B5EDAB44762}"/>
              </a:ext>
            </a:extLst>
          </p:cNvPr>
          <p:cNvSpPr>
            <a:spLocks noChangeShapeType="1"/>
          </p:cNvSpPr>
          <p:nvPr/>
        </p:nvSpPr>
        <p:spPr bwMode="auto">
          <a:xfrm flipV="1">
            <a:off x="3779838" y="2276475"/>
            <a:ext cx="1655762" cy="431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857" name="Line 10">
            <a:extLst>
              <a:ext uri="{FF2B5EF4-FFF2-40B4-BE49-F238E27FC236}">
                <a16:creationId xmlns:a16="http://schemas.microsoft.com/office/drawing/2014/main" id="{2FCD349B-03AC-9FCB-D278-38ED2E6566E7}"/>
              </a:ext>
            </a:extLst>
          </p:cNvPr>
          <p:cNvSpPr>
            <a:spLocks noChangeShapeType="1"/>
          </p:cNvSpPr>
          <p:nvPr/>
        </p:nvSpPr>
        <p:spPr bwMode="auto">
          <a:xfrm>
            <a:off x="3779838" y="2205038"/>
            <a:ext cx="1655762"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858" name="Line 12">
            <a:extLst>
              <a:ext uri="{FF2B5EF4-FFF2-40B4-BE49-F238E27FC236}">
                <a16:creationId xmlns:a16="http://schemas.microsoft.com/office/drawing/2014/main" id="{C555695E-5DDD-9699-E8C6-FECD040DF8EB}"/>
              </a:ext>
            </a:extLst>
          </p:cNvPr>
          <p:cNvSpPr>
            <a:spLocks noChangeShapeType="1"/>
          </p:cNvSpPr>
          <p:nvPr/>
        </p:nvSpPr>
        <p:spPr bwMode="auto">
          <a:xfrm>
            <a:off x="3779838" y="2781300"/>
            <a:ext cx="1655762" cy="576263"/>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859" name="Line 14">
            <a:extLst>
              <a:ext uri="{FF2B5EF4-FFF2-40B4-BE49-F238E27FC236}">
                <a16:creationId xmlns:a16="http://schemas.microsoft.com/office/drawing/2014/main" id="{0B18C353-C2B0-D109-7C27-F5C16919F370}"/>
              </a:ext>
            </a:extLst>
          </p:cNvPr>
          <p:cNvSpPr>
            <a:spLocks noChangeShapeType="1"/>
          </p:cNvSpPr>
          <p:nvPr/>
        </p:nvSpPr>
        <p:spPr bwMode="auto">
          <a:xfrm flipH="1">
            <a:off x="3851275" y="2781300"/>
            <a:ext cx="1584325" cy="57626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Number Placeholder 1">
            <a:extLst>
              <a:ext uri="{FF2B5EF4-FFF2-40B4-BE49-F238E27FC236}">
                <a16:creationId xmlns:a16="http://schemas.microsoft.com/office/drawing/2014/main" id="{FF0F2091-AB24-DB8E-7969-27BB290C01E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4B26D7D-ED0C-4E05-BDDD-617CE1927876}" type="slidenum">
              <a:rPr lang="it-IT" altLang="en-US" sz="1400" smtClean="0">
                <a:solidFill>
                  <a:srgbClr val="000000"/>
                </a:solidFill>
              </a:rPr>
              <a:pPr>
                <a:spcBef>
                  <a:spcPct val="0"/>
                </a:spcBef>
                <a:buFontTx/>
                <a:buNone/>
              </a:pPr>
              <a:t>104</a:t>
            </a:fld>
            <a:endParaRPr lang="it-IT" altLang="en-US" sz="1400">
              <a:solidFill>
                <a:srgbClr val="000000"/>
              </a:solidFill>
            </a:endParaRPr>
          </a:p>
        </p:txBody>
      </p:sp>
      <p:sp>
        <p:nvSpPr>
          <p:cNvPr id="336899" name="Rectangle 2">
            <a:extLst>
              <a:ext uri="{FF2B5EF4-FFF2-40B4-BE49-F238E27FC236}">
                <a16:creationId xmlns:a16="http://schemas.microsoft.com/office/drawing/2014/main" id="{172934CA-46A1-025F-5050-79301E008689}"/>
              </a:ext>
            </a:extLst>
          </p:cNvPr>
          <p:cNvSpPr>
            <a:spLocks noChangeArrowheads="1"/>
          </p:cNvSpPr>
          <p:nvPr/>
        </p:nvSpPr>
        <p:spPr bwMode="auto">
          <a:xfrm>
            <a:off x="827088" y="1152525"/>
            <a:ext cx="721518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800" b="1">
                <a:solidFill>
                  <a:srgbClr val="000000"/>
                </a:solidFill>
              </a:rPr>
              <a:t>Il venditore deve vendere le automobili W</a:t>
            </a:r>
          </a:p>
          <a:p>
            <a:pPr algn="ctr" eaLnBrk="1" hangingPunct="1">
              <a:spcBef>
                <a:spcPct val="0"/>
              </a:spcBef>
              <a:buFontTx/>
              <a:buNone/>
            </a:pPr>
            <a:endParaRPr lang="it-CH" altLang="it-CH" sz="2800" b="1">
              <a:solidFill>
                <a:srgbClr val="000000"/>
              </a:solidFill>
            </a:endParaRPr>
          </a:p>
          <a:p>
            <a:pPr algn="ctr" eaLnBrk="1" hangingPunct="1">
              <a:spcBef>
                <a:spcPct val="0"/>
              </a:spcBef>
              <a:buFontTx/>
              <a:buNone/>
            </a:pPr>
            <a:r>
              <a:rPr lang="it-CH" altLang="it-CH" sz="3600" b="1">
                <a:latin typeface="Arial Black" panose="020B0A04020102020204" pitchFamily="34" charset="0"/>
              </a:rPr>
              <a:t>.. in Svezia</a:t>
            </a:r>
            <a:endParaRPr lang="it-CH" altLang="it-CH" sz="2800" b="1">
              <a:solidFill>
                <a:srgbClr val="FF0000"/>
              </a:solidFill>
            </a:endParaRPr>
          </a:p>
          <a:p>
            <a:pPr algn="ctr" eaLnBrk="1" hangingPunct="1">
              <a:spcBef>
                <a:spcPct val="0"/>
              </a:spcBef>
              <a:buFontTx/>
              <a:buNone/>
            </a:pPr>
            <a:endParaRPr lang="it-CH" altLang="it-CH" sz="2800" b="1">
              <a:solidFill>
                <a:srgbClr val="FF0000"/>
              </a:solidFill>
            </a:endParaRPr>
          </a:p>
        </p:txBody>
      </p:sp>
      <p:pic>
        <p:nvPicPr>
          <p:cNvPr id="336900" name="Picture 4">
            <a:extLst>
              <a:ext uri="{FF2B5EF4-FFF2-40B4-BE49-F238E27FC236}">
                <a16:creationId xmlns:a16="http://schemas.microsoft.com/office/drawing/2014/main" id="{DD17B447-8488-2491-3932-D46EFC80F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3573463"/>
            <a:ext cx="873125"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901" name="CasellaDiTesto 1">
            <a:extLst>
              <a:ext uri="{FF2B5EF4-FFF2-40B4-BE49-F238E27FC236}">
                <a16:creationId xmlns:a16="http://schemas.microsoft.com/office/drawing/2014/main" id="{5799CB88-EB44-E1C0-D301-7BEFE33AF2BB}"/>
              </a:ext>
            </a:extLst>
          </p:cNvPr>
          <p:cNvSpPr txBox="1">
            <a:spLocks noChangeArrowheads="1"/>
          </p:cNvSpPr>
          <p:nvPr/>
        </p:nvSpPr>
        <p:spPr bwMode="auto">
          <a:xfrm>
            <a:off x="3059113" y="4797425"/>
            <a:ext cx="3960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t>Il venditore va in Svezia, ma…</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Number Placeholder 3">
            <a:extLst>
              <a:ext uri="{FF2B5EF4-FFF2-40B4-BE49-F238E27FC236}">
                <a16:creationId xmlns:a16="http://schemas.microsoft.com/office/drawing/2014/main" id="{911A3DE1-AC69-E72F-562C-85B772EDD1C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09D30B6-526C-42A6-A620-8B1930B518C0}" type="slidenum">
              <a:rPr lang="it-IT" altLang="en-US" sz="1400" smtClean="0">
                <a:solidFill>
                  <a:srgbClr val="FFFFFF"/>
                </a:solidFill>
              </a:rPr>
              <a:pPr>
                <a:spcBef>
                  <a:spcPct val="0"/>
                </a:spcBef>
                <a:buFontTx/>
                <a:buNone/>
              </a:pPr>
              <a:t>105</a:t>
            </a:fld>
            <a:endParaRPr lang="it-IT" altLang="en-US" sz="1400">
              <a:solidFill>
                <a:srgbClr val="FFFFFF"/>
              </a:solidFill>
            </a:endParaRPr>
          </a:p>
        </p:txBody>
      </p:sp>
      <p:pic>
        <p:nvPicPr>
          <p:cNvPr id="338947" name="Picture 6" descr="Diapo 62 bis">
            <a:extLst>
              <a:ext uri="{FF2B5EF4-FFF2-40B4-BE49-F238E27FC236}">
                <a16:creationId xmlns:a16="http://schemas.microsoft.com/office/drawing/2014/main" id="{68497FD8-EFA5-0F24-DDE9-F7CAF7FD56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38100"/>
            <a:ext cx="920115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8" name="CasellaDiTesto 1">
            <a:extLst>
              <a:ext uri="{FF2B5EF4-FFF2-40B4-BE49-F238E27FC236}">
                <a16:creationId xmlns:a16="http://schemas.microsoft.com/office/drawing/2014/main" id="{06D31F51-3423-09CC-6083-087F272232FD}"/>
              </a:ext>
            </a:extLst>
          </p:cNvPr>
          <p:cNvSpPr txBox="1">
            <a:spLocks noChangeArrowheads="1"/>
          </p:cNvSpPr>
          <p:nvPr/>
        </p:nvSpPr>
        <p:spPr bwMode="auto">
          <a:xfrm>
            <a:off x="5508625" y="5432425"/>
            <a:ext cx="28797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t>In Svezia anche la Volvo ha risparmiato sulla mano d’opera introducendo la catena di montaggio                                      e le macchine automatiche</a:t>
            </a:r>
            <a:endParaRPr lang="it-CH" altLang="it-CH" sz="1800"/>
          </a:p>
        </p:txBody>
      </p:sp>
      <p:sp>
        <p:nvSpPr>
          <p:cNvPr id="338949" name="Slide Number Placeholder 1">
            <a:extLst>
              <a:ext uri="{FF2B5EF4-FFF2-40B4-BE49-F238E27FC236}">
                <a16:creationId xmlns:a16="http://schemas.microsoft.com/office/drawing/2014/main" id="{415A3852-C3C1-3A5F-9ED1-1233C0AEFD6D}"/>
              </a:ext>
            </a:extLst>
          </p:cNvPr>
          <p:cNvSpPr txBox="1">
            <a:spLocks/>
          </p:cNvSpPr>
          <p:nvPr/>
        </p:nvSpPr>
        <p:spPr bwMode="auto">
          <a:xfrm>
            <a:off x="8027988" y="6245225"/>
            <a:ext cx="658812" cy="4762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7E8EC833-585D-4EF8-89B9-741CDEE22E76}" type="slidenum">
              <a:rPr lang="it-IT" altLang="it-CH" sz="1200" b="1"/>
              <a:pPr algn="r" eaLnBrk="1" hangingPunct="1">
                <a:spcBef>
                  <a:spcPct val="0"/>
                </a:spcBef>
                <a:buFontTx/>
                <a:buNone/>
              </a:pPr>
              <a:t>105</a:t>
            </a:fld>
            <a:endParaRPr lang="it-IT" altLang="it-CH" sz="1200" b="1"/>
          </a:p>
        </p:txBody>
      </p:sp>
    </p:spTree>
  </p:cSld>
  <p:clrMapOvr>
    <a:overrideClrMapping bg1="dk2" tx1="lt1" bg2="dk1" tx2="lt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Number Placeholder 3">
            <a:extLst>
              <a:ext uri="{FF2B5EF4-FFF2-40B4-BE49-F238E27FC236}">
                <a16:creationId xmlns:a16="http://schemas.microsoft.com/office/drawing/2014/main" id="{79EAAB04-88A4-28CD-36BE-AD669ED5323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18A1B8D-1275-4A4A-AE51-61FF7085D32F}" type="slidenum">
              <a:rPr lang="it-IT" altLang="en-US" sz="1400" smtClean="0">
                <a:solidFill>
                  <a:srgbClr val="000000"/>
                </a:solidFill>
              </a:rPr>
              <a:pPr>
                <a:spcBef>
                  <a:spcPct val="0"/>
                </a:spcBef>
                <a:buFontTx/>
                <a:buNone/>
              </a:pPr>
              <a:t>106</a:t>
            </a:fld>
            <a:endParaRPr lang="it-IT" altLang="en-US" sz="1400">
              <a:solidFill>
                <a:srgbClr val="000000"/>
              </a:solidFill>
            </a:endParaRPr>
          </a:p>
        </p:txBody>
      </p:sp>
      <p:sp>
        <p:nvSpPr>
          <p:cNvPr id="340995" name="Text Box 2">
            <a:extLst>
              <a:ext uri="{FF2B5EF4-FFF2-40B4-BE49-F238E27FC236}">
                <a16:creationId xmlns:a16="http://schemas.microsoft.com/office/drawing/2014/main" id="{EAA8AB3E-A425-A8EB-6BB2-70B4F936C1EC}"/>
              </a:ext>
            </a:extLst>
          </p:cNvPr>
          <p:cNvSpPr txBox="1">
            <a:spLocks noChangeArrowheads="1"/>
          </p:cNvSpPr>
          <p:nvPr/>
        </p:nvSpPr>
        <p:spPr bwMode="auto">
          <a:xfrm>
            <a:off x="765175" y="885825"/>
            <a:ext cx="7921625"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000000"/>
                </a:solidFill>
              </a:rPr>
              <a:t>La fabbrica d’automobili </a:t>
            </a:r>
            <a:r>
              <a:rPr lang="fr-CH" altLang="it-CH" sz="2000" b="1">
                <a:solidFill>
                  <a:srgbClr val="FF0000"/>
                </a:solidFill>
              </a:rPr>
              <a:t>W </a:t>
            </a:r>
            <a:r>
              <a:rPr lang="fr-CH" altLang="it-CH" sz="2000" b="1">
                <a:solidFill>
                  <a:srgbClr val="000000"/>
                </a:solidFill>
              </a:rPr>
              <a:t>si trova ancora confrontata alla concorrenza.</a:t>
            </a:r>
          </a:p>
          <a:p>
            <a:pPr eaLnBrk="1" hangingPunct="1">
              <a:spcBef>
                <a:spcPct val="50000"/>
              </a:spcBef>
              <a:buFontTx/>
              <a:buNone/>
            </a:pPr>
            <a:endParaRPr lang="fr-CH" altLang="it-CH" sz="2000" b="1">
              <a:solidFill>
                <a:srgbClr val="000000"/>
              </a:solidFill>
            </a:endParaRPr>
          </a:p>
          <a:p>
            <a:pPr eaLnBrk="1" hangingPunct="1">
              <a:spcBef>
                <a:spcPct val="50000"/>
              </a:spcBef>
              <a:buFontTx/>
              <a:buNone/>
            </a:pPr>
            <a:r>
              <a:rPr lang="fr-CH" altLang="it-CH" sz="2000" b="1" u="sng">
                <a:solidFill>
                  <a:srgbClr val="000000"/>
                </a:solidFill>
              </a:rPr>
              <a:t>E` neccessario perciò che l’automobile </a:t>
            </a:r>
            <a:r>
              <a:rPr lang="fr-CH" altLang="it-CH" sz="2000" b="1" u="sng">
                <a:solidFill>
                  <a:srgbClr val="FF0000"/>
                </a:solidFill>
              </a:rPr>
              <a:t>W</a:t>
            </a:r>
            <a:r>
              <a:rPr lang="fr-CH" altLang="it-CH" sz="2000" b="1" u="sng">
                <a:solidFill>
                  <a:srgbClr val="000000"/>
                </a:solidFill>
              </a:rPr>
              <a:t> costi meno.</a:t>
            </a:r>
            <a:r>
              <a:rPr lang="fr-CH" altLang="it-CH" sz="2000" b="1">
                <a:solidFill>
                  <a:srgbClr val="000000"/>
                </a:solidFill>
              </a:rPr>
              <a:t> </a:t>
            </a: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r>
              <a:rPr lang="fr-CH" altLang="it-CH" sz="2000" b="1">
                <a:solidFill>
                  <a:srgbClr val="000000"/>
                </a:solidFill>
              </a:rPr>
              <a:t>Il Direttore decide che si deve risparmiare sui costi fissi.</a:t>
            </a: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r>
              <a:rPr lang="fr-CH" altLang="it-CH" sz="1600" b="1">
                <a:solidFill>
                  <a:srgbClr val="000000"/>
                </a:solidFill>
              </a:rPr>
              <a:t>Come si fa?  Cosa sono i costi fissi?</a:t>
            </a:r>
          </a:p>
        </p:txBody>
      </p:sp>
      <p:pic>
        <p:nvPicPr>
          <p:cNvPr id="269316" name="Picture 4" descr="Direttore">
            <a:extLst>
              <a:ext uri="{FF2B5EF4-FFF2-40B4-BE49-F238E27FC236}">
                <a16:creationId xmlns:a16="http://schemas.microsoft.com/office/drawing/2014/main" id="{9FE4658B-AA10-1EA1-0CBD-34CD0F1CCFB0}"/>
              </a:ext>
            </a:extLst>
          </p:cNvPr>
          <p:cNvPicPr>
            <a:picLocks noChangeAspect="1" noChangeArrowheads="1"/>
          </p:cNvPicPr>
          <p:nvPr/>
        </p:nvPicPr>
        <p:blipFill>
          <a:blip r:embed="rId3"/>
          <a:srcRect/>
          <a:stretch>
            <a:fillRect/>
          </a:stretch>
        </p:blipFill>
        <p:spPr bwMode="auto">
          <a:xfrm>
            <a:off x="900113" y="2943225"/>
            <a:ext cx="1895475" cy="971550"/>
          </a:xfrm>
          <a:prstGeom prst="rect">
            <a:avLst/>
          </a:prstGeom>
          <a:ln>
            <a:solidFill>
              <a:schemeClr val="tx1"/>
            </a:solidFill>
          </a:ln>
          <a:effectLst>
            <a:outerShdw blurRad="292100" dist="139700" dir="2700000" algn="tl" rotWithShape="0">
              <a:srgbClr val="333333">
                <a:alpha val="65000"/>
              </a:srgbClr>
            </a:outerShdw>
          </a:effectLst>
        </p:spPr>
      </p:pic>
      <p:sp>
        <p:nvSpPr>
          <p:cNvPr id="340997" name="CasellaDiTesto 1">
            <a:extLst>
              <a:ext uri="{FF2B5EF4-FFF2-40B4-BE49-F238E27FC236}">
                <a16:creationId xmlns:a16="http://schemas.microsoft.com/office/drawing/2014/main" id="{2015F979-3507-7133-F460-C0475F3E687F}"/>
              </a:ext>
            </a:extLst>
          </p:cNvPr>
          <p:cNvSpPr txBox="1">
            <a:spLocks noChangeArrowheads="1"/>
          </p:cNvSpPr>
          <p:nvPr/>
        </p:nvSpPr>
        <p:spPr bwMode="auto">
          <a:xfrm>
            <a:off x="765175" y="5834063"/>
            <a:ext cx="8128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1200"/>
              <a:t>Gli interessi sull’ipoteca, i costi di manutenzione degli edifici, gli affitti, le assicurazioni, gli ammortamenti, ecc.</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Number Placeholder 3">
            <a:extLst>
              <a:ext uri="{FF2B5EF4-FFF2-40B4-BE49-F238E27FC236}">
                <a16:creationId xmlns:a16="http://schemas.microsoft.com/office/drawing/2014/main" id="{2D00B834-9BDC-25AA-28F3-CFF3F8585AB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1854AAC-1133-4872-B1C9-B92970E299AB}" type="slidenum">
              <a:rPr lang="it-IT" altLang="en-US" sz="1400" smtClean="0">
                <a:solidFill>
                  <a:srgbClr val="000000"/>
                </a:solidFill>
              </a:rPr>
              <a:pPr>
                <a:spcBef>
                  <a:spcPct val="0"/>
                </a:spcBef>
                <a:buFontTx/>
                <a:buNone/>
              </a:pPr>
              <a:t>107</a:t>
            </a:fld>
            <a:endParaRPr lang="it-IT" altLang="en-US" sz="1400">
              <a:solidFill>
                <a:srgbClr val="000000"/>
              </a:solidFill>
            </a:endParaRPr>
          </a:p>
        </p:txBody>
      </p:sp>
      <p:sp>
        <p:nvSpPr>
          <p:cNvPr id="182275" name="Text Box 2">
            <a:extLst>
              <a:ext uri="{FF2B5EF4-FFF2-40B4-BE49-F238E27FC236}">
                <a16:creationId xmlns:a16="http://schemas.microsoft.com/office/drawing/2014/main" id="{1C3B380B-C8E2-8F1A-B530-59EEE890DC80}"/>
              </a:ext>
            </a:extLst>
          </p:cNvPr>
          <p:cNvSpPr txBox="1">
            <a:spLocks noChangeArrowheads="1"/>
          </p:cNvSpPr>
          <p:nvPr/>
        </p:nvSpPr>
        <p:spPr bwMode="auto">
          <a:xfrm>
            <a:off x="541338" y="1006475"/>
            <a:ext cx="8208962" cy="468630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it-CH" sz="2400" b="1" dirty="0">
                <a:solidFill>
                  <a:srgbClr val="000000"/>
                </a:solidFill>
              </a:rPr>
              <a:t>Per ripartire i costi fissi </a:t>
            </a:r>
          </a:p>
          <a:p>
            <a:pPr eaLnBrk="1" hangingPunct="1">
              <a:defRPr/>
            </a:pPr>
            <a:endParaRPr lang="de-DE" sz="2400" b="1" dirty="0">
              <a:solidFill>
                <a:srgbClr val="000000"/>
              </a:solidFill>
            </a:endParaRPr>
          </a:p>
          <a:p>
            <a:pPr marL="2236788" indent="-2236788" eaLnBrk="1" hangingPunct="1">
              <a:defRPr/>
            </a:pPr>
            <a:r>
              <a:rPr lang="de-DE" sz="2400" b="1" dirty="0">
                <a:solidFill>
                  <a:srgbClr val="000000"/>
                </a:solidFill>
              </a:rPr>
              <a:t>                          </a:t>
            </a:r>
            <a:r>
              <a:rPr lang="de-DE" sz="2400" b="1" dirty="0" err="1">
                <a:solidFill>
                  <a:srgbClr val="000000"/>
                </a:solidFill>
              </a:rPr>
              <a:t>come</a:t>
            </a:r>
            <a:r>
              <a:rPr lang="de-DE" sz="2400" b="1" dirty="0">
                <a:solidFill>
                  <a:srgbClr val="000000"/>
                </a:solidFill>
              </a:rPr>
              <a:t> </a:t>
            </a:r>
            <a:r>
              <a:rPr lang="de-DE" sz="2400" b="1" dirty="0" err="1">
                <a:solidFill>
                  <a:srgbClr val="000000"/>
                </a:solidFill>
              </a:rPr>
              <a:t>interessi</a:t>
            </a:r>
            <a:r>
              <a:rPr lang="de-DE" sz="2400" b="1" dirty="0">
                <a:solidFill>
                  <a:srgbClr val="000000"/>
                </a:solidFill>
              </a:rPr>
              <a:t> </a:t>
            </a:r>
            <a:r>
              <a:rPr lang="de-DE" sz="2400" b="1" dirty="0" err="1">
                <a:solidFill>
                  <a:srgbClr val="000000"/>
                </a:solidFill>
              </a:rPr>
              <a:t>ipotecari</a:t>
            </a:r>
            <a:r>
              <a:rPr lang="de-DE" sz="2400" b="1" dirty="0">
                <a:solidFill>
                  <a:srgbClr val="000000"/>
                </a:solidFill>
              </a:rPr>
              <a:t>, </a:t>
            </a:r>
            <a:r>
              <a:rPr lang="de-DE" sz="2400" b="1" dirty="0" err="1">
                <a:solidFill>
                  <a:srgbClr val="000000"/>
                </a:solidFill>
              </a:rPr>
              <a:t>affitti</a:t>
            </a:r>
            <a:r>
              <a:rPr lang="de-DE" sz="2400" b="1" dirty="0">
                <a:solidFill>
                  <a:srgbClr val="000000"/>
                </a:solidFill>
              </a:rPr>
              <a:t>, </a:t>
            </a:r>
            <a:r>
              <a:rPr lang="de-DE" sz="2400" b="1" dirty="0" err="1">
                <a:solidFill>
                  <a:srgbClr val="000000"/>
                </a:solidFill>
              </a:rPr>
              <a:t>manutenzione</a:t>
            </a:r>
            <a:r>
              <a:rPr lang="de-DE" sz="2400" b="1" dirty="0">
                <a:solidFill>
                  <a:srgbClr val="000000"/>
                </a:solidFill>
              </a:rPr>
              <a:t> </a:t>
            </a:r>
            <a:r>
              <a:rPr lang="de-DE" sz="2400" b="1" dirty="0" err="1">
                <a:solidFill>
                  <a:srgbClr val="000000"/>
                </a:solidFill>
              </a:rPr>
              <a:t>edificio</a:t>
            </a:r>
            <a:r>
              <a:rPr lang="de-DE" sz="2400" b="1" dirty="0">
                <a:solidFill>
                  <a:srgbClr val="000000"/>
                </a:solidFill>
              </a:rPr>
              <a:t>,            </a:t>
            </a:r>
            <a:r>
              <a:rPr lang="de-DE" sz="2400" b="1" dirty="0" err="1">
                <a:solidFill>
                  <a:srgbClr val="000000"/>
                </a:solidFill>
              </a:rPr>
              <a:t>ammortamenti</a:t>
            </a:r>
            <a:r>
              <a:rPr lang="de-DE" sz="2400" b="1" dirty="0">
                <a:solidFill>
                  <a:srgbClr val="000000"/>
                </a:solidFill>
              </a:rPr>
              <a:t>, </a:t>
            </a:r>
            <a:r>
              <a:rPr lang="de-DE" sz="2400" b="1" dirty="0" err="1">
                <a:solidFill>
                  <a:srgbClr val="000000"/>
                </a:solidFill>
              </a:rPr>
              <a:t>ecc</a:t>
            </a:r>
            <a:r>
              <a:rPr lang="de-DE" sz="2400" b="1" dirty="0">
                <a:solidFill>
                  <a:srgbClr val="000000"/>
                </a:solidFill>
              </a:rPr>
              <a:t>., </a:t>
            </a:r>
          </a:p>
          <a:p>
            <a:pPr eaLnBrk="1" hangingPunct="1">
              <a:defRPr/>
            </a:pPr>
            <a:endParaRPr lang="de-DE" sz="2400" b="1" dirty="0">
              <a:solidFill>
                <a:srgbClr val="000000"/>
              </a:solidFill>
            </a:endParaRPr>
          </a:p>
          <a:p>
            <a:pPr eaLnBrk="1" hangingPunct="1">
              <a:defRPr/>
            </a:pPr>
            <a:endParaRPr lang="de-DE" sz="2400" b="1" dirty="0">
              <a:solidFill>
                <a:srgbClr val="000000"/>
              </a:solidFill>
            </a:endParaRPr>
          </a:p>
          <a:p>
            <a:pPr eaLnBrk="1" hangingPunct="1">
              <a:defRPr/>
            </a:pPr>
            <a:endParaRPr lang="de-DE" sz="2400" b="1" dirty="0">
              <a:solidFill>
                <a:srgbClr val="000000"/>
              </a:solidFill>
            </a:endParaRPr>
          </a:p>
          <a:p>
            <a:pPr eaLnBrk="1" hangingPunct="1">
              <a:defRPr/>
            </a:pPr>
            <a:endParaRPr lang="de-DE" sz="2400" b="1" dirty="0">
              <a:solidFill>
                <a:srgbClr val="000000"/>
              </a:solidFill>
            </a:endParaRPr>
          </a:p>
          <a:p>
            <a:pPr eaLnBrk="1" hangingPunct="1">
              <a:defRPr/>
            </a:pPr>
            <a:endParaRPr lang="de-DE" sz="2400" b="1" dirty="0">
              <a:solidFill>
                <a:srgbClr val="000000"/>
              </a:solidFill>
            </a:endParaRPr>
          </a:p>
          <a:p>
            <a:pPr eaLnBrk="1" hangingPunct="1">
              <a:defRPr/>
            </a:pPr>
            <a:endParaRPr lang="it-CH" sz="1050" b="1" dirty="0">
              <a:solidFill>
                <a:srgbClr val="000000"/>
              </a:solidFill>
            </a:endParaRPr>
          </a:p>
          <a:p>
            <a:pPr eaLnBrk="1" hangingPunct="1">
              <a:defRPr/>
            </a:pPr>
            <a:r>
              <a:rPr lang="it-CH" sz="2400" b="1" dirty="0">
                <a:solidFill>
                  <a:srgbClr val="000000"/>
                </a:solidFill>
              </a:rPr>
              <a:t>il produttore concentra la produzione in un unico o in pochi grandi stabilimenti.</a:t>
            </a:r>
            <a:endParaRPr lang="de-DE" sz="2400" b="1" dirty="0">
              <a:solidFill>
                <a:srgbClr val="000000"/>
              </a:solidFill>
            </a:endParaRPr>
          </a:p>
        </p:txBody>
      </p:sp>
      <p:pic>
        <p:nvPicPr>
          <p:cNvPr id="191492" name="Picture 2" descr="C:\Users\Enrico\Desktop\Auto B.jpg">
            <a:extLst>
              <a:ext uri="{FF2B5EF4-FFF2-40B4-BE49-F238E27FC236}">
                <a16:creationId xmlns:a16="http://schemas.microsoft.com/office/drawing/2014/main" id="{2D3CF061-AFAA-631F-F1CB-84F501CDD869}"/>
              </a:ext>
            </a:extLst>
          </p:cNvPr>
          <p:cNvPicPr>
            <a:picLocks noChangeAspect="1" noChangeArrowheads="1"/>
          </p:cNvPicPr>
          <p:nvPr/>
        </p:nvPicPr>
        <p:blipFill>
          <a:blip r:embed="rId3"/>
          <a:srcRect/>
          <a:stretch>
            <a:fillRect/>
          </a:stretch>
        </p:blipFill>
        <p:spPr bwMode="auto">
          <a:xfrm>
            <a:off x="539750" y="3556000"/>
            <a:ext cx="1295400" cy="803275"/>
          </a:xfrm>
          <a:prstGeom prst="rect">
            <a:avLst/>
          </a:prstGeom>
          <a:ln>
            <a:noFill/>
          </a:ln>
          <a:effectLst>
            <a:outerShdw blurRad="292100" dist="139700" dir="2700000" algn="tl" rotWithShape="0">
              <a:srgbClr val="333333">
                <a:alpha val="65000"/>
              </a:srgbClr>
            </a:outerShdw>
          </a:effectLst>
        </p:spPr>
      </p:pic>
      <p:sp>
        <p:nvSpPr>
          <p:cNvPr id="343045" name="Freccia a destra 1">
            <a:extLst>
              <a:ext uri="{FF2B5EF4-FFF2-40B4-BE49-F238E27FC236}">
                <a16:creationId xmlns:a16="http://schemas.microsoft.com/office/drawing/2014/main" id="{227684FA-5DB2-69D0-6D19-67AB480EDD1A}"/>
              </a:ext>
            </a:extLst>
          </p:cNvPr>
          <p:cNvSpPr>
            <a:spLocks noChangeArrowheads="1"/>
          </p:cNvSpPr>
          <p:nvPr/>
        </p:nvSpPr>
        <p:spPr bwMode="auto">
          <a:xfrm>
            <a:off x="2079625" y="3756025"/>
            <a:ext cx="720725" cy="401638"/>
          </a:xfrm>
          <a:prstGeom prst="rightArrow">
            <a:avLst>
              <a:gd name="adj1" fmla="val 50000"/>
              <a:gd name="adj2" fmla="val 50012"/>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000" u="sng"/>
          </a:p>
        </p:txBody>
      </p:sp>
      <p:pic>
        <p:nvPicPr>
          <p:cNvPr id="343046" name="Picture 3">
            <a:extLst>
              <a:ext uri="{FF2B5EF4-FFF2-40B4-BE49-F238E27FC236}">
                <a16:creationId xmlns:a16="http://schemas.microsoft.com/office/drawing/2014/main" id="{EC1CC356-53A4-9AC8-52C7-C9C3F9B14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988" t="9808" r="13567" b="9615"/>
          <a:stretch>
            <a:fillRect/>
          </a:stretch>
        </p:blipFill>
        <p:spPr bwMode="auto">
          <a:xfrm>
            <a:off x="833438" y="3305175"/>
            <a:ext cx="6096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47" name="Picture 3">
            <a:extLst>
              <a:ext uri="{FF2B5EF4-FFF2-40B4-BE49-F238E27FC236}">
                <a16:creationId xmlns:a16="http://schemas.microsoft.com/office/drawing/2014/main" id="{FABF543E-53A1-2C19-67EA-A23C4987C1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988" t="9808" r="13567" b="9615"/>
          <a:stretch>
            <a:fillRect/>
          </a:stretch>
        </p:blipFill>
        <p:spPr bwMode="auto">
          <a:xfrm>
            <a:off x="820738" y="3054350"/>
            <a:ext cx="6111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48" name="Picture 3">
            <a:extLst>
              <a:ext uri="{FF2B5EF4-FFF2-40B4-BE49-F238E27FC236}">
                <a16:creationId xmlns:a16="http://schemas.microsoft.com/office/drawing/2014/main" id="{D056C41A-849D-4248-00E6-2AE9D072D1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988" t="9808" r="13567" b="9615"/>
          <a:stretch>
            <a:fillRect/>
          </a:stretch>
        </p:blipFill>
        <p:spPr bwMode="auto">
          <a:xfrm>
            <a:off x="846138" y="2794000"/>
            <a:ext cx="596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49" name="Picture 3">
            <a:extLst>
              <a:ext uri="{FF2B5EF4-FFF2-40B4-BE49-F238E27FC236}">
                <a16:creationId xmlns:a16="http://schemas.microsoft.com/office/drawing/2014/main" id="{94D6C7AF-A583-41C2-98BB-A16AD5D46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2988" t="9808" r="13567" b="9615"/>
          <a:stretch>
            <a:fillRect/>
          </a:stretch>
        </p:blipFill>
        <p:spPr bwMode="auto">
          <a:xfrm>
            <a:off x="833438" y="2543175"/>
            <a:ext cx="6096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50" name="Picture 4">
            <a:extLst>
              <a:ext uri="{FF2B5EF4-FFF2-40B4-BE49-F238E27FC236}">
                <a16:creationId xmlns:a16="http://schemas.microsoft.com/office/drawing/2014/main" id="{387F9418-A2D1-0C1F-01C8-1489207C91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3556000"/>
            <a:ext cx="1298575"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3051" name="Picture 5">
            <a:extLst>
              <a:ext uri="{FF2B5EF4-FFF2-40B4-BE49-F238E27FC236}">
                <a16:creationId xmlns:a16="http://schemas.microsoft.com/office/drawing/2014/main" id="{965411C8-A5E8-C525-051A-7F8181A273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8759" t="19679"/>
          <a:stretch>
            <a:fillRect/>
          </a:stretch>
        </p:blipFill>
        <p:spPr bwMode="auto">
          <a:xfrm rot="-300000">
            <a:off x="3209925" y="3494088"/>
            <a:ext cx="7540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52" name="Picture 3">
            <a:extLst>
              <a:ext uri="{FF2B5EF4-FFF2-40B4-BE49-F238E27FC236}">
                <a16:creationId xmlns:a16="http://schemas.microsoft.com/office/drawing/2014/main" id="{7781388D-EB03-4C28-B732-3E31C0FF5C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2988" t="9808" r="13567" b="9615"/>
          <a:stretch>
            <a:fillRect/>
          </a:stretch>
        </p:blipFill>
        <p:spPr bwMode="auto">
          <a:xfrm>
            <a:off x="820738" y="2279650"/>
            <a:ext cx="611187"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53" name="Picture 6">
            <a:extLst>
              <a:ext uri="{FF2B5EF4-FFF2-40B4-BE49-F238E27FC236}">
                <a16:creationId xmlns:a16="http://schemas.microsoft.com/office/drawing/2014/main" id="{7C7E2016-7297-9AEE-5D85-6BAEB6BA710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02300" y="3462338"/>
            <a:ext cx="1298575"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3054" name="Picture 7">
            <a:extLst>
              <a:ext uri="{FF2B5EF4-FFF2-40B4-BE49-F238E27FC236}">
                <a16:creationId xmlns:a16="http://schemas.microsoft.com/office/drawing/2014/main" id="{C865D9E6-2262-C46B-95B3-E1018A30E2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56100" y="3452813"/>
            <a:ext cx="1298575"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3055" name="Picture 8">
            <a:extLst>
              <a:ext uri="{FF2B5EF4-FFF2-40B4-BE49-F238E27FC236}">
                <a16:creationId xmlns:a16="http://schemas.microsoft.com/office/drawing/2014/main" id="{43DA4E2E-AABB-5D44-6824-32F62AA4F7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00875" y="3452813"/>
            <a:ext cx="1298575"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5090" name="Slide Number Placeholder 3">
            <a:extLst>
              <a:ext uri="{FF2B5EF4-FFF2-40B4-BE49-F238E27FC236}">
                <a16:creationId xmlns:a16="http://schemas.microsoft.com/office/drawing/2014/main" id="{45868E6A-0233-987A-3F8E-FF53A81CA9D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A988D7A-4E2E-4A21-8969-A7847B95E331}" type="slidenum">
              <a:rPr lang="it-IT" altLang="en-US" sz="1400" smtClean="0">
                <a:solidFill>
                  <a:srgbClr val="FFFFFF"/>
                </a:solidFill>
              </a:rPr>
              <a:pPr>
                <a:spcBef>
                  <a:spcPct val="0"/>
                </a:spcBef>
                <a:buFontTx/>
                <a:buNone/>
              </a:pPr>
              <a:t>108</a:t>
            </a:fld>
            <a:endParaRPr lang="it-IT" altLang="en-US" sz="1400">
              <a:solidFill>
                <a:srgbClr val="FFFFFF"/>
              </a:solidFill>
            </a:endParaRPr>
          </a:p>
        </p:txBody>
      </p:sp>
      <p:pic>
        <p:nvPicPr>
          <p:cNvPr id="271363" name="Picture 5" descr="8n">
            <a:extLst>
              <a:ext uri="{FF2B5EF4-FFF2-40B4-BE49-F238E27FC236}">
                <a16:creationId xmlns:a16="http://schemas.microsoft.com/office/drawing/2014/main" id="{CACDC318-8332-0EBB-4C01-C4530EDA15FB}"/>
              </a:ext>
            </a:extLst>
          </p:cNvPr>
          <p:cNvPicPr>
            <a:picLocks noChangeAspect="1" noChangeArrowheads="1"/>
          </p:cNvPicPr>
          <p:nvPr/>
        </p:nvPicPr>
        <p:blipFill>
          <a:blip r:embed="rId4"/>
          <a:srcRect/>
          <a:stretch>
            <a:fillRect/>
          </a:stretch>
        </p:blipFill>
        <p:spPr bwMode="auto">
          <a:xfrm>
            <a:off x="827088" y="549275"/>
            <a:ext cx="7343775" cy="45561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45092" name="Text Box 6">
            <a:extLst>
              <a:ext uri="{FF2B5EF4-FFF2-40B4-BE49-F238E27FC236}">
                <a16:creationId xmlns:a16="http://schemas.microsoft.com/office/drawing/2014/main" id="{42C5C62E-55BD-E86E-ECAA-8A224CEB2B79}"/>
              </a:ext>
            </a:extLst>
          </p:cNvPr>
          <p:cNvSpPr txBox="1">
            <a:spLocks noChangeArrowheads="1"/>
          </p:cNvSpPr>
          <p:nvPr/>
        </p:nvSpPr>
        <p:spPr bwMode="auto">
          <a:xfrm>
            <a:off x="684213" y="5229225"/>
            <a:ext cx="82804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t>F</a:t>
            </a:r>
            <a:r>
              <a:rPr lang="fr-CH" altLang="it-CH" sz="2400"/>
              <a:t>ABBRICA </a:t>
            </a:r>
            <a:r>
              <a:rPr lang="fr-CH" altLang="it-CH" sz="2400" b="1"/>
              <a:t>I</a:t>
            </a:r>
            <a:r>
              <a:rPr lang="fr-CH" altLang="it-CH" sz="2400"/>
              <a:t>TALIANA </a:t>
            </a:r>
            <a:r>
              <a:rPr lang="fr-CH" altLang="it-CH" sz="2400" b="1"/>
              <a:t>A</a:t>
            </a:r>
            <a:r>
              <a:rPr lang="fr-CH" altLang="it-CH" sz="2400"/>
              <a:t>UTOMOBILI </a:t>
            </a:r>
            <a:r>
              <a:rPr lang="fr-CH" altLang="it-CH" sz="2400" b="1"/>
              <a:t>T</a:t>
            </a:r>
            <a:r>
              <a:rPr lang="fr-CH" altLang="it-CH" sz="2400"/>
              <a:t>ORINO  :  </a:t>
            </a:r>
            <a:r>
              <a:rPr lang="fr-CH" altLang="it-CH" sz="2400" b="1"/>
              <a:t>FIAT</a:t>
            </a:r>
          </a:p>
          <a:p>
            <a:pPr eaLnBrk="1" hangingPunct="1">
              <a:spcBef>
                <a:spcPct val="50000"/>
              </a:spcBef>
              <a:buFontTx/>
              <a:buNone/>
            </a:pPr>
            <a:r>
              <a:rPr lang="fr-CH" altLang="it-CH" sz="1800" b="1">
                <a:solidFill>
                  <a:srgbClr val="FFFFFF"/>
                </a:solidFill>
              </a:rPr>
              <a:t>Stabilimento di Mirafiori  </a:t>
            </a:r>
            <a:r>
              <a:rPr lang="fr-CH" altLang="it-CH" sz="1800">
                <a:solidFill>
                  <a:srgbClr val="FFFFFF"/>
                </a:solidFill>
              </a:rPr>
              <a:t>(inaugurato nel </a:t>
            </a:r>
            <a:r>
              <a:rPr lang="fr-CH" altLang="it-CH" sz="1800" b="1"/>
              <a:t>1936</a:t>
            </a:r>
            <a:r>
              <a:rPr lang="fr-CH" altLang="it-CH" sz="1800"/>
              <a:t> </a:t>
            </a:r>
            <a:r>
              <a:rPr lang="fr-CH" altLang="it-CH" sz="1800">
                <a:solidFill>
                  <a:srgbClr val="FFFFFF"/>
                </a:solidFill>
              </a:rPr>
              <a:t>con Mussolini)</a:t>
            </a:r>
            <a:endParaRPr lang="it-IT" altLang="it-CH" sz="1800" b="1">
              <a:solidFill>
                <a:srgbClr val="FFFFFF"/>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egnaposto numero diapositiva 1">
            <a:extLst>
              <a:ext uri="{FF2B5EF4-FFF2-40B4-BE49-F238E27FC236}">
                <a16:creationId xmlns:a16="http://schemas.microsoft.com/office/drawing/2014/main" id="{19846EFA-D566-A640-1FAD-3F902387B6C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88522A5-D3D4-4554-AB0B-87706026ED41}" type="slidenum">
              <a:rPr lang="it-IT" altLang="en-US" sz="1400" smtClean="0">
                <a:solidFill>
                  <a:srgbClr val="FFFFFF"/>
                </a:solidFill>
              </a:rPr>
              <a:pPr>
                <a:spcBef>
                  <a:spcPct val="0"/>
                </a:spcBef>
                <a:buFontTx/>
                <a:buNone/>
              </a:pPr>
              <a:t>109</a:t>
            </a:fld>
            <a:endParaRPr lang="it-IT" altLang="en-US" sz="1400">
              <a:solidFill>
                <a:srgbClr val="FFFFFF"/>
              </a:solidFill>
            </a:endParaRPr>
          </a:p>
        </p:txBody>
      </p:sp>
      <p:pic>
        <p:nvPicPr>
          <p:cNvPr id="347139" name="Picture 2" descr="Tesla Giga Texas production pause may continue through September">
            <a:extLst>
              <a:ext uri="{FF2B5EF4-FFF2-40B4-BE49-F238E27FC236}">
                <a16:creationId xmlns:a16="http://schemas.microsoft.com/office/drawing/2014/main" id="{471430DF-59CB-BAB1-AE29-FC3228938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31775"/>
            <a:ext cx="8763000" cy="56483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7140" name="TextBox 3">
            <a:extLst>
              <a:ext uri="{FF2B5EF4-FFF2-40B4-BE49-F238E27FC236}">
                <a16:creationId xmlns:a16="http://schemas.microsoft.com/office/drawing/2014/main" id="{F99FF7AD-67C6-B70A-FF9F-B5316039E26F}"/>
              </a:ext>
            </a:extLst>
          </p:cNvPr>
          <p:cNvSpPr txBox="1">
            <a:spLocks noChangeArrowheads="1"/>
          </p:cNvSpPr>
          <p:nvPr/>
        </p:nvSpPr>
        <p:spPr bwMode="auto">
          <a:xfrm>
            <a:off x="1158875" y="5938565"/>
            <a:ext cx="68262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400" b="1" dirty="0">
                <a:solidFill>
                  <a:srgbClr val="FFFFFF"/>
                </a:solidFill>
              </a:rPr>
              <a:t>La </a:t>
            </a:r>
            <a:r>
              <a:rPr lang="it-CH" altLang="it-CH" sz="2400" b="1" dirty="0" err="1">
                <a:solidFill>
                  <a:srgbClr val="FFFFFF"/>
                </a:solidFill>
              </a:rPr>
              <a:t>megafabbrica</a:t>
            </a:r>
            <a:r>
              <a:rPr lang="it-CH" altLang="it-CH" sz="2400" b="1" dirty="0">
                <a:solidFill>
                  <a:srgbClr val="FFFFFF"/>
                </a:solidFill>
              </a:rPr>
              <a:t> TESLA a Austin, Texas, USA impiega 20’000 persone</a:t>
            </a:r>
            <a:endParaRPr lang="it-IT" altLang="it-CH" sz="2400" b="1" dirty="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Slide Number Placeholder 3">
            <a:extLst>
              <a:ext uri="{FF2B5EF4-FFF2-40B4-BE49-F238E27FC236}">
                <a16:creationId xmlns:a16="http://schemas.microsoft.com/office/drawing/2014/main" id="{5904E8B4-CE0D-F0CB-6C0C-21D4FCDD2601}"/>
              </a:ext>
            </a:extLst>
          </p:cNvPr>
          <p:cNvSpPr>
            <a:spLocks noGrp="1"/>
          </p:cNvSpPr>
          <p:nvPr>
            <p:ph type="sldNum" sz="quarter" idx="12"/>
          </p:nvPr>
        </p:nvSpPr>
        <p:spPr>
          <a:xfrm>
            <a:off x="6840538" y="61595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ACDF19E-22C0-412E-AC4A-0385B5D6EF2D}" type="slidenum">
              <a:rPr lang="it-IT" altLang="en-US" sz="1400" smtClean="0">
                <a:solidFill>
                  <a:srgbClr val="FFFFFF"/>
                </a:solidFill>
              </a:rPr>
              <a:pPr>
                <a:spcBef>
                  <a:spcPct val="0"/>
                </a:spcBef>
                <a:buFontTx/>
                <a:buNone/>
              </a:pPr>
              <a:t>11</a:t>
            </a:fld>
            <a:endParaRPr lang="it-IT" altLang="en-US" sz="1400">
              <a:solidFill>
                <a:srgbClr val="FFFFFF"/>
              </a:solidFill>
            </a:endParaRPr>
          </a:p>
        </p:txBody>
      </p:sp>
      <p:pic>
        <p:nvPicPr>
          <p:cNvPr id="176131" name="Picture 4" descr="fabbrica camicie">
            <a:extLst>
              <a:ext uri="{FF2B5EF4-FFF2-40B4-BE49-F238E27FC236}">
                <a16:creationId xmlns:a16="http://schemas.microsoft.com/office/drawing/2014/main" id="{5516D4FD-46AB-7642-D752-DB1DCA42347D}"/>
              </a:ext>
            </a:extLst>
          </p:cNvPr>
          <p:cNvPicPr>
            <a:picLocks noChangeAspect="1" noChangeArrowheads="1"/>
          </p:cNvPicPr>
          <p:nvPr/>
        </p:nvPicPr>
        <p:blipFill>
          <a:blip r:embed="rId4"/>
          <a:srcRect/>
          <a:stretch>
            <a:fillRect/>
          </a:stretch>
        </p:blipFill>
        <p:spPr bwMode="auto">
          <a:xfrm>
            <a:off x="250825" y="260350"/>
            <a:ext cx="8675688" cy="5373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8484" name="Text Box 5">
            <a:extLst>
              <a:ext uri="{FF2B5EF4-FFF2-40B4-BE49-F238E27FC236}">
                <a16:creationId xmlns:a16="http://schemas.microsoft.com/office/drawing/2014/main" id="{4202F6AF-3FF3-7DFD-52F3-AA9B7BE1A40B}"/>
              </a:ext>
            </a:extLst>
          </p:cNvPr>
          <p:cNvSpPr txBox="1">
            <a:spLocks noChangeArrowheads="1"/>
          </p:cNvSpPr>
          <p:nvPr/>
        </p:nvSpPr>
        <p:spPr bwMode="auto">
          <a:xfrm>
            <a:off x="684213" y="5805488"/>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a:solidFill>
                  <a:srgbClr val="FFFFFF"/>
                </a:solidFill>
              </a:rPr>
              <a:t>Stabio /Svizzera:  fabbrica di camice</a:t>
            </a:r>
            <a:r>
              <a:rPr lang="it-IT" altLang="it-CH" sz="2000">
                <a:solidFill>
                  <a:srgbClr val="FFFFFF"/>
                </a:solidFill>
              </a:rPr>
              <a:t>. In Svizzera ancora oggi si sfruttano i lavoratori/trici frontalieri che provengono dai paesi vicini.</a:t>
            </a:r>
            <a:endParaRPr lang="fr-CH" altLang="it-CH" sz="2000">
              <a:solidFill>
                <a:srgbClr val="FFFFFF"/>
              </a:solidFill>
            </a:endParaRPr>
          </a:p>
        </p:txBody>
      </p:sp>
      <p:sp>
        <p:nvSpPr>
          <p:cNvPr id="5" name="Rettangolo 4">
            <a:extLst>
              <a:ext uri="{FF2B5EF4-FFF2-40B4-BE49-F238E27FC236}">
                <a16:creationId xmlns:a16="http://schemas.microsoft.com/office/drawing/2014/main" id="{5358E0AF-8B8F-0026-8D9D-62D0966A844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62" name="Slide Number Placeholder 3">
            <a:extLst>
              <a:ext uri="{FF2B5EF4-FFF2-40B4-BE49-F238E27FC236}">
                <a16:creationId xmlns:a16="http://schemas.microsoft.com/office/drawing/2014/main" id="{79F2AC4F-7416-674D-F3E5-D03DF9B7ECE5}"/>
              </a:ext>
            </a:extLst>
          </p:cNvPr>
          <p:cNvSpPr>
            <a:spLocks noGrp="1"/>
          </p:cNvSpPr>
          <p:nvPr>
            <p:ph type="sldNum" sz="quarter" idx="12"/>
          </p:nvPr>
        </p:nvSpPr>
        <p:spPr>
          <a:xfrm>
            <a:off x="2857500" y="60039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3870014-0DA3-4973-B66E-391167DCC62D}" type="slidenum">
              <a:rPr lang="it-IT" altLang="en-US" sz="1400" smtClean="0">
                <a:solidFill>
                  <a:srgbClr val="FFFFFF"/>
                </a:solidFill>
              </a:rPr>
              <a:pPr>
                <a:spcBef>
                  <a:spcPct val="0"/>
                </a:spcBef>
                <a:buFontTx/>
                <a:buNone/>
              </a:pPr>
              <a:t>110</a:t>
            </a:fld>
            <a:endParaRPr lang="it-IT" altLang="en-US" sz="1400">
              <a:solidFill>
                <a:srgbClr val="FFFFFF"/>
              </a:solidFill>
            </a:endParaRPr>
          </a:p>
        </p:txBody>
      </p:sp>
      <p:pic>
        <p:nvPicPr>
          <p:cNvPr id="273411" name="Picture 5" descr="Ford T">
            <a:extLst>
              <a:ext uri="{FF2B5EF4-FFF2-40B4-BE49-F238E27FC236}">
                <a16:creationId xmlns:a16="http://schemas.microsoft.com/office/drawing/2014/main" id="{E3A3B424-0AEC-58C3-F0E8-A815DC1A300C}"/>
              </a:ext>
            </a:extLst>
          </p:cNvPr>
          <p:cNvPicPr>
            <a:picLocks noChangeAspect="1" noChangeArrowheads="1"/>
          </p:cNvPicPr>
          <p:nvPr/>
        </p:nvPicPr>
        <p:blipFill>
          <a:blip r:embed="rId4"/>
          <a:srcRect/>
          <a:stretch>
            <a:fillRect/>
          </a:stretch>
        </p:blipFill>
        <p:spPr bwMode="auto">
          <a:xfrm>
            <a:off x="468313" y="406400"/>
            <a:ext cx="4760912" cy="3590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48164" name="Text Box 6">
            <a:extLst>
              <a:ext uri="{FF2B5EF4-FFF2-40B4-BE49-F238E27FC236}">
                <a16:creationId xmlns:a16="http://schemas.microsoft.com/office/drawing/2014/main" id="{0C21DC31-7103-3098-9978-D5B6BF2661E2}"/>
              </a:ext>
            </a:extLst>
          </p:cNvPr>
          <p:cNvSpPr txBox="1">
            <a:spLocks noChangeArrowheads="1"/>
          </p:cNvSpPr>
          <p:nvPr/>
        </p:nvSpPr>
        <p:spPr bwMode="auto">
          <a:xfrm>
            <a:off x="346075" y="4211638"/>
            <a:ext cx="4535488"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LA  </a:t>
            </a:r>
            <a:r>
              <a:rPr lang="fr-CH" altLang="it-CH" sz="1800" b="1" u="sng">
                <a:solidFill>
                  <a:srgbClr val="FFFFFF"/>
                </a:solidFill>
              </a:rPr>
              <a:t>5.MILIONESIMA</a:t>
            </a:r>
            <a:r>
              <a:rPr lang="fr-CH" altLang="it-CH" sz="1800" b="1">
                <a:solidFill>
                  <a:srgbClr val="FFFFFF"/>
                </a:solidFill>
              </a:rPr>
              <a:t>  FORD T  LASCIA LA CATENA DI ASSEMBLAGGIO</a:t>
            </a:r>
          </a:p>
          <a:p>
            <a:pPr eaLnBrk="1" hangingPunct="1">
              <a:spcBef>
                <a:spcPct val="50000"/>
              </a:spcBef>
              <a:buFontTx/>
              <a:buNone/>
            </a:pPr>
            <a:r>
              <a:rPr lang="fr-CH" altLang="it-CH" sz="1800" b="1">
                <a:solidFill>
                  <a:srgbClr val="FFFFFF"/>
                </a:solidFill>
              </a:rPr>
              <a:t>DETROIT , USA </a:t>
            </a:r>
            <a:r>
              <a:rPr lang="fr-CH" altLang="it-CH" sz="1800" b="1">
                <a:solidFill>
                  <a:srgbClr val="00FF00"/>
                </a:solidFill>
              </a:rPr>
              <a:t>, </a:t>
            </a:r>
            <a:r>
              <a:rPr lang="fr-CH" altLang="it-CH" sz="1800" b="1"/>
              <a:t>1929</a:t>
            </a:r>
            <a:endParaRPr lang="it-IT" altLang="it-CH" sz="1800" b="1"/>
          </a:p>
        </p:txBody>
      </p:sp>
      <p:pic>
        <p:nvPicPr>
          <p:cNvPr id="273413" name="Picture 7" descr="auto autostrada 2">
            <a:extLst>
              <a:ext uri="{FF2B5EF4-FFF2-40B4-BE49-F238E27FC236}">
                <a16:creationId xmlns:a16="http://schemas.microsoft.com/office/drawing/2014/main" id="{103F6AC6-4588-0E8B-2389-50D878CB1D91}"/>
              </a:ext>
            </a:extLst>
          </p:cNvPr>
          <p:cNvPicPr>
            <a:picLocks noChangeAspect="1" noChangeArrowheads="1"/>
          </p:cNvPicPr>
          <p:nvPr/>
        </p:nvPicPr>
        <p:blipFill>
          <a:blip r:embed="rId5"/>
          <a:srcRect/>
          <a:stretch>
            <a:fillRect/>
          </a:stretch>
        </p:blipFill>
        <p:spPr bwMode="auto">
          <a:xfrm>
            <a:off x="5076825" y="3429000"/>
            <a:ext cx="3656013" cy="3051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48166" name="Text Box 8">
            <a:extLst>
              <a:ext uri="{FF2B5EF4-FFF2-40B4-BE49-F238E27FC236}">
                <a16:creationId xmlns:a16="http://schemas.microsoft.com/office/drawing/2014/main" id="{2C762DC3-CC9B-1140-1646-E4862371A5B1}"/>
              </a:ext>
            </a:extLst>
          </p:cNvPr>
          <p:cNvSpPr txBox="1">
            <a:spLocks noChangeArrowheads="1"/>
          </p:cNvSpPr>
          <p:nvPr/>
        </p:nvSpPr>
        <p:spPr bwMode="auto">
          <a:xfrm>
            <a:off x="5637213" y="2997200"/>
            <a:ext cx="316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UN FIUME DI AUTOMOBILI</a:t>
            </a:r>
            <a:endParaRPr lang="it-IT" altLang="it-CH" sz="1800" b="1">
              <a:solidFill>
                <a:srgbClr val="FFFFFF"/>
              </a:solidFill>
            </a:endParaRPr>
          </a:p>
        </p:txBody>
      </p:sp>
      <p:sp>
        <p:nvSpPr>
          <p:cNvPr id="348167" name="CasellaDiTesto 1">
            <a:extLst>
              <a:ext uri="{FF2B5EF4-FFF2-40B4-BE49-F238E27FC236}">
                <a16:creationId xmlns:a16="http://schemas.microsoft.com/office/drawing/2014/main" id="{8E9C00A1-B42C-7215-81D2-37C8D109B187}"/>
              </a:ext>
            </a:extLst>
          </p:cNvPr>
          <p:cNvSpPr txBox="1">
            <a:spLocks noChangeArrowheads="1"/>
          </p:cNvSpPr>
          <p:nvPr/>
        </p:nvSpPr>
        <p:spPr bwMode="auto">
          <a:xfrm>
            <a:off x="5637213" y="431800"/>
            <a:ext cx="30241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La mobilità individuale diventa un diritto, la dipendenza dal petrolio un fatto.</a:t>
            </a:r>
          </a:p>
        </p:txBody>
      </p:sp>
    </p:spTree>
  </p:cSld>
  <p:clrMapOvr>
    <a:overrideClrMapping bg1="dk2" tx1="lt1" bg2="dk1" tx2="lt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egnaposto numero diapositiva 1">
            <a:extLst>
              <a:ext uri="{FF2B5EF4-FFF2-40B4-BE49-F238E27FC236}">
                <a16:creationId xmlns:a16="http://schemas.microsoft.com/office/drawing/2014/main" id="{AD3BD3F5-5D86-DB50-28D6-3A378C39403F}"/>
              </a:ext>
            </a:extLst>
          </p:cNvPr>
          <p:cNvSpPr>
            <a:spLocks noGrp="1"/>
          </p:cNvSpPr>
          <p:nvPr>
            <p:ph type="sldNum" sz="quarter" idx="12"/>
          </p:nvPr>
        </p:nvSpPr>
        <p:spPr>
          <a:xfrm>
            <a:off x="8293100" y="6345238"/>
            <a:ext cx="6588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2518D83-CCBA-41E5-BC02-51CCA1F24953}" type="slidenum">
              <a:rPr lang="it-IT" altLang="en-US" sz="1400" smtClean="0">
                <a:solidFill>
                  <a:srgbClr val="000000"/>
                </a:solidFill>
              </a:rPr>
              <a:pPr>
                <a:spcBef>
                  <a:spcPct val="0"/>
                </a:spcBef>
                <a:buFontTx/>
                <a:buNone/>
              </a:pPr>
              <a:t>111</a:t>
            </a:fld>
            <a:endParaRPr lang="it-IT" altLang="en-US" sz="1400">
              <a:solidFill>
                <a:srgbClr val="000000"/>
              </a:solidFill>
            </a:endParaRPr>
          </a:p>
        </p:txBody>
      </p:sp>
      <p:sp>
        <p:nvSpPr>
          <p:cNvPr id="350211" name="CasellaDiTesto 2">
            <a:extLst>
              <a:ext uri="{FF2B5EF4-FFF2-40B4-BE49-F238E27FC236}">
                <a16:creationId xmlns:a16="http://schemas.microsoft.com/office/drawing/2014/main" id="{9E4FDB59-26A3-2A5E-6ED5-1A3261C69EAA}"/>
              </a:ext>
            </a:extLst>
          </p:cNvPr>
          <p:cNvSpPr txBox="1">
            <a:spLocks noChangeArrowheads="1"/>
          </p:cNvSpPr>
          <p:nvPr/>
        </p:nvSpPr>
        <p:spPr bwMode="auto">
          <a:xfrm>
            <a:off x="760413" y="838200"/>
            <a:ext cx="720725" cy="369888"/>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Ciba</a:t>
            </a:r>
            <a:endParaRPr lang="it-IT" altLang="it-CH" sz="1800" b="1">
              <a:solidFill>
                <a:srgbClr val="000000"/>
              </a:solidFill>
            </a:endParaRPr>
          </a:p>
        </p:txBody>
      </p:sp>
      <p:sp>
        <p:nvSpPr>
          <p:cNvPr id="350212" name="CasellaDiTesto 3">
            <a:extLst>
              <a:ext uri="{FF2B5EF4-FFF2-40B4-BE49-F238E27FC236}">
                <a16:creationId xmlns:a16="http://schemas.microsoft.com/office/drawing/2014/main" id="{3198A067-8272-0DFE-006F-45D449DF69EA}"/>
              </a:ext>
            </a:extLst>
          </p:cNvPr>
          <p:cNvSpPr txBox="1">
            <a:spLocks noChangeArrowheads="1"/>
          </p:cNvSpPr>
          <p:nvPr/>
        </p:nvSpPr>
        <p:spPr bwMode="auto">
          <a:xfrm>
            <a:off x="760413" y="1484313"/>
            <a:ext cx="868362" cy="3698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Geigy</a:t>
            </a:r>
            <a:endParaRPr lang="it-IT" altLang="it-CH" sz="1800" b="1">
              <a:solidFill>
                <a:srgbClr val="000000"/>
              </a:solidFill>
            </a:endParaRPr>
          </a:p>
        </p:txBody>
      </p:sp>
      <p:sp>
        <p:nvSpPr>
          <p:cNvPr id="350213" name="CasellaDiTesto 4">
            <a:extLst>
              <a:ext uri="{FF2B5EF4-FFF2-40B4-BE49-F238E27FC236}">
                <a16:creationId xmlns:a16="http://schemas.microsoft.com/office/drawing/2014/main" id="{DC73C131-CAA4-2E9B-4BFE-E7031D02E163}"/>
              </a:ext>
            </a:extLst>
          </p:cNvPr>
          <p:cNvSpPr txBox="1">
            <a:spLocks noChangeArrowheads="1"/>
          </p:cNvSpPr>
          <p:nvPr/>
        </p:nvSpPr>
        <p:spPr bwMode="auto">
          <a:xfrm>
            <a:off x="2992438" y="1854200"/>
            <a:ext cx="1008062"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Sandoz</a:t>
            </a:r>
            <a:endParaRPr lang="it-IT" altLang="it-CH" sz="1800" b="1">
              <a:solidFill>
                <a:srgbClr val="000000"/>
              </a:solidFill>
            </a:endParaRPr>
          </a:p>
        </p:txBody>
      </p:sp>
      <p:sp>
        <p:nvSpPr>
          <p:cNvPr id="350214" name="CasellaDiTesto 5">
            <a:extLst>
              <a:ext uri="{FF2B5EF4-FFF2-40B4-BE49-F238E27FC236}">
                <a16:creationId xmlns:a16="http://schemas.microsoft.com/office/drawing/2014/main" id="{AD3EE425-97C8-49E1-3CB5-A0D170A7EDFE}"/>
              </a:ext>
            </a:extLst>
          </p:cNvPr>
          <p:cNvSpPr txBox="1">
            <a:spLocks noChangeArrowheads="1"/>
          </p:cNvSpPr>
          <p:nvPr/>
        </p:nvSpPr>
        <p:spPr bwMode="auto">
          <a:xfrm>
            <a:off x="5757863" y="1390650"/>
            <a:ext cx="1157287" cy="61595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Novartis</a:t>
            </a:r>
          </a:p>
          <a:p>
            <a:pPr eaLnBrk="1" hangingPunct="1">
              <a:spcBef>
                <a:spcPct val="0"/>
              </a:spcBef>
              <a:buFontTx/>
              <a:buNone/>
            </a:pPr>
            <a:r>
              <a:rPr lang="it-CH" altLang="it-CH" sz="800" b="1">
                <a:solidFill>
                  <a:srgbClr val="000000"/>
                </a:solidFill>
              </a:rPr>
              <a:t>(circa 120’000 collaboratori)</a:t>
            </a:r>
            <a:endParaRPr lang="it-IT" altLang="it-CH" sz="800" b="1">
              <a:solidFill>
                <a:srgbClr val="000000"/>
              </a:solidFill>
            </a:endParaRPr>
          </a:p>
        </p:txBody>
      </p:sp>
      <p:sp>
        <p:nvSpPr>
          <p:cNvPr id="350215" name="CasellaDiTesto 6">
            <a:extLst>
              <a:ext uri="{FF2B5EF4-FFF2-40B4-BE49-F238E27FC236}">
                <a16:creationId xmlns:a16="http://schemas.microsoft.com/office/drawing/2014/main" id="{9DCE3506-D45D-726A-9C5C-E8430C7B1C5E}"/>
              </a:ext>
            </a:extLst>
          </p:cNvPr>
          <p:cNvSpPr txBox="1">
            <a:spLocks noChangeArrowheads="1"/>
          </p:cNvSpPr>
          <p:nvPr/>
        </p:nvSpPr>
        <p:spPr bwMode="auto">
          <a:xfrm>
            <a:off x="803275" y="2571750"/>
            <a:ext cx="1354138" cy="646113"/>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Hoffmann- </a:t>
            </a:r>
          </a:p>
          <a:p>
            <a:pPr eaLnBrk="1" hangingPunct="1">
              <a:spcBef>
                <a:spcPct val="0"/>
              </a:spcBef>
              <a:buFontTx/>
              <a:buNone/>
            </a:pPr>
            <a:r>
              <a:rPr lang="it-CH" altLang="it-CH" sz="1800" b="1">
                <a:solidFill>
                  <a:srgbClr val="000000"/>
                </a:solidFill>
              </a:rPr>
              <a:t>La Roche</a:t>
            </a:r>
            <a:endParaRPr lang="it-IT" altLang="it-CH" sz="1800" b="1">
              <a:solidFill>
                <a:srgbClr val="000000"/>
              </a:solidFill>
            </a:endParaRPr>
          </a:p>
        </p:txBody>
      </p:sp>
      <p:sp>
        <p:nvSpPr>
          <p:cNvPr id="350216" name="CasellaDiTesto 7">
            <a:extLst>
              <a:ext uri="{FF2B5EF4-FFF2-40B4-BE49-F238E27FC236}">
                <a16:creationId xmlns:a16="http://schemas.microsoft.com/office/drawing/2014/main" id="{760BB5DE-F659-8569-3322-A85644FA2E30}"/>
              </a:ext>
            </a:extLst>
          </p:cNvPr>
          <p:cNvSpPr txBox="1">
            <a:spLocks noChangeArrowheads="1"/>
          </p:cNvSpPr>
          <p:nvPr/>
        </p:nvSpPr>
        <p:spPr bwMode="auto">
          <a:xfrm>
            <a:off x="3011488" y="3333750"/>
            <a:ext cx="1277937"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Genetech</a:t>
            </a:r>
            <a:endParaRPr lang="it-IT" altLang="it-CH" sz="1800" b="1">
              <a:solidFill>
                <a:srgbClr val="000000"/>
              </a:solidFill>
            </a:endParaRPr>
          </a:p>
        </p:txBody>
      </p:sp>
      <p:sp>
        <p:nvSpPr>
          <p:cNvPr id="350217" name="CasellaDiTesto 8">
            <a:extLst>
              <a:ext uri="{FF2B5EF4-FFF2-40B4-BE49-F238E27FC236}">
                <a16:creationId xmlns:a16="http://schemas.microsoft.com/office/drawing/2014/main" id="{8FE888E5-B1F8-6B7A-4CD9-150CC5872C41}"/>
              </a:ext>
            </a:extLst>
          </p:cNvPr>
          <p:cNvSpPr txBox="1">
            <a:spLocks noChangeArrowheads="1"/>
          </p:cNvSpPr>
          <p:nvPr/>
        </p:nvSpPr>
        <p:spPr bwMode="auto">
          <a:xfrm>
            <a:off x="3001963" y="2708275"/>
            <a:ext cx="1008062"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Roche</a:t>
            </a:r>
            <a:endParaRPr lang="it-IT" altLang="it-CH" sz="1800" b="1">
              <a:solidFill>
                <a:srgbClr val="000000"/>
              </a:solidFill>
            </a:endParaRPr>
          </a:p>
        </p:txBody>
      </p:sp>
      <p:sp>
        <p:nvSpPr>
          <p:cNvPr id="350218" name="CasellaDiTesto 9">
            <a:extLst>
              <a:ext uri="{FF2B5EF4-FFF2-40B4-BE49-F238E27FC236}">
                <a16:creationId xmlns:a16="http://schemas.microsoft.com/office/drawing/2014/main" id="{3F0529B7-6BA4-A658-26F0-3181FAC4E607}"/>
              </a:ext>
            </a:extLst>
          </p:cNvPr>
          <p:cNvSpPr txBox="1">
            <a:spLocks noChangeArrowheads="1"/>
          </p:cNvSpPr>
          <p:nvPr/>
        </p:nvSpPr>
        <p:spPr bwMode="auto">
          <a:xfrm>
            <a:off x="2992438" y="1162050"/>
            <a:ext cx="1439862"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Ciba-Geigy</a:t>
            </a:r>
            <a:endParaRPr lang="it-IT" altLang="it-CH" sz="1800" b="1">
              <a:solidFill>
                <a:srgbClr val="000000"/>
              </a:solidFill>
            </a:endParaRPr>
          </a:p>
        </p:txBody>
      </p:sp>
      <p:cxnSp>
        <p:nvCxnSpPr>
          <p:cNvPr id="12" name="Connettore 1 11">
            <a:extLst>
              <a:ext uri="{FF2B5EF4-FFF2-40B4-BE49-F238E27FC236}">
                <a16:creationId xmlns:a16="http://schemas.microsoft.com/office/drawing/2014/main" id="{7EADA62D-CE43-E729-8F94-DFD9026DE893}"/>
              </a:ext>
            </a:extLst>
          </p:cNvPr>
          <p:cNvCxnSpPr>
            <a:stCxn id="350211" idx="3"/>
          </p:cNvCxnSpPr>
          <p:nvPr/>
        </p:nvCxnSpPr>
        <p:spPr>
          <a:xfrm>
            <a:off x="1481138" y="1022350"/>
            <a:ext cx="863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E2410F78-AB8A-7BBE-5967-116F5C39E5CA}"/>
              </a:ext>
            </a:extLst>
          </p:cNvPr>
          <p:cNvCxnSpPr>
            <a:stCxn id="350212" idx="3"/>
          </p:cNvCxnSpPr>
          <p:nvPr/>
        </p:nvCxnSpPr>
        <p:spPr>
          <a:xfrm>
            <a:off x="1628775" y="1670050"/>
            <a:ext cx="7159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51844694-134B-0FC6-3EB5-E1DBC078486F}"/>
              </a:ext>
            </a:extLst>
          </p:cNvPr>
          <p:cNvCxnSpPr/>
          <p:nvPr/>
        </p:nvCxnSpPr>
        <p:spPr>
          <a:xfrm>
            <a:off x="2344738" y="1022350"/>
            <a:ext cx="0" cy="647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4261B013-2058-02B7-C7B1-6D4D170B9BF4}"/>
              </a:ext>
            </a:extLst>
          </p:cNvPr>
          <p:cNvCxnSpPr/>
          <p:nvPr/>
        </p:nvCxnSpPr>
        <p:spPr>
          <a:xfrm>
            <a:off x="2344738" y="1346200"/>
            <a:ext cx="6477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ttore 1 24">
            <a:extLst>
              <a:ext uri="{FF2B5EF4-FFF2-40B4-BE49-F238E27FC236}">
                <a16:creationId xmlns:a16="http://schemas.microsoft.com/office/drawing/2014/main" id="{3D6C4194-E927-30D9-2F94-E520F0E86C3A}"/>
              </a:ext>
            </a:extLst>
          </p:cNvPr>
          <p:cNvCxnSpPr/>
          <p:nvPr/>
        </p:nvCxnSpPr>
        <p:spPr>
          <a:xfrm>
            <a:off x="4432300" y="1358900"/>
            <a:ext cx="7207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ttore 1 26">
            <a:extLst>
              <a:ext uri="{FF2B5EF4-FFF2-40B4-BE49-F238E27FC236}">
                <a16:creationId xmlns:a16="http://schemas.microsoft.com/office/drawing/2014/main" id="{5BA72252-8667-FF30-29D7-655DF50C5CEA}"/>
              </a:ext>
            </a:extLst>
          </p:cNvPr>
          <p:cNvCxnSpPr/>
          <p:nvPr/>
        </p:nvCxnSpPr>
        <p:spPr>
          <a:xfrm>
            <a:off x="4000500" y="2038350"/>
            <a:ext cx="11525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BEEB4FDF-CE7F-95E3-67A4-4A6ADF8F2A77}"/>
              </a:ext>
            </a:extLst>
          </p:cNvPr>
          <p:cNvCxnSpPr/>
          <p:nvPr/>
        </p:nvCxnSpPr>
        <p:spPr>
          <a:xfrm>
            <a:off x="5153025" y="1358900"/>
            <a:ext cx="0" cy="647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ttore 1 31">
            <a:extLst>
              <a:ext uri="{FF2B5EF4-FFF2-40B4-BE49-F238E27FC236}">
                <a16:creationId xmlns:a16="http://schemas.microsoft.com/office/drawing/2014/main" id="{25D0F833-8DB6-9D72-0D56-D9F0B9DD1AD1}"/>
              </a:ext>
            </a:extLst>
          </p:cNvPr>
          <p:cNvCxnSpPr/>
          <p:nvPr/>
        </p:nvCxnSpPr>
        <p:spPr>
          <a:xfrm>
            <a:off x="5153025" y="2870200"/>
            <a:ext cx="0" cy="175101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ttore 1 32">
            <a:extLst>
              <a:ext uri="{FF2B5EF4-FFF2-40B4-BE49-F238E27FC236}">
                <a16:creationId xmlns:a16="http://schemas.microsoft.com/office/drawing/2014/main" id="{D0ECB16A-9890-1DD3-247A-6BA0F256ED48}"/>
              </a:ext>
            </a:extLst>
          </p:cNvPr>
          <p:cNvCxnSpPr>
            <a:endCxn id="350214" idx="1"/>
          </p:cNvCxnSpPr>
          <p:nvPr/>
        </p:nvCxnSpPr>
        <p:spPr>
          <a:xfrm>
            <a:off x="5153025" y="1698625"/>
            <a:ext cx="60483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ttore 1 33">
            <a:extLst>
              <a:ext uri="{FF2B5EF4-FFF2-40B4-BE49-F238E27FC236}">
                <a16:creationId xmlns:a16="http://schemas.microsoft.com/office/drawing/2014/main" id="{78E533F9-BE69-4FDD-869F-C00CF4A41E3C}"/>
              </a:ext>
            </a:extLst>
          </p:cNvPr>
          <p:cNvCxnSpPr>
            <a:stCxn id="350215" idx="3"/>
            <a:endCxn id="350217" idx="1"/>
          </p:cNvCxnSpPr>
          <p:nvPr/>
        </p:nvCxnSpPr>
        <p:spPr>
          <a:xfrm flipV="1">
            <a:off x="2157413" y="2892425"/>
            <a:ext cx="844550" cy="31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ttore 1 35">
            <a:extLst>
              <a:ext uri="{FF2B5EF4-FFF2-40B4-BE49-F238E27FC236}">
                <a16:creationId xmlns:a16="http://schemas.microsoft.com/office/drawing/2014/main" id="{08DE6870-F98C-7A13-F5A2-7E3F9A40EDD5}"/>
              </a:ext>
            </a:extLst>
          </p:cNvPr>
          <p:cNvCxnSpPr>
            <a:stCxn id="350217" idx="3"/>
          </p:cNvCxnSpPr>
          <p:nvPr/>
        </p:nvCxnSpPr>
        <p:spPr>
          <a:xfrm>
            <a:off x="4010025" y="2892425"/>
            <a:ext cx="1143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Connettore 1 37">
            <a:extLst>
              <a:ext uri="{FF2B5EF4-FFF2-40B4-BE49-F238E27FC236}">
                <a16:creationId xmlns:a16="http://schemas.microsoft.com/office/drawing/2014/main" id="{0D2F7FA9-B559-131B-DFD2-41D36500F484}"/>
              </a:ext>
            </a:extLst>
          </p:cNvPr>
          <p:cNvCxnSpPr/>
          <p:nvPr/>
        </p:nvCxnSpPr>
        <p:spPr>
          <a:xfrm>
            <a:off x="4289425" y="3517900"/>
            <a:ext cx="863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Connettore 1 43">
            <a:extLst>
              <a:ext uri="{FF2B5EF4-FFF2-40B4-BE49-F238E27FC236}">
                <a16:creationId xmlns:a16="http://schemas.microsoft.com/office/drawing/2014/main" id="{034C42B0-398C-0CF0-A26E-7BF7F8746285}"/>
              </a:ext>
            </a:extLst>
          </p:cNvPr>
          <p:cNvCxnSpPr/>
          <p:nvPr/>
        </p:nvCxnSpPr>
        <p:spPr>
          <a:xfrm>
            <a:off x="5114925" y="3217863"/>
            <a:ext cx="80168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50232" name="CasellaDiTesto 44">
            <a:extLst>
              <a:ext uri="{FF2B5EF4-FFF2-40B4-BE49-F238E27FC236}">
                <a16:creationId xmlns:a16="http://schemas.microsoft.com/office/drawing/2014/main" id="{F3A8C1CB-4013-9183-C913-3FCB0DFDB1F3}"/>
              </a:ext>
            </a:extLst>
          </p:cNvPr>
          <p:cNvSpPr txBox="1">
            <a:spLocks noChangeArrowheads="1"/>
          </p:cNvSpPr>
          <p:nvPr/>
        </p:nvSpPr>
        <p:spPr bwMode="auto">
          <a:xfrm>
            <a:off x="5772150" y="2909888"/>
            <a:ext cx="887413" cy="61595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Roche</a:t>
            </a:r>
          </a:p>
          <a:p>
            <a:pPr eaLnBrk="1" hangingPunct="1">
              <a:spcBef>
                <a:spcPct val="0"/>
              </a:spcBef>
              <a:buFontTx/>
              <a:buNone/>
            </a:pPr>
            <a:r>
              <a:rPr lang="it-CH" altLang="it-CH" sz="800">
                <a:solidFill>
                  <a:srgbClr val="000000"/>
                </a:solidFill>
              </a:rPr>
              <a:t>(circa 80’000 collaboratori)</a:t>
            </a:r>
            <a:endParaRPr lang="it-IT" altLang="it-CH" sz="800">
              <a:solidFill>
                <a:srgbClr val="000000"/>
              </a:solidFill>
            </a:endParaRPr>
          </a:p>
        </p:txBody>
      </p:sp>
      <p:cxnSp>
        <p:nvCxnSpPr>
          <p:cNvPr id="46" name="Connettore 1 45">
            <a:extLst>
              <a:ext uri="{FF2B5EF4-FFF2-40B4-BE49-F238E27FC236}">
                <a16:creationId xmlns:a16="http://schemas.microsoft.com/office/drawing/2014/main" id="{1CB00429-DE84-7AF2-6276-E7949F4E004A}"/>
              </a:ext>
            </a:extLst>
          </p:cNvPr>
          <p:cNvCxnSpPr>
            <a:stCxn id="350214" idx="3"/>
          </p:cNvCxnSpPr>
          <p:nvPr/>
        </p:nvCxnSpPr>
        <p:spPr>
          <a:xfrm>
            <a:off x="6915150" y="1698625"/>
            <a:ext cx="54133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Connettore 1 46">
            <a:extLst>
              <a:ext uri="{FF2B5EF4-FFF2-40B4-BE49-F238E27FC236}">
                <a16:creationId xmlns:a16="http://schemas.microsoft.com/office/drawing/2014/main" id="{32623E22-CD52-9BD6-C095-85E41D41EA9C}"/>
              </a:ext>
            </a:extLst>
          </p:cNvPr>
          <p:cNvCxnSpPr>
            <a:stCxn id="350232" idx="3"/>
          </p:cNvCxnSpPr>
          <p:nvPr/>
        </p:nvCxnSpPr>
        <p:spPr>
          <a:xfrm flipV="1">
            <a:off x="6659563" y="3217863"/>
            <a:ext cx="78105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Connettore 1 47">
            <a:extLst>
              <a:ext uri="{FF2B5EF4-FFF2-40B4-BE49-F238E27FC236}">
                <a16:creationId xmlns:a16="http://schemas.microsoft.com/office/drawing/2014/main" id="{31BA85EC-2B45-6169-3BDB-DC603BF94FF1}"/>
              </a:ext>
            </a:extLst>
          </p:cNvPr>
          <p:cNvCxnSpPr/>
          <p:nvPr/>
        </p:nvCxnSpPr>
        <p:spPr>
          <a:xfrm flipH="1">
            <a:off x="7440613" y="1681163"/>
            <a:ext cx="15875" cy="15748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nettore 1 50">
            <a:extLst>
              <a:ext uri="{FF2B5EF4-FFF2-40B4-BE49-F238E27FC236}">
                <a16:creationId xmlns:a16="http://schemas.microsoft.com/office/drawing/2014/main" id="{686CC9DA-3BEC-51F4-6479-0E27724FDBDF}"/>
              </a:ext>
            </a:extLst>
          </p:cNvPr>
          <p:cNvCxnSpPr/>
          <p:nvPr/>
        </p:nvCxnSpPr>
        <p:spPr>
          <a:xfrm>
            <a:off x="7456488" y="2482850"/>
            <a:ext cx="431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50237" name="CasellaDiTesto 60">
            <a:extLst>
              <a:ext uri="{FF2B5EF4-FFF2-40B4-BE49-F238E27FC236}">
                <a16:creationId xmlns:a16="http://schemas.microsoft.com/office/drawing/2014/main" id="{5D62922A-880C-61E0-6235-EA2096F0AA8D}"/>
              </a:ext>
            </a:extLst>
          </p:cNvPr>
          <p:cNvSpPr txBox="1">
            <a:spLocks noChangeArrowheads="1"/>
          </p:cNvSpPr>
          <p:nvPr/>
        </p:nvSpPr>
        <p:spPr bwMode="auto">
          <a:xfrm>
            <a:off x="7888288" y="2298700"/>
            <a:ext cx="360362" cy="369888"/>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a:t>
            </a:r>
            <a:endParaRPr lang="it-IT" altLang="it-CH" sz="1800" b="1">
              <a:solidFill>
                <a:srgbClr val="000000"/>
              </a:solidFill>
            </a:endParaRPr>
          </a:p>
        </p:txBody>
      </p:sp>
      <p:sp>
        <p:nvSpPr>
          <p:cNvPr id="350238" name="CasellaDiTesto 62">
            <a:extLst>
              <a:ext uri="{FF2B5EF4-FFF2-40B4-BE49-F238E27FC236}">
                <a16:creationId xmlns:a16="http://schemas.microsoft.com/office/drawing/2014/main" id="{2A1D4D17-CEDD-D756-914A-A31770359790}"/>
              </a:ext>
            </a:extLst>
          </p:cNvPr>
          <p:cNvSpPr txBox="1">
            <a:spLocks noChangeArrowheads="1"/>
          </p:cNvSpPr>
          <p:nvPr/>
        </p:nvSpPr>
        <p:spPr bwMode="auto">
          <a:xfrm>
            <a:off x="3001963" y="3857625"/>
            <a:ext cx="1430337"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Boehringer</a:t>
            </a:r>
            <a:endParaRPr lang="it-IT" altLang="it-CH" sz="1800" b="1">
              <a:solidFill>
                <a:srgbClr val="000000"/>
              </a:solidFill>
            </a:endParaRPr>
          </a:p>
        </p:txBody>
      </p:sp>
      <p:sp>
        <p:nvSpPr>
          <p:cNvPr id="350239" name="CasellaDiTesto 63">
            <a:extLst>
              <a:ext uri="{FF2B5EF4-FFF2-40B4-BE49-F238E27FC236}">
                <a16:creationId xmlns:a16="http://schemas.microsoft.com/office/drawing/2014/main" id="{285A8BAA-6785-96CE-4F0D-74346F126492}"/>
              </a:ext>
            </a:extLst>
          </p:cNvPr>
          <p:cNvSpPr txBox="1">
            <a:spLocks noChangeArrowheads="1"/>
          </p:cNvSpPr>
          <p:nvPr/>
        </p:nvSpPr>
        <p:spPr bwMode="auto">
          <a:xfrm>
            <a:off x="2997200" y="4429125"/>
            <a:ext cx="1158875"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Ventana</a:t>
            </a:r>
            <a:endParaRPr lang="it-IT" altLang="it-CH" sz="1800" b="1">
              <a:solidFill>
                <a:srgbClr val="000000"/>
              </a:solidFill>
            </a:endParaRPr>
          </a:p>
        </p:txBody>
      </p:sp>
      <p:cxnSp>
        <p:nvCxnSpPr>
          <p:cNvPr id="65" name="Connettore 1 64">
            <a:extLst>
              <a:ext uri="{FF2B5EF4-FFF2-40B4-BE49-F238E27FC236}">
                <a16:creationId xmlns:a16="http://schemas.microsoft.com/office/drawing/2014/main" id="{196421E8-1792-6D4B-3263-B9C921D2EA6F}"/>
              </a:ext>
            </a:extLst>
          </p:cNvPr>
          <p:cNvCxnSpPr/>
          <p:nvPr/>
        </p:nvCxnSpPr>
        <p:spPr>
          <a:xfrm>
            <a:off x="4427538" y="4040188"/>
            <a:ext cx="72548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Connettore 1 65">
            <a:extLst>
              <a:ext uri="{FF2B5EF4-FFF2-40B4-BE49-F238E27FC236}">
                <a16:creationId xmlns:a16="http://schemas.microsoft.com/office/drawing/2014/main" id="{9C0489FA-42AA-EC77-42F5-D4CF02438368}"/>
              </a:ext>
            </a:extLst>
          </p:cNvPr>
          <p:cNvCxnSpPr/>
          <p:nvPr/>
        </p:nvCxnSpPr>
        <p:spPr>
          <a:xfrm>
            <a:off x="4144963" y="4621213"/>
            <a:ext cx="10080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CasellaDiTesto 71">
            <a:extLst>
              <a:ext uri="{FF2B5EF4-FFF2-40B4-BE49-F238E27FC236}">
                <a16:creationId xmlns:a16="http://schemas.microsoft.com/office/drawing/2014/main" id="{77908D21-256B-DFAD-54D0-05ACCF0E89A6}"/>
              </a:ext>
            </a:extLst>
          </p:cNvPr>
          <p:cNvSpPr txBox="1"/>
          <p:nvPr/>
        </p:nvSpPr>
        <p:spPr>
          <a:xfrm>
            <a:off x="803275" y="5300663"/>
            <a:ext cx="7489825" cy="368300"/>
          </a:xfrm>
          <a:prstGeom prst="rect">
            <a:avLst/>
          </a:prstGeom>
          <a:solidFill>
            <a:schemeClr val="accent6">
              <a:lumMod val="40000"/>
              <a:lumOff val="60000"/>
            </a:schemeClr>
          </a:solidFill>
          <a:ln w="28575">
            <a:solidFill>
              <a:srgbClr val="FF0000"/>
            </a:solidFill>
          </a:ln>
        </p:spPr>
        <p:txBody>
          <a:bodyPr>
            <a:spAutoFit/>
          </a:bodyPr>
          <a:lstStyle>
            <a:defPPr>
              <a:defRPr lang="fr-FR"/>
            </a:defPPr>
            <a:lvl1pPr>
              <a:defRPr b="1"/>
            </a:lvl1pPr>
          </a:lstStyle>
          <a:p>
            <a:pPr eaLnBrk="1" hangingPunct="1">
              <a:defRPr/>
            </a:pPr>
            <a:r>
              <a:rPr lang="it-CH" dirty="0">
                <a:solidFill>
                  <a:srgbClr val="000000"/>
                </a:solidFill>
                <a:latin typeface="+mn-lt"/>
                <a:cs typeface="+mn-cs"/>
              </a:rPr>
              <a:t>LE GRANDI FUSIONI NELL’INDUSTRIA FARMACEUTICA SVIZZERA</a:t>
            </a:r>
            <a:endParaRPr lang="it-IT" dirty="0">
              <a:solidFill>
                <a:srgbClr val="000000"/>
              </a:solidFill>
              <a:latin typeface="+mn-lt"/>
              <a:cs typeface="+mn-cs"/>
            </a:endParaRPr>
          </a:p>
        </p:txBody>
      </p:sp>
      <p:sp>
        <p:nvSpPr>
          <p:cNvPr id="350243" name="CasellaDiTesto 1">
            <a:extLst>
              <a:ext uri="{FF2B5EF4-FFF2-40B4-BE49-F238E27FC236}">
                <a16:creationId xmlns:a16="http://schemas.microsoft.com/office/drawing/2014/main" id="{A73ECCE8-AF65-BB28-1A81-FBF22EA16F3B}"/>
              </a:ext>
            </a:extLst>
          </p:cNvPr>
          <p:cNvSpPr txBox="1">
            <a:spLocks noChangeArrowheads="1"/>
          </p:cNvSpPr>
          <p:nvPr/>
        </p:nvSpPr>
        <p:spPr bwMode="auto">
          <a:xfrm>
            <a:off x="1195388" y="5835650"/>
            <a:ext cx="7194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Con la fusione delle aziende </a:t>
            </a:r>
            <a:r>
              <a:rPr lang="en-US" altLang="en-US" sz="1800" b="1"/>
              <a:t>i profitti e il potere </a:t>
            </a:r>
            <a:r>
              <a:rPr lang="en-US" altLang="en-US" sz="1800"/>
              <a:t>sono sempre maggiori e si concentrano in sempre meno mani </a:t>
            </a:r>
            <a:r>
              <a:rPr lang="en-US" altLang="en-US" sz="1000"/>
              <a:t>(Bayer-Monsanto 2017).</a:t>
            </a:r>
          </a:p>
        </p:txBody>
      </p:sp>
      <p:sp>
        <p:nvSpPr>
          <p:cNvPr id="350244" name="CasellaDiTesto 1">
            <a:extLst>
              <a:ext uri="{FF2B5EF4-FFF2-40B4-BE49-F238E27FC236}">
                <a16:creationId xmlns:a16="http://schemas.microsoft.com/office/drawing/2014/main" id="{F01BE89F-959D-A3F0-A724-E9318EA0C3D1}"/>
              </a:ext>
            </a:extLst>
          </p:cNvPr>
          <p:cNvSpPr txBox="1">
            <a:spLocks noChangeArrowheads="1"/>
          </p:cNvSpPr>
          <p:nvPr/>
        </p:nvSpPr>
        <p:spPr bwMode="auto">
          <a:xfrm>
            <a:off x="7488238" y="3373438"/>
            <a:ext cx="13541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b="1"/>
              <a:t>Quanti dipendenti?</a:t>
            </a:r>
          </a:p>
        </p:txBody>
      </p:sp>
      <p:cxnSp>
        <p:nvCxnSpPr>
          <p:cNvPr id="3" name="Connettore 2 2">
            <a:extLst>
              <a:ext uri="{FF2B5EF4-FFF2-40B4-BE49-F238E27FC236}">
                <a16:creationId xmlns:a16="http://schemas.microsoft.com/office/drawing/2014/main" id="{61A28948-C872-6350-2D92-E35F5175E5DA}"/>
              </a:ext>
            </a:extLst>
          </p:cNvPr>
          <p:cNvCxnSpPr>
            <a:cxnSpLocks/>
            <a:endCxn id="350237" idx="2"/>
          </p:cNvCxnSpPr>
          <p:nvPr/>
        </p:nvCxnSpPr>
        <p:spPr>
          <a:xfrm flipV="1">
            <a:off x="8069263" y="2668588"/>
            <a:ext cx="0" cy="849312"/>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egnaposto numero diapositiva 1">
            <a:extLst>
              <a:ext uri="{FF2B5EF4-FFF2-40B4-BE49-F238E27FC236}">
                <a16:creationId xmlns:a16="http://schemas.microsoft.com/office/drawing/2014/main" id="{13A1802C-975B-4B5F-5C8A-3CFBE96D439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B9C2016-56D3-4EF6-B996-74AC978F4D8E}" type="slidenum">
              <a:rPr lang="it-IT" altLang="en-US" sz="1400" smtClean="0">
                <a:solidFill>
                  <a:srgbClr val="000000"/>
                </a:solidFill>
              </a:rPr>
              <a:pPr>
                <a:spcBef>
                  <a:spcPct val="0"/>
                </a:spcBef>
                <a:buFontTx/>
                <a:buNone/>
              </a:pPr>
              <a:t>112</a:t>
            </a:fld>
            <a:endParaRPr lang="it-IT" altLang="en-US" sz="1400">
              <a:solidFill>
                <a:srgbClr val="000000"/>
              </a:solidFill>
            </a:endParaRPr>
          </a:p>
        </p:txBody>
      </p:sp>
      <p:sp>
        <p:nvSpPr>
          <p:cNvPr id="352259" name="CasellaDiTesto 2">
            <a:extLst>
              <a:ext uri="{FF2B5EF4-FFF2-40B4-BE49-F238E27FC236}">
                <a16:creationId xmlns:a16="http://schemas.microsoft.com/office/drawing/2014/main" id="{EC906B4A-E36A-FEE7-095D-150A12F9BE21}"/>
              </a:ext>
            </a:extLst>
          </p:cNvPr>
          <p:cNvSpPr txBox="1">
            <a:spLocks noChangeArrowheads="1"/>
          </p:cNvSpPr>
          <p:nvPr/>
        </p:nvSpPr>
        <p:spPr bwMode="auto">
          <a:xfrm>
            <a:off x="2324100" y="1295400"/>
            <a:ext cx="719138" cy="369888"/>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SBG</a:t>
            </a:r>
            <a:endParaRPr lang="it-IT" altLang="it-CH" sz="1800" b="1">
              <a:solidFill>
                <a:srgbClr val="000000"/>
              </a:solidFill>
            </a:endParaRPr>
          </a:p>
        </p:txBody>
      </p:sp>
      <p:sp>
        <p:nvSpPr>
          <p:cNvPr id="352260" name="CasellaDiTesto 3">
            <a:extLst>
              <a:ext uri="{FF2B5EF4-FFF2-40B4-BE49-F238E27FC236}">
                <a16:creationId xmlns:a16="http://schemas.microsoft.com/office/drawing/2014/main" id="{89BF0F29-3AA8-92CA-89A7-93FF53F29125}"/>
              </a:ext>
            </a:extLst>
          </p:cNvPr>
          <p:cNvSpPr txBox="1">
            <a:spLocks noChangeArrowheads="1"/>
          </p:cNvSpPr>
          <p:nvPr/>
        </p:nvSpPr>
        <p:spPr bwMode="auto">
          <a:xfrm>
            <a:off x="2324100" y="1941513"/>
            <a:ext cx="868363" cy="3698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SBV</a:t>
            </a:r>
            <a:endParaRPr lang="it-IT" altLang="it-CH" sz="1800" b="1">
              <a:solidFill>
                <a:srgbClr val="000000"/>
              </a:solidFill>
            </a:endParaRPr>
          </a:p>
        </p:txBody>
      </p:sp>
      <p:sp>
        <p:nvSpPr>
          <p:cNvPr id="352261" name="CasellaDiTesto 6">
            <a:extLst>
              <a:ext uri="{FF2B5EF4-FFF2-40B4-BE49-F238E27FC236}">
                <a16:creationId xmlns:a16="http://schemas.microsoft.com/office/drawing/2014/main" id="{7411B248-4865-2B7C-057D-8F1412435A0F}"/>
              </a:ext>
            </a:extLst>
          </p:cNvPr>
          <p:cNvSpPr txBox="1">
            <a:spLocks noChangeArrowheads="1"/>
          </p:cNvSpPr>
          <p:nvPr/>
        </p:nvSpPr>
        <p:spPr bwMode="auto">
          <a:xfrm>
            <a:off x="2366963" y="3028950"/>
            <a:ext cx="676275" cy="369888"/>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SKA</a:t>
            </a:r>
            <a:endParaRPr lang="it-IT" altLang="it-CH" sz="1800" b="1">
              <a:solidFill>
                <a:srgbClr val="000000"/>
              </a:solidFill>
            </a:endParaRPr>
          </a:p>
        </p:txBody>
      </p:sp>
      <p:sp>
        <p:nvSpPr>
          <p:cNvPr id="352262" name="CasellaDiTesto 7">
            <a:extLst>
              <a:ext uri="{FF2B5EF4-FFF2-40B4-BE49-F238E27FC236}">
                <a16:creationId xmlns:a16="http://schemas.microsoft.com/office/drawing/2014/main" id="{926045A0-178A-99E1-23F7-0C38FD1259F1}"/>
              </a:ext>
            </a:extLst>
          </p:cNvPr>
          <p:cNvSpPr txBox="1">
            <a:spLocks noChangeArrowheads="1"/>
          </p:cNvSpPr>
          <p:nvPr/>
        </p:nvSpPr>
        <p:spPr bwMode="auto">
          <a:xfrm>
            <a:off x="2366963" y="3605213"/>
            <a:ext cx="676275" cy="3698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SVB</a:t>
            </a:r>
            <a:endParaRPr lang="it-IT" altLang="it-CH" sz="1800" b="1">
              <a:solidFill>
                <a:srgbClr val="000000"/>
              </a:solidFill>
            </a:endParaRPr>
          </a:p>
        </p:txBody>
      </p:sp>
      <p:sp>
        <p:nvSpPr>
          <p:cNvPr id="352263" name="CasellaDiTesto 8">
            <a:extLst>
              <a:ext uri="{FF2B5EF4-FFF2-40B4-BE49-F238E27FC236}">
                <a16:creationId xmlns:a16="http://schemas.microsoft.com/office/drawing/2014/main" id="{15F9D87B-80E9-F6B8-263A-3B2C41E6C08C}"/>
              </a:ext>
            </a:extLst>
          </p:cNvPr>
          <p:cNvSpPr txBox="1">
            <a:spLocks noChangeArrowheads="1"/>
          </p:cNvSpPr>
          <p:nvPr/>
        </p:nvSpPr>
        <p:spPr bwMode="auto">
          <a:xfrm>
            <a:off x="4572000" y="3398838"/>
            <a:ext cx="863600" cy="7381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CS</a:t>
            </a:r>
          </a:p>
          <a:p>
            <a:pPr eaLnBrk="1" hangingPunct="1">
              <a:spcBef>
                <a:spcPct val="0"/>
              </a:spcBef>
              <a:buFontTx/>
              <a:buNone/>
            </a:pPr>
            <a:r>
              <a:rPr lang="it-CH" altLang="it-CH" sz="800" b="1">
                <a:solidFill>
                  <a:srgbClr val="000000"/>
                </a:solidFill>
              </a:rPr>
              <a:t>(circa 50’000 collaboratori)</a:t>
            </a:r>
            <a:endParaRPr lang="it-IT" altLang="it-CH" sz="800" b="1">
              <a:solidFill>
                <a:srgbClr val="000000"/>
              </a:solidFill>
            </a:endParaRPr>
          </a:p>
          <a:p>
            <a:pPr eaLnBrk="1" hangingPunct="1">
              <a:spcBef>
                <a:spcPct val="0"/>
              </a:spcBef>
              <a:buFontTx/>
              <a:buNone/>
            </a:pPr>
            <a:endParaRPr lang="it-IT" altLang="it-CH" sz="800" b="1">
              <a:solidFill>
                <a:srgbClr val="000000"/>
              </a:solidFill>
            </a:endParaRPr>
          </a:p>
        </p:txBody>
      </p:sp>
      <p:sp>
        <p:nvSpPr>
          <p:cNvPr id="352264" name="CasellaDiTesto 9">
            <a:extLst>
              <a:ext uri="{FF2B5EF4-FFF2-40B4-BE49-F238E27FC236}">
                <a16:creationId xmlns:a16="http://schemas.microsoft.com/office/drawing/2014/main" id="{E3C01220-ABB8-66BC-46A9-AD3DA465E305}"/>
              </a:ext>
            </a:extLst>
          </p:cNvPr>
          <p:cNvSpPr txBox="1">
            <a:spLocks noChangeArrowheads="1"/>
          </p:cNvSpPr>
          <p:nvPr/>
        </p:nvSpPr>
        <p:spPr bwMode="auto">
          <a:xfrm>
            <a:off x="4556125" y="1511300"/>
            <a:ext cx="879475" cy="614363"/>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UBS </a:t>
            </a:r>
          </a:p>
          <a:p>
            <a:pPr eaLnBrk="1" hangingPunct="1">
              <a:spcBef>
                <a:spcPct val="0"/>
              </a:spcBef>
              <a:buFontTx/>
              <a:buNone/>
            </a:pPr>
            <a:r>
              <a:rPr lang="it-CH" altLang="it-CH" sz="800" b="1">
                <a:solidFill>
                  <a:srgbClr val="000000"/>
                </a:solidFill>
              </a:rPr>
              <a:t>(circa 80’000 collaboratori)</a:t>
            </a:r>
            <a:endParaRPr lang="it-IT" altLang="it-CH" sz="800" b="1">
              <a:solidFill>
                <a:srgbClr val="000000"/>
              </a:solidFill>
            </a:endParaRPr>
          </a:p>
        </p:txBody>
      </p:sp>
      <p:cxnSp>
        <p:nvCxnSpPr>
          <p:cNvPr id="12" name="Connettore 1 11">
            <a:extLst>
              <a:ext uri="{FF2B5EF4-FFF2-40B4-BE49-F238E27FC236}">
                <a16:creationId xmlns:a16="http://schemas.microsoft.com/office/drawing/2014/main" id="{95A83938-A21A-C1A8-7D28-6502EA7669D9}"/>
              </a:ext>
            </a:extLst>
          </p:cNvPr>
          <p:cNvCxnSpPr>
            <a:stCxn id="352259" idx="3"/>
          </p:cNvCxnSpPr>
          <p:nvPr/>
        </p:nvCxnSpPr>
        <p:spPr>
          <a:xfrm>
            <a:off x="3043238" y="1479550"/>
            <a:ext cx="86518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4835A9E0-8C23-54A9-1D2B-709534AEC6F3}"/>
              </a:ext>
            </a:extLst>
          </p:cNvPr>
          <p:cNvCxnSpPr>
            <a:stCxn id="352260" idx="3"/>
          </p:cNvCxnSpPr>
          <p:nvPr/>
        </p:nvCxnSpPr>
        <p:spPr>
          <a:xfrm>
            <a:off x="3192463" y="2125663"/>
            <a:ext cx="7159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8DED6DD8-3CD1-03DC-09D6-0449DE57DF32}"/>
              </a:ext>
            </a:extLst>
          </p:cNvPr>
          <p:cNvCxnSpPr/>
          <p:nvPr/>
        </p:nvCxnSpPr>
        <p:spPr>
          <a:xfrm>
            <a:off x="3908425" y="1479550"/>
            <a:ext cx="0" cy="64611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E31F6BD4-48FE-2B6B-6458-68A6C6356831}"/>
              </a:ext>
            </a:extLst>
          </p:cNvPr>
          <p:cNvCxnSpPr/>
          <p:nvPr/>
        </p:nvCxnSpPr>
        <p:spPr>
          <a:xfrm>
            <a:off x="3908425" y="1803400"/>
            <a:ext cx="6477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ttore 1 24">
            <a:extLst>
              <a:ext uri="{FF2B5EF4-FFF2-40B4-BE49-F238E27FC236}">
                <a16:creationId xmlns:a16="http://schemas.microsoft.com/office/drawing/2014/main" id="{AF08096D-3AB0-8B14-CCBC-6B6EB2A21CEC}"/>
              </a:ext>
            </a:extLst>
          </p:cNvPr>
          <p:cNvCxnSpPr>
            <a:stCxn id="352264" idx="3"/>
          </p:cNvCxnSpPr>
          <p:nvPr/>
        </p:nvCxnSpPr>
        <p:spPr>
          <a:xfrm>
            <a:off x="5435600" y="1819275"/>
            <a:ext cx="7286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3907EAC3-EF00-85B6-AB9F-3D9CEE6A0990}"/>
              </a:ext>
            </a:extLst>
          </p:cNvPr>
          <p:cNvCxnSpPr/>
          <p:nvPr/>
        </p:nvCxnSpPr>
        <p:spPr>
          <a:xfrm>
            <a:off x="6157913" y="1816100"/>
            <a:ext cx="6350" cy="19875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ttore 1 31">
            <a:extLst>
              <a:ext uri="{FF2B5EF4-FFF2-40B4-BE49-F238E27FC236}">
                <a16:creationId xmlns:a16="http://schemas.microsoft.com/office/drawing/2014/main" id="{1E1C6B1D-E2C9-31E2-5467-262C48FD49BB}"/>
              </a:ext>
            </a:extLst>
          </p:cNvPr>
          <p:cNvCxnSpPr/>
          <p:nvPr/>
        </p:nvCxnSpPr>
        <p:spPr>
          <a:xfrm>
            <a:off x="3908425" y="3213100"/>
            <a:ext cx="0" cy="11715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ttore 1 33">
            <a:extLst>
              <a:ext uri="{FF2B5EF4-FFF2-40B4-BE49-F238E27FC236}">
                <a16:creationId xmlns:a16="http://schemas.microsoft.com/office/drawing/2014/main" id="{CEA02014-AA93-15C8-B6C3-552C3D221C57}"/>
              </a:ext>
            </a:extLst>
          </p:cNvPr>
          <p:cNvCxnSpPr>
            <a:stCxn id="352261" idx="3"/>
          </p:cNvCxnSpPr>
          <p:nvPr/>
        </p:nvCxnSpPr>
        <p:spPr>
          <a:xfrm>
            <a:off x="3043238" y="3213100"/>
            <a:ext cx="86518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ttore 1 35">
            <a:extLst>
              <a:ext uri="{FF2B5EF4-FFF2-40B4-BE49-F238E27FC236}">
                <a16:creationId xmlns:a16="http://schemas.microsoft.com/office/drawing/2014/main" id="{A0D97227-1088-8197-6A64-86F3F86468B6}"/>
              </a:ext>
            </a:extLst>
          </p:cNvPr>
          <p:cNvCxnSpPr>
            <a:stCxn id="352263" idx="3"/>
          </p:cNvCxnSpPr>
          <p:nvPr/>
        </p:nvCxnSpPr>
        <p:spPr>
          <a:xfrm>
            <a:off x="5435600" y="3767138"/>
            <a:ext cx="7286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Connettore 1 37">
            <a:extLst>
              <a:ext uri="{FF2B5EF4-FFF2-40B4-BE49-F238E27FC236}">
                <a16:creationId xmlns:a16="http://schemas.microsoft.com/office/drawing/2014/main" id="{DB78BD9E-75B7-28DE-5447-024B5D2787B6}"/>
              </a:ext>
            </a:extLst>
          </p:cNvPr>
          <p:cNvCxnSpPr/>
          <p:nvPr/>
        </p:nvCxnSpPr>
        <p:spPr>
          <a:xfrm>
            <a:off x="3621088" y="4384675"/>
            <a:ext cx="28733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nettore 1 50">
            <a:extLst>
              <a:ext uri="{FF2B5EF4-FFF2-40B4-BE49-F238E27FC236}">
                <a16:creationId xmlns:a16="http://schemas.microsoft.com/office/drawing/2014/main" id="{DC28B694-134F-C664-FD94-6D0CC6197DF6}"/>
              </a:ext>
            </a:extLst>
          </p:cNvPr>
          <p:cNvCxnSpPr/>
          <p:nvPr/>
        </p:nvCxnSpPr>
        <p:spPr>
          <a:xfrm>
            <a:off x="6157913" y="2795588"/>
            <a:ext cx="431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52276" name="CasellaDiTesto 60">
            <a:extLst>
              <a:ext uri="{FF2B5EF4-FFF2-40B4-BE49-F238E27FC236}">
                <a16:creationId xmlns:a16="http://schemas.microsoft.com/office/drawing/2014/main" id="{8655E73C-0F2D-79B8-A031-5188CA3BE73C}"/>
              </a:ext>
            </a:extLst>
          </p:cNvPr>
          <p:cNvSpPr txBox="1">
            <a:spLocks noChangeArrowheads="1"/>
          </p:cNvSpPr>
          <p:nvPr/>
        </p:nvSpPr>
        <p:spPr bwMode="auto">
          <a:xfrm>
            <a:off x="6589713" y="2611438"/>
            <a:ext cx="836612" cy="3698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CH" sz="1800" b="1">
                <a:solidFill>
                  <a:srgbClr val="000000"/>
                </a:solidFill>
              </a:rPr>
              <a:t>UBS</a:t>
            </a:r>
          </a:p>
        </p:txBody>
      </p:sp>
      <p:sp>
        <p:nvSpPr>
          <p:cNvPr id="352277" name="CasellaDiTesto 62">
            <a:extLst>
              <a:ext uri="{FF2B5EF4-FFF2-40B4-BE49-F238E27FC236}">
                <a16:creationId xmlns:a16="http://schemas.microsoft.com/office/drawing/2014/main" id="{883CB7F5-B5D7-E481-DEFE-5DA2525B5FB1}"/>
              </a:ext>
            </a:extLst>
          </p:cNvPr>
          <p:cNvSpPr txBox="1">
            <a:spLocks noChangeArrowheads="1"/>
          </p:cNvSpPr>
          <p:nvPr/>
        </p:nvSpPr>
        <p:spPr bwMode="auto">
          <a:xfrm>
            <a:off x="2376488" y="4202113"/>
            <a:ext cx="1238250" cy="3698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Bank Leu</a:t>
            </a:r>
            <a:endParaRPr lang="it-IT" altLang="it-CH" sz="1800" b="1">
              <a:solidFill>
                <a:srgbClr val="000000"/>
              </a:solidFill>
            </a:endParaRPr>
          </a:p>
        </p:txBody>
      </p:sp>
      <p:cxnSp>
        <p:nvCxnSpPr>
          <p:cNvPr id="65" name="Connettore 1 64">
            <a:extLst>
              <a:ext uri="{FF2B5EF4-FFF2-40B4-BE49-F238E27FC236}">
                <a16:creationId xmlns:a16="http://schemas.microsoft.com/office/drawing/2014/main" id="{E53B52AD-9F9D-5744-BEC3-8C9F052BFAF9}"/>
              </a:ext>
            </a:extLst>
          </p:cNvPr>
          <p:cNvCxnSpPr>
            <a:endCxn id="352263" idx="1"/>
          </p:cNvCxnSpPr>
          <p:nvPr/>
        </p:nvCxnSpPr>
        <p:spPr>
          <a:xfrm>
            <a:off x="3908425" y="3767138"/>
            <a:ext cx="66357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CasellaDiTesto 71">
            <a:extLst>
              <a:ext uri="{FF2B5EF4-FFF2-40B4-BE49-F238E27FC236}">
                <a16:creationId xmlns:a16="http://schemas.microsoft.com/office/drawing/2014/main" id="{3F4397CE-10D2-37E5-1AA0-91190C65E31C}"/>
              </a:ext>
            </a:extLst>
          </p:cNvPr>
          <p:cNvSpPr txBox="1"/>
          <p:nvPr/>
        </p:nvSpPr>
        <p:spPr>
          <a:xfrm>
            <a:off x="1266825" y="5554663"/>
            <a:ext cx="6610350" cy="368300"/>
          </a:xfrm>
          <a:prstGeom prst="rect">
            <a:avLst/>
          </a:prstGeom>
          <a:solidFill>
            <a:schemeClr val="accent6">
              <a:lumMod val="40000"/>
              <a:lumOff val="60000"/>
            </a:schemeClr>
          </a:solidFill>
          <a:ln w="28575">
            <a:solidFill>
              <a:srgbClr val="FF0000"/>
            </a:solidFill>
          </a:ln>
        </p:spPr>
        <p:txBody>
          <a:bodyPr>
            <a:spAutoFit/>
          </a:bodyPr>
          <a:lstStyle>
            <a:defPPr>
              <a:defRPr lang="fr-FR"/>
            </a:defPPr>
            <a:lvl1pPr>
              <a:defRPr b="1"/>
            </a:lvl1pPr>
          </a:lstStyle>
          <a:p>
            <a:pPr eaLnBrk="1" hangingPunct="1">
              <a:defRPr/>
            </a:pPr>
            <a:r>
              <a:rPr lang="it-CH" dirty="0">
                <a:solidFill>
                  <a:srgbClr val="000000"/>
                </a:solidFill>
                <a:latin typeface="+mn-lt"/>
                <a:cs typeface="+mn-cs"/>
              </a:rPr>
              <a:t>LE GRANDI FUSIONI NEL SETTORE BANCARIO SVIZZERO</a:t>
            </a:r>
            <a:endParaRPr lang="it-IT" dirty="0">
              <a:solidFill>
                <a:srgbClr val="000000"/>
              </a:solidFill>
              <a:latin typeface="+mn-lt"/>
              <a:cs typeface="+mn-cs"/>
            </a:endParaRPr>
          </a:p>
        </p:txBody>
      </p:sp>
      <p:sp>
        <p:nvSpPr>
          <p:cNvPr id="352280" name="CasellaDiTesto 1">
            <a:extLst>
              <a:ext uri="{FF2B5EF4-FFF2-40B4-BE49-F238E27FC236}">
                <a16:creationId xmlns:a16="http://schemas.microsoft.com/office/drawing/2014/main" id="{583F7B1C-174B-C84F-6D16-0343D7EAD617}"/>
              </a:ext>
            </a:extLst>
          </p:cNvPr>
          <p:cNvSpPr txBox="1">
            <a:spLocks noChangeArrowheads="1"/>
          </p:cNvSpPr>
          <p:nvPr/>
        </p:nvSpPr>
        <p:spPr bwMode="auto">
          <a:xfrm>
            <a:off x="6800850" y="3451225"/>
            <a:ext cx="1355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b="1"/>
              <a:t>Quanti dipendenti?</a:t>
            </a:r>
          </a:p>
        </p:txBody>
      </p:sp>
      <p:cxnSp>
        <p:nvCxnSpPr>
          <p:cNvPr id="4" name="Connettore 2 3">
            <a:extLst>
              <a:ext uri="{FF2B5EF4-FFF2-40B4-BE49-F238E27FC236}">
                <a16:creationId xmlns:a16="http://schemas.microsoft.com/office/drawing/2014/main" id="{0DFDC83C-D211-846B-9616-BEB23D38525B}"/>
              </a:ext>
            </a:extLst>
          </p:cNvPr>
          <p:cNvCxnSpPr>
            <a:endCxn id="352276" idx="2"/>
          </p:cNvCxnSpPr>
          <p:nvPr/>
        </p:nvCxnSpPr>
        <p:spPr>
          <a:xfrm flipH="1" flipV="1">
            <a:off x="7008813" y="2981325"/>
            <a:ext cx="417512" cy="623888"/>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Number Placeholder 3">
            <a:extLst>
              <a:ext uri="{FF2B5EF4-FFF2-40B4-BE49-F238E27FC236}">
                <a16:creationId xmlns:a16="http://schemas.microsoft.com/office/drawing/2014/main" id="{C569175D-2CA9-4620-ADA3-048EFEC6656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E277984-B520-44D8-B745-692843C0BE77}" type="slidenum">
              <a:rPr lang="it-IT" altLang="en-US" sz="1400" smtClean="0">
                <a:solidFill>
                  <a:srgbClr val="000000"/>
                </a:solidFill>
              </a:rPr>
              <a:pPr>
                <a:spcBef>
                  <a:spcPct val="0"/>
                </a:spcBef>
                <a:buFontTx/>
                <a:buNone/>
              </a:pPr>
              <a:t>113</a:t>
            </a:fld>
            <a:endParaRPr lang="it-IT" altLang="en-US" sz="1400">
              <a:solidFill>
                <a:srgbClr val="000000"/>
              </a:solidFill>
            </a:endParaRPr>
          </a:p>
        </p:txBody>
      </p:sp>
      <p:sp>
        <p:nvSpPr>
          <p:cNvPr id="354307" name="Rectangle 4">
            <a:extLst>
              <a:ext uri="{FF2B5EF4-FFF2-40B4-BE49-F238E27FC236}">
                <a16:creationId xmlns:a16="http://schemas.microsoft.com/office/drawing/2014/main" id="{443674A1-E2D0-14CF-9CCD-C68DA4FBD67D}"/>
              </a:ext>
            </a:extLst>
          </p:cNvPr>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400" b="1">
                <a:solidFill>
                  <a:srgbClr val="000000"/>
                </a:solidFill>
              </a:rPr>
              <a:t>COSTO DI UN’AUTOMOBILE</a:t>
            </a:r>
            <a:endParaRPr lang="it-IT" altLang="it-CH" sz="4400" b="1">
              <a:solidFill>
                <a:srgbClr val="000000"/>
              </a:solidFill>
            </a:endParaRPr>
          </a:p>
        </p:txBody>
      </p:sp>
      <p:sp>
        <p:nvSpPr>
          <p:cNvPr id="354308" name="Rectangle 5">
            <a:extLst>
              <a:ext uri="{FF2B5EF4-FFF2-40B4-BE49-F238E27FC236}">
                <a16:creationId xmlns:a16="http://schemas.microsoft.com/office/drawing/2014/main" id="{68A99F03-F823-E973-3A51-5C99600065C5}"/>
              </a:ext>
            </a:extLst>
          </p:cNvPr>
          <p:cNvSpPr>
            <a:spLocks noChangeArrowheads="1"/>
          </p:cNvSpPr>
          <p:nvPr/>
        </p:nvSpPr>
        <p:spPr bwMode="auto">
          <a:xfrm>
            <a:off x="457200" y="1600200"/>
            <a:ext cx="822960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a:solidFill>
                <a:srgbClr val="000000"/>
              </a:solidFill>
            </a:endParaRPr>
          </a:p>
          <a:p>
            <a:pPr eaLnBrk="1" hangingPunct="1"/>
            <a:r>
              <a:rPr lang="fr-CH" altLang="it-CH">
                <a:solidFill>
                  <a:srgbClr val="000000"/>
                </a:solidFill>
              </a:rPr>
              <a:t>Materiale :         5’000.- fr       2’500.- fr</a:t>
            </a:r>
          </a:p>
          <a:p>
            <a:pPr eaLnBrk="1" hangingPunct="1"/>
            <a:r>
              <a:rPr lang="fr-CH" altLang="it-CH">
                <a:solidFill>
                  <a:srgbClr val="000000"/>
                </a:solidFill>
              </a:rPr>
              <a:t>Mano d’opera :  5’000.- fr       2’500.- fr</a:t>
            </a:r>
          </a:p>
          <a:p>
            <a:pPr eaLnBrk="1" hangingPunct="1"/>
            <a:r>
              <a:rPr lang="fr-CH" altLang="it-CH">
                <a:solidFill>
                  <a:srgbClr val="000000"/>
                </a:solidFill>
              </a:rPr>
              <a:t>Costi fissi  :        5’000.- fr       2’500.- fr</a:t>
            </a:r>
          </a:p>
          <a:p>
            <a:pPr eaLnBrk="1" hangingPunct="1"/>
            <a:r>
              <a:rPr lang="fr-CH" altLang="it-CH">
                <a:solidFill>
                  <a:srgbClr val="000000"/>
                </a:solidFill>
              </a:rPr>
              <a:t>Guadagno :        5’000.- fr</a:t>
            </a:r>
          </a:p>
          <a:p>
            <a:pPr eaLnBrk="1" hangingPunct="1">
              <a:buFontTx/>
              <a:buNone/>
            </a:pPr>
            <a:r>
              <a:rPr lang="fr-CH" altLang="it-CH">
                <a:solidFill>
                  <a:srgbClr val="000000"/>
                </a:solidFill>
              </a:rPr>
              <a:t>				    _________</a:t>
            </a:r>
          </a:p>
          <a:p>
            <a:pPr eaLnBrk="1" hangingPunct="1">
              <a:buFontTx/>
              <a:buNone/>
            </a:pPr>
            <a:r>
              <a:rPr lang="fr-CH" altLang="it-CH" b="1">
                <a:solidFill>
                  <a:srgbClr val="000000"/>
                </a:solidFill>
              </a:rPr>
              <a:t>   </a:t>
            </a:r>
            <a:r>
              <a:rPr lang="fr-CH" altLang="it-CH" b="1" u="sng">
                <a:solidFill>
                  <a:srgbClr val="000000"/>
                </a:solidFill>
              </a:rPr>
              <a:t>Totale</a:t>
            </a:r>
            <a:r>
              <a:rPr lang="fr-CH" altLang="it-CH">
                <a:solidFill>
                  <a:srgbClr val="000000"/>
                </a:solidFill>
              </a:rPr>
              <a:t>                20’000.- fr    </a:t>
            </a:r>
            <a:r>
              <a:rPr lang="fr-CH" altLang="it-CH" b="1">
                <a:solidFill>
                  <a:srgbClr val="000000"/>
                </a:solidFill>
              </a:rPr>
              <a:t>12’500.- fr</a:t>
            </a:r>
            <a:endParaRPr lang="it-IT" altLang="it-CH" b="1">
              <a:solidFill>
                <a:srgbClr val="000000"/>
              </a:solidFill>
            </a:endParaRPr>
          </a:p>
        </p:txBody>
      </p:sp>
      <p:sp>
        <p:nvSpPr>
          <p:cNvPr id="354309" name="Line 6">
            <a:extLst>
              <a:ext uri="{FF2B5EF4-FFF2-40B4-BE49-F238E27FC236}">
                <a16:creationId xmlns:a16="http://schemas.microsoft.com/office/drawing/2014/main" id="{001D4463-30F1-523A-1179-DB8EA6C3CF5D}"/>
              </a:ext>
            </a:extLst>
          </p:cNvPr>
          <p:cNvSpPr>
            <a:spLocks noChangeShapeType="1"/>
          </p:cNvSpPr>
          <p:nvPr/>
        </p:nvSpPr>
        <p:spPr bwMode="auto">
          <a:xfrm>
            <a:off x="3779838" y="5805488"/>
            <a:ext cx="20161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4310" name="Line 7">
            <a:extLst>
              <a:ext uri="{FF2B5EF4-FFF2-40B4-BE49-F238E27FC236}">
                <a16:creationId xmlns:a16="http://schemas.microsoft.com/office/drawing/2014/main" id="{2FC41DA6-8F0A-D494-5A48-098B390F8B9B}"/>
              </a:ext>
            </a:extLst>
          </p:cNvPr>
          <p:cNvSpPr>
            <a:spLocks noChangeShapeType="1"/>
          </p:cNvSpPr>
          <p:nvPr/>
        </p:nvSpPr>
        <p:spPr bwMode="auto">
          <a:xfrm flipV="1">
            <a:off x="3779838" y="5157788"/>
            <a:ext cx="1944687"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4311" name="Line 8">
            <a:extLst>
              <a:ext uri="{FF2B5EF4-FFF2-40B4-BE49-F238E27FC236}">
                <a16:creationId xmlns:a16="http://schemas.microsoft.com/office/drawing/2014/main" id="{CFE7740D-FC8D-88F7-23BD-0B88DABC1F5A}"/>
              </a:ext>
            </a:extLst>
          </p:cNvPr>
          <p:cNvSpPr>
            <a:spLocks noChangeShapeType="1"/>
          </p:cNvSpPr>
          <p:nvPr/>
        </p:nvSpPr>
        <p:spPr bwMode="auto">
          <a:xfrm>
            <a:off x="3851275" y="5157788"/>
            <a:ext cx="1873250"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4312" name="Line 9">
            <a:extLst>
              <a:ext uri="{FF2B5EF4-FFF2-40B4-BE49-F238E27FC236}">
                <a16:creationId xmlns:a16="http://schemas.microsoft.com/office/drawing/2014/main" id="{A2CCADFA-ED1A-3CFD-CFFE-4E9879A06A92}"/>
              </a:ext>
            </a:extLst>
          </p:cNvPr>
          <p:cNvSpPr>
            <a:spLocks noChangeShapeType="1"/>
          </p:cNvSpPr>
          <p:nvPr/>
        </p:nvSpPr>
        <p:spPr bwMode="auto">
          <a:xfrm flipV="1">
            <a:off x="3779838" y="2276475"/>
            <a:ext cx="1655762" cy="431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4313" name="Line 10">
            <a:extLst>
              <a:ext uri="{FF2B5EF4-FFF2-40B4-BE49-F238E27FC236}">
                <a16:creationId xmlns:a16="http://schemas.microsoft.com/office/drawing/2014/main" id="{DB9FD908-AF1A-31EB-B10A-5AC482CCA4A3}"/>
              </a:ext>
            </a:extLst>
          </p:cNvPr>
          <p:cNvSpPr>
            <a:spLocks noChangeShapeType="1"/>
          </p:cNvSpPr>
          <p:nvPr/>
        </p:nvSpPr>
        <p:spPr bwMode="auto">
          <a:xfrm>
            <a:off x="3779838" y="2205038"/>
            <a:ext cx="1655762"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4314" name="Line 11">
            <a:extLst>
              <a:ext uri="{FF2B5EF4-FFF2-40B4-BE49-F238E27FC236}">
                <a16:creationId xmlns:a16="http://schemas.microsoft.com/office/drawing/2014/main" id="{AEE9F356-A547-5E5E-369A-9FD893659378}"/>
              </a:ext>
            </a:extLst>
          </p:cNvPr>
          <p:cNvSpPr>
            <a:spLocks noChangeShapeType="1"/>
          </p:cNvSpPr>
          <p:nvPr/>
        </p:nvSpPr>
        <p:spPr bwMode="auto">
          <a:xfrm>
            <a:off x="3779838" y="2781300"/>
            <a:ext cx="1655762" cy="576263"/>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4315" name="Line 12">
            <a:extLst>
              <a:ext uri="{FF2B5EF4-FFF2-40B4-BE49-F238E27FC236}">
                <a16:creationId xmlns:a16="http://schemas.microsoft.com/office/drawing/2014/main" id="{FE4D95F7-30E0-2BEA-50A1-67BCEAD79A58}"/>
              </a:ext>
            </a:extLst>
          </p:cNvPr>
          <p:cNvSpPr>
            <a:spLocks noChangeShapeType="1"/>
          </p:cNvSpPr>
          <p:nvPr/>
        </p:nvSpPr>
        <p:spPr bwMode="auto">
          <a:xfrm flipH="1">
            <a:off x="3851275" y="2781300"/>
            <a:ext cx="1584325" cy="57626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4316" name="Line 13">
            <a:extLst>
              <a:ext uri="{FF2B5EF4-FFF2-40B4-BE49-F238E27FC236}">
                <a16:creationId xmlns:a16="http://schemas.microsoft.com/office/drawing/2014/main" id="{3CE644B3-333C-AEA2-1561-381B2CDFC3E3}"/>
              </a:ext>
            </a:extLst>
          </p:cNvPr>
          <p:cNvSpPr>
            <a:spLocks noChangeShapeType="1"/>
          </p:cNvSpPr>
          <p:nvPr/>
        </p:nvSpPr>
        <p:spPr bwMode="auto">
          <a:xfrm>
            <a:off x="3851275" y="3357563"/>
            <a:ext cx="1584325"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4317" name="Line 14">
            <a:extLst>
              <a:ext uri="{FF2B5EF4-FFF2-40B4-BE49-F238E27FC236}">
                <a16:creationId xmlns:a16="http://schemas.microsoft.com/office/drawing/2014/main" id="{B1D04FF2-AF43-EEE2-DD8A-1834F297E612}"/>
              </a:ext>
            </a:extLst>
          </p:cNvPr>
          <p:cNvSpPr>
            <a:spLocks noChangeShapeType="1"/>
          </p:cNvSpPr>
          <p:nvPr/>
        </p:nvSpPr>
        <p:spPr bwMode="auto">
          <a:xfrm flipH="1">
            <a:off x="3924300" y="3357563"/>
            <a:ext cx="1511300"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Number Placeholder 1">
            <a:extLst>
              <a:ext uri="{FF2B5EF4-FFF2-40B4-BE49-F238E27FC236}">
                <a16:creationId xmlns:a16="http://schemas.microsoft.com/office/drawing/2014/main" id="{8CECD571-D64C-BA90-3E14-64CA7B25C5B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2D0E3B-2FE0-49DC-A2A4-92B389C8FC2E}" type="slidenum">
              <a:rPr lang="it-IT" altLang="en-US" sz="1400" smtClean="0">
                <a:solidFill>
                  <a:srgbClr val="000000"/>
                </a:solidFill>
              </a:rPr>
              <a:pPr>
                <a:spcBef>
                  <a:spcPct val="0"/>
                </a:spcBef>
                <a:buFontTx/>
                <a:buNone/>
              </a:pPr>
              <a:t>114</a:t>
            </a:fld>
            <a:endParaRPr lang="it-IT" altLang="en-US" sz="1400">
              <a:solidFill>
                <a:srgbClr val="000000"/>
              </a:solidFill>
            </a:endParaRPr>
          </a:p>
        </p:txBody>
      </p:sp>
      <p:sp>
        <p:nvSpPr>
          <p:cNvPr id="356355" name="Rectangle 2">
            <a:extLst>
              <a:ext uri="{FF2B5EF4-FFF2-40B4-BE49-F238E27FC236}">
                <a16:creationId xmlns:a16="http://schemas.microsoft.com/office/drawing/2014/main" id="{DBE13607-5BB6-C585-D133-216B21040DDD}"/>
              </a:ext>
            </a:extLst>
          </p:cNvPr>
          <p:cNvSpPr>
            <a:spLocks noChangeArrowheads="1"/>
          </p:cNvSpPr>
          <p:nvPr/>
        </p:nvSpPr>
        <p:spPr bwMode="auto">
          <a:xfrm>
            <a:off x="747713" y="1608138"/>
            <a:ext cx="73866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800" b="1">
                <a:solidFill>
                  <a:srgbClr val="000000"/>
                </a:solidFill>
              </a:rPr>
              <a:t>Il venditore deve vendere le automobili  </a:t>
            </a:r>
            <a:r>
              <a:rPr lang="it-CH" altLang="it-CH" sz="2800" b="1">
                <a:solidFill>
                  <a:srgbClr val="FF0000"/>
                </a:solidFill>
              </a:rPr>
              <a:t>W</a:t>
            </a:r>
          </a:p>
          <a:p>
            <a:pPr algn="ctr" eaLnBrk="1" hangingPunct="1">
              <a:spcBef>
                <a:spcPct val="0"/>
              </a:spcBef>
              <a:buFontTx/>
              <a:buNone/>
            </a:pPr>
            <a:r>
              <a:rPr lang="it-CH" altLang="it-CH" sz="2800" b="1">
                <a:solidFill>
                  <a:srgbClr val="000000"/>
                </a:solidFill>
              </a:rPr>
              <a:t>                                                                      </a:t>
            </a:r>
            <a:r>
              <a:rPr lang="it-CH" altLang="it-CH" sz="2800" b="1">
                <a:latin typeface="Arial Black" panose="020B0A04020102020204" pitchFamily="34" charset="0"/>
              </a:rPr>
              <a:t>..in Giappone</a:t>
            </a:r>
          </a:p>
        </p:txBody>
      </p:sp>
      <p:pic>
        <p:nvPicPr>
          <p:cNvPr id="356356" name="Picture 4">
            <a:extLst>
              <a:ext uri="{FF2B5EF4-FFF2-40B4-BE49-F238E27FC236}">
                <a16:creationId xmlns:a16="http://schemas.microsoft.com/office/drawing/2014/main" id="{29EE15B8-6564-1C58-2ABB-E906311CD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3860800"/>
            <a:ext cx="862012"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7" name="CasellaDiTesto 1">
            <a:extLst>
              <a:ext uri="{FF2B5EF4-FFF2-40B4-BE49-F238E27FC236}">
                <a16:creationId xmlns:a16="http://schemas.microsoft.com/office/drawing/2014/main" id="{934F0FD2-3A26-34A2-88B6-2125838FDB15}"/>
              </a:ext>
            </a:extLst>
          </p:cNvPr>
          <p:cNvSpPr txBox="1">
            <a:spLocks noChangeArrowheads="1"/>
          </p:cNvSpPr>
          <p:nvPr/>
        </p:nvSpPr>
        <p:spPr bwMode="auto">
          <a:xfrm>
            <a:off x="2989263" y="4789488"/>
            <a:ext cx="417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t>Il venditore va in Giappone, ma…</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4" descr="Diapo 66 bis">
            <a:extLst>
              <a:ext uri="{FF2B5EF4-FFF2-40B4-BE49-F238E27FC236}">
                <a16:creationId xmlns:a16="http://schemas.microsoft.com/office/drawing/2014/main" id="{B31A54FB-CF42-BAFC-7AD2-65FFA0A66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19050"/>
            <a:ext cx="920115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3" name="CasellaDiTesto 1">
            <a:extLst>
              <a:ext uri="{FF2B5EF4-FFF2-40B4-BE49-F238E27FC236}">
                <a16:creationId xmlns:a16="http://schemas.microsoft.com/office/drawing/2014/main" id="{6D005F45-39F3-7D81-1FD0-ED48A76956E2}"/>
              </a:ext>
            </a:extLst>
          </p:cNvPr>
          <p:cNvSpPr txBox="1">
            <a:spLocks noChangeArrowheads="1"/>
          </p:cNvSpPr>
          <p:nvPr/>
        </p:nvSpPr>
        <p:spPr bwMode="auto">
          <a:xfrm>
            <a:off x="5435600" y="5949950"/>
            <a:ext cx="2952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t>Anche in Giappone si produce di più        per risparmiare sui costi fissi</a:t>
            </a:r>
          </a:p>
        </p:txBody>
      </p:sp>
      <p:sp>
        <p:nvSpPr>
          <p:cNvPr id="358404" name="Slide Number Placeholder 1">
            <a:extLst>
              <a:ext uri="{FF2B5EF4-FFF2-40B4-BE49-F238E27FC236}">
                <a16:creationId xmlns:a16="http://schemas.microsoft.com/office/drawing/2014/main" id="{32CFADDB-6689-3C44-BFC0-03D64D44BF86}"/>
              </a:ext>
            </a:extLst>
          </p:cNvPr>
          <p:cNvSpPr txBox="1">
            <a:spLocks/>
          </p:cNvSpPr>
          <p:nvPr/>
        </p:nvSpPr>
        <p:spPr bwMode="auto">
          <a:xfrm>
            <a:off x="8027988" y="6245225"/>
            <a:ext cx="658812" cy="4762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BBF241A3-4FD1-4495-9A85-4BE71542CE13}" type="slidenum">
              <a:rPr lang="it-IT" altLang="it-CH" sz="1200" b="1"/>
              <a:pPr algn="r" eaLnBrk="1" hangingPunct="1">
                <a:spcBef>
                  <a:spcPct val="0"/>
                </a:spcBef>
                <a:buFontTx/>
                <a:buNone/>
              </a:pPr>
              <a:t>115</a:t>
            </a:fld>
            <a:endParaRPr lang="it-IT" altLang="it-CH" sz="1200" b="1"/>
          </a:p>
        </p:txBody>
      </p:sp>
    </p:spTree>
  </p:cSld>
  <p:clrMapOvr>
    <a:overrideClrMapping bg1="dk2" tx1="lt1" bg2="dk1" tx2="lt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Number Placeholder 3">
            <a:extLst>
              <a:ext uri="{FF2B5EF4-FFF2-40B4-BE49-F238E27FC236}">
                <a16:creationId xmlns:a16="http://schemas.microsoft.com/office/drawing/2014/main" id="{2A8F1768-A214-E820-0D7E-E305C34C9DF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AF7C0C7-9794-4955-9EE7-931E081A2E01}" type="slidenum">
              <a:rPr lang="it-IT" altLang="en-US" sz="1400" smtClean="0">
                <a:solidFill>
                  <a:srgbClr val="000000"/>
                </a:solidFill>
              </a:rPr>
              <a:pPr>
                <a:spcBef>
                  <a:spcPct val="0"/>
                </a:spcBef>
                <a:buFontTx/>
                <a:buNone/>
              </a:pPr>
              <a:t>116</a:t>
            </a:fld>
            <a:endParaRPr lang="it-IT" altLang="en-US" sz="1400">
              <a:solidFill>
                <a:srgbClr val="000000"/>
              </a:solidFill>
            </a:endParaRPr>
          </a:p>
        </p:txBody>
      </p:sp>
      <p:sp>
        <p:nvSpPr>
          <p:cNvPr id="360451" name="Text Box 2">
            <a:extLst>
              <a:ext uri="{FF2B5EF4-FFF2-40B4-BE49-F238E27FC236}">
                <a16:creationId xmlns:a16="http://schemas.microsoft.com/office/drawing/2014/main" id="{8C910930-5E38-D183-A0C8-E93F7C2EA3C3}"/>
              </a:ext>
            </a:extLst>
          </p:cNvPr>
          <p:cNvSpPr txBox="1">
            <a:spLocks noChangeArrowheads="1"/>
          </p:cNvSpPr>
          <p:nvPr/>
        </p:nvSpPr>
        <p:spPr bwMode="auto">
          <a:xfrm>
            <a:off x="971550" y="1125538"/>
            <a:ext cx="7921625"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000000"/>
                </a:solidFill>
              </a:rPr>
              <a:t>La fabbrica d’automobili </a:t>
            </a:r>
            <a:r>
              <a:rPr lang="fr-CH" altLang="it-CH" sz="2000" b="1">
                <a:solidFill>
                  <a:srgbClr val="FF0000"/>
                </a:solidFill>
              </a:rPr>
              <a:t>W </a:t>
            </a:r>
            <a:r>
              <a:rPr lang="fr-CH" altLang="it-CH" sz="2000" b="1">
                <a:solidFill>
                  <a:srgbClr val="000000"/>
                </a:solidFill>
              </a:rPr>
              <a:t>si trova ancora confrontata alla concorrenza.</a:t>
            </a:r>
          </a:p>
          <a:p>
            <a:pPr eaLnBrk="1" hangingPunct="1">
              <a:spcBef>
                <a:spcPct val="50000"/>
              </a:spcBef>
              <a:buFontTx/>
              <a:buNone/>
            </a:pPr>
            <a:endParaRPr lang="fr-CH" altLang="it-CH" sz="2000" b="1">
              <a:solidFill>
                <a:srgbClr val="000000"/>
              </a:solidFill>
            </a:endParaRPr>
          </a:p>
          <a:p>
            <a:pPr eaLnBrk="1" hangingPunct="1">
              <a:spcBef>
                <a:spcPct val="50000"/>
              </a:spcBef>
              <a:buFontTx/>
              <a:buNone/>
            </a:pPr>
            <a:r>
              <a:rPr lang="fr-CH" altLang="it-CH" sz="2000" b="1" u="sng">
                <a:solidFill>
                  <a:srgbClr val="000000"/>
                </a:solidFill>
              </a:rPr>
              <a:t>E` neccessario perciò che l’automobile </a:t>
            </a:r>
            <a:r>
              <a:rPr lang="fr-CH" altLang="it-CH" sz="2000" b="1" u="sng">
                <a:solidFill>
                  <a:srgbClr val="FF0000"/>
                </a:solidFill>
              </a:rPr>
              <a:t>W </a:t>
            </a:r>
            <a:r>
              <a:rPr lang="fr-CH" altLang="it-CH" sz="2000" b="1" u="sng">
                <a:solidFill>
                  <a:srgbClr val="000000"/>
                </a:solidFill>
              </a:rPr>
              <a:t>costi meno.</a:t>
            </a:r>
            <a:r>
              <a:rPr lang="fr-CH" altLang="it-CH" sz="2000" b="1">
                <a:solidFill>
                  <a:srgbClr val="000000"/>
                </a:solidFill>
              </a:rPr>
              <a:t> </a:t>
            </a: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r>
              <a:rPr lang="fr-CH" altLang="it-CH" sz="2000" b="1">
                <a:solidFill>
                  <a:srgbClr val="000000"/>
                </a:solidFill>
              </a:rPr>
              <a:t>Il Direttore decide che si deve ridurre il guadagno.</a:t>
            </a:r>
          </a:p>
          <a:p>
            <a:pPr eaLnBrk="1" hangingPunct="1">
              <a:spcBef>
                <a:spcPct val="50000"/>
              </a:spcBef>
              <a:buFontTx/>
              <a:buNone/>
            </a:pPr>
            <a:r>
              <a:rPr lang="fr-CH" altLang="it-CH" sz="1600">
                <a:solidFill>
                  <a:srgbClr val="000000"/>
                </a:solidFill>
              </a:rPr>
              <a:t>(a malincuore perchè la sua missione è: guadagnare il massimo possibile!)</a:t>
            </a:r>
            <a:r>
              <a:rPr lang="fr-CH" altLang="it-CH" sz="1600" b="1">
                <a:solidFill>
                  <a:srgbClr val="000000"/>
                </a:solidFill>
              </a:rPr>
              <a:t> </a:t>
            </a:r>
          </a:p>
          <a:p>
            <a:pPr eaLnBrk="1" hangingPunct="1">
              <a:spcBef>
                <a:spcPct val="50000"/>
              </a:spcBef>
              <a:buFontTx/>
              <a:buNone/>
            </a:pPr>
            <a:endParaRPr lang="fr-CH" altLang="it-CH" sz="2000" b="1">
              <a:solidFill>
                <a:srgbClr val="000000"/>
              </a:solidFill>
            </a:endParaRPr>
          </a:p>
        </p:txBody>
      </p:sp>
      <p:pic>
        <p:nvPicPr>
          <p:cNvPr id="279556" name="Picture 3" descr="Direttore">
            <a:extLst>
              <a:ext uri="{FF2B5EF4-FFF2-40B4-BE49-F238E27FC236}">
                <a16:creationId xmlns:a16="http://schemas.microsoft.com/office/drawing/2014/main" id="{E7ECC1B1-B5A8-BF02-214D-3DD11ECB3A88}"/>
              </a:ext>
            </a:extLst>
          </p:cNvPr>
          <p:cNvPicPr>
            <a:picLocks noChangeAspect="1" noChangeArrowheads="1"/>
          </p:cNvPicPr>
          <p:nvPr/>
        </p:nvPicPr>
        <p:blipFill>
          <a:blip r:embed="rId3"/>
          <a:srcRect/>
          <a:stretch>
            <a:fillRect/>
          </a:stretch>
        </p:blipFill>
        <p:spPr bwMode="auto">
          <a:xfrm>
            <a:off x="1131888" y="3201988"/>
            <a:ext cx="1895475" cy="971550"/>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Number Placeholder 3">
            <a:extLst>
              <a:ext uri="{FF2B5EF4-FFF2-40B4-BE49-F238E27FC236}">
                <a16:creationId xmlns:a16="http://schemas.microsoft.com/office/drawing/2014/main" id="{6114272A-371C-1B81-0F17-B7493AEFEDE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080CED5-1007-47B1-A685-3425082904F5}" type="slidenum">
              <a:rPr lang="it-IT" altLang="en-US" sz="1400" smtClean="0">
                <a:solidFill>
                  <a:srgbClr val="000000"/>
                </a:solidFill>
              </a:rPr>
              <a:pPr>
                <a:spcBef>
                  <a:spcPct val="0"/>
                </a:spcBef>
                <a:buFontTx/>
                <a:buNone/>
              </a:pPr>
              <a:t>117</a:t>
            </a:fld>
            <a:endParaRPr lang="it-IT" altLang="en-US" sz="1400">
              <a:solidFill>
                <a:srgbClr val="000000"/>
              </a:solidFill>
            </a:endParaRPr>
          </a:p>
        </p:txBody>
      </p:sp>
      <p:sp>
        <p:nvSpPr>
          <p:cNvPr id="362499" name="Rectangle 4">
            <a:extLst>
              <a:ext uri="{FF2B5EF4-FFF2-40B4-BE49-F238E27FC236}">
                <a16:creationId xmlns:a16="http://schemas.microsoft.com/office/drawing/2014/main" id="{F55CF44A-52DE-B034-9A9A-F33005F3F54E}"/>
              </a:ext>
            </a:extLst>
          </p:cNvPr>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400" b="1">
                <a:solidFill>
                  <a:srgbClr val="000000"/>
                </a:solidFill>
              </a:rPr>
              <a:t>COSTO DI UN’AUTOMOBILE</a:t>
            </a:r>
            <a:endParaRPr lang="it-IT" altLang="it-CH" sz="4400" b="1">
              <a:solidFill>
                <a:srgbClr val="000000"/>
              </a:solidFill>
            </a:endParaRPr>
          </a:p>
        </p:txBody>
      </p:sp>
      <p:sp>
        <p:nvSpPr>
          <p:cNvPr id="362500" name="Rectangle 5">
            <a:extLst>
              <a:ext uri="{FF2B5EF4-FFF2-40B4-BE49-F238E27FC236}">
                <a16:creationId xmlns:a16="http://schemas.microsoft.com/office/drawing/2014/main" id="{8248DCBC-4C77-B2D0-42FC-1D3A3F6413DC}"/>
              </a:ext>
            </a:extLst>
          </p:cNvPr>
          <p:cNvSpPr>
            <a:spLocks noChangeArrowheads="1"/>
          </p:cNvSpPr>
          <p:nvPr/>
        </p:nvSpPr>
        <p:spPr bwMode="auto">
          <a:xfrm>
            <a:off x="457200" y="1600200"/>
            <a:ext cx="822960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a:solidFill>
                <a:srgbClr val="000000"/>
              </a:solidFill>
            </a:endParaRPr>
          </a:p>
          <a:p>
            <a:pPr eaLnBrk="1" hangingPunct="1"/>
            <a:r>
              <a:rPr lang="fr-CH" altLang="it-CH">
                <a:solidFill>
                  <a:srgbClr val="000000"/>
                </a:solidFill>
              </a:rPr>
              <a:t>Materiale :         5’000.- fr        2’500.- fr</a:t>
            </a:r>
          </a:p>
          <a:p>
            <a:pPr eaLnBrk="1" hangingPunct="1"/>
            <a:r>
              <a:rPr lang="fr-CH" altLang="it-CH">
                <a:solidFill>
                  <a:srgbClr val="000000"/>
                </a:solidFill>
              </a:rPr>
              <a:t>Mano d’opera :  5’000.- fr        2’500.- fr</a:t>
            </a:r>
          </a:p>
          <a:p>
            <a:pPr eaLnBrk="1" hangingPunct="1"/>
            <a:r>
              <a:rPr lang="fr-CH" altLang="it-CH">
                <a:solidFill>
                  <a:srgbClr val="000000"/>
                </a:solidFill>
              </a:rPr>
              <a:t>Costi fissi  :        5’000.- fr        2’500.- fr</a:t>
            </a:r>
          </a:p>
          <a:p>
            <a:pPr eaLnBrk="1" hangingPunct="1"/>
            <a:r>
              <a:rPr lang="fr-CH" altLang="it-CH">
                <a:solidFill>
                  <a:srgbClr val="000000"/>
                </a:solidFill>
              </a:rPr>
              <a:t>Guadagno :        5’000.- fr             ?    fr</a:t>
            </a:r>
          </a:p>
          <a:p>
            <a:pPr eaLnBrk="1" hangingPunct="1">
              <a:buFontTx/>
              <a:buNone/>
            </a:pPr>
            <a:r>
              <a:rPr lang="fr-CH" altLang="it-CH">
                <a:solidFill>
                  <a:srgbClr val="000000"/>
                </a:solidFill>
              </a:rPr>
              <a:t>				    _________</a:t>
            </a:r>
          </a:p>
          <a:p>
            <a:pPr eaLnBrk="1" hangingPunct="1">
              <a:buFontTx/>
              <a:buNone/>
            </a:pPr>
            <a:r>
              <a:rPr lang="fr-CH" altLang="it-CH" b="1">
                <a:solidFill>
                  <a:srgbClr val="000000"/>
                </a:solidFill>
              </a:rPr>
              <a:t>   </a:t>
            </a:r>
            <a:r>
              <a:rPr lang="fr-CH" altLang="it-CH" b="1" u="sng">
                <a:solidFill>
                  <a:srgbClr val="000000"/>
                </a:solidFill>
              </a:rPr>
              <a:t>Totale</a:t>
            </a:r>
            <a:r>
              <a:rPr lang="fr-CH" altLang="it-CH">
                <a:solidFill>
                  <a:srgbClr val="000000"/>
                </a:solidFill>
              </a:rPr>
              <a:t>                20’000.- fr   </a:t>
            </a:r>
            <a:endParaRPr lang="it-IT" altLang="it-CH" b="1">
              <a:solidFill>
                <a:srgbClr val="000000"/>
              </a:solidFill>
            </a:endParaRPr>
          </a:p>
        </p:txBody>
      </p:sp>
      <p:sp>
        <p:nvSpPr>
          <p:cNvPr id="362501" name="Line 6">
            <a:extLst>
              <a:ext uri="{FF2B5EF4-FFF2-40B4-BE49-F238E27FC236}">
                <a16:creationId xmlns:a16="http://schemas.microsoft.com/office/drawing/2014/main" id="{31128750-CA01-DAE4-4123-A8C88ABF4B37}"/>
              </a:ext>
            </a:extLst>
          </p:cNvPr>
          <p:cNvSpPr>
            <a:spLocks noChangeShapeType="1"/>
          </p:cNvSpPr>
          <p:nvPr/>
        </p:nvSpPr>
        <p:spPr bwMode="auto">
          <a:xfrm>
            <a:off x="3779838" y="5805488"/>
            <a:ext cx="20161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2502" name="Line 7">
            <a:extLst>
              <a:ext uri="{FF2B5EF4-FFF2-40B4-BE49-F238E27FC236}">
                <a16:creationId xmlns:a16="http://schemas.microsoft.com/office/drawing/2014/main" id="{1B098DC4-5272-AE8A-1A1C-AC33EE89B179}"/>
              </a:ext>
            </a:extLst>
          </p:cNvPr>
          <p:cNvSpPr>
            <a:spLocks noChangeShapeType="1"/>
          </p:cNvSpPr>
          <p:nvPr/>
        </p:nvSpPr>
        <p:spPr bwMode="auto">
          <a:xfrm flipV="1">
            <a:off x="3779838" y="5157788"/>
            <a:ext cx="1944687"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2503" name="Line 8">
            <a:extLst>
              <a:ext uri="{FF2B5EF4-FFF2-40B4-BE49-F238E27FC236}">
                <a16:creationId xmlns:a16="http://schemas.microsoft.com/office/drawing/2014/main" id="{D2197C2B-9D53-1233-80C7-C9B0FCA7B09B}"/>
              </a:ext>
            </a:extLst>
          </p:cNvPr>
          <p:cNvSpPr>
            <a:spLocks noChangeShapeType="1"/>
          </p:cNvSpPr>
          <p:nvPr/>
        </p:nvSpPr>
        <p:spPr bwMode="auto">
          <a:xfrm>
            <a:off x="3851275" y="5157788"/>
            <a:ext cx="1873250"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2504" name="Line 9">
            <a:extLst>
              <a:ext uri="{FF2B5EF4-FFF2-40B4-BE49-F238E27FC236}">
                <a16:creationId xmlns:a16="http://schemas.microsoft.com/office/drawing/2014/main" id="{151FE31E-C410-46DE-4405-1002C9EAF7A0}"/>
              </a:ext>
            </a:extLst>
          </p:cNvPr>
          <p:cNvSpPr>
            <a:spLocks noChangeShapeType="1"/>
          </p:cNvSpPr>
          <p:nvPr/>
        </p:nvSpPr>
        <p:spPr bwMode="auto">
          <a:xfrm flipV="1">
            <a:off x="3779838" y="2276475"/>
            <a:ext cx="1655762" cy="431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2505" name="Line 10">
            <a:extLst>
              <a:ext uri="{FF2B5EF4-FFF2-40B4-BE49-F238E27FC236}">
                <a16:creationId xmlns:a16="http://schemas.microsoft.com/office/drawing/2014/main" id="{465820FF-42B7-3F59-7A9D-59F853CAF731}"/>
              </a:ext>
            </a:extLst>
          </p:cNvPr>
          <p:cNvSpPr>
            <a:spLocks noChangeShapeType="1"/>
          </p:cNvSpPr>
          <p:nvPr/>
        </p:nvSpPr>
        <p:spPr bwMode="auto">
          <a:xfrm>
            <a:off x="3779838" y="2205038"/>
            <a:ext cx="1655762"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2506" name="Line 11">
            <a:extLst>
              <a:ext uri="{FF2B5EF4-FFF2-40B4-BE49-F238E27FC236}">
                <a16:creationId xmlns:a16="http://schemas.microsoft.com/office/drawing/2014/main" id="{1487A21D-A17D-7E4F-B8F6-BF272D278D2E}"/>
              </a:ext>
            </a:extLst>
          </p:cNvPr>
          <p:cNvSpPr>
            <a:spLocks noChangeShapeType="1"/>
          </p:cNvSpPr>
          <p:nvPr/>
        </p:nvSpPr>
        <p:spPr bwMode="auto">
          <a:xfrm>
            <a:off x="3779838" y="2781300"/>
            <a:ext cx="1655762" cy="576263"/>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2507" name="Line 12">
            <a:extLst>
              <a:ext uri="{FF2B5EF4-FFF2-40B4-BE49-F238E27FC236}">
                <a16:creationId xmlns:a16="http://schemas.microsoft.com/office/drawing/2014/main" id="{1E268215-ECE1-5FF0-2304-FB15A4C05060}"/>
              </a:ext>
            </a:extLst>
          </p:cNvPr>
          <p:cNvSpPr>
            <a:spLocks noChangeShapeType="1"/>
          </p:cNvSpPr>
          <p:nvPr/>
        </p:nvSpPr>
        <p:spPr bwMode="auto">
          <a:xfrm flipH="1">
            <a:off x="3851275" y="2781300"/>
            <a:ext cx="1584325" cy="57626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2508" name="Line 13">
            <a:extLst>
              <a:ext uri="{FF2B5EF4-FFF2-40B4-BE49-F238E27FC236}">
                <a16:creationId xmlns:a16="http://schemas.microsoft.com/office/drawing/2014/main" id="{EF51391A-34F7-1CF8-B6DB-73CF0AE61495}"/>
              </a:ext>
            </a:extLst>
          </p:cNvPr>
          <p:cNvSpPr>
            <a:spLocks noChangeShapeType="1"/>
          </p:cNvSpPr>
          <p:nvPr/>
        </p:nvSpPr>
        <p:spPr bwMode="auto">
          <a:xfrm>
            <a:off x="3851275" y="3357563"/>
            <a:ext cx="1584325"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2509" name="Line 14">
            <a:extLst>
              <a:ext uri="{FF2B5EF4-FFF2-40B4-BE49-F238E27FC236}">
                <a16:creationId xmlns:a16="http://schemas.microsoft.com/office/drawing/2014/main" id="{8EF0FC17-C02E-666A-734B-1F3EFD37179B}"/>
              </a:ext>
            </a:extLst>
          </p:cNvPr>
          <p:cNvSpPr>
            <a:spLocks noChangeShapeType="1"/>
          </p:cNvSpPr>
          <p:nvPr/>
        </p:nvSpPr>
        <p:spPr bwMode="auto">
          <a:xfrm flipH="1">
            <a:off x="3924300" y="3357563"/>
            <a:ext cx="1511300"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2510" name="Line 15">
            <a:extLst>
              <a:ext uri="{FF2B5EF4-FFF2-40B4-BE49-F238E27FC236}">
                <a16:creationId xmlns:a16="http://schemas.microsoft.com/office/drawing/2014/main" id="{1869782D-E1EC-EF8D-9697-225916C03A28}"/>
              </a:ext>
            </a:extLst>
          </p:cNvPr>
          <p:cNvSpPr>
            <a:spLocks noChangeShapeType="1"/>
          </p:cNvSpPr>
          <p:nvPr/>
        </p:nvSpPr>
        <p:spPr bwMode="auto">
          <a:xfrm flipH="1">
            <a:off x="3851275" y="3933825"/>
            <a:ext cx="1584325" cy="574675"/>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2511" name="Line 16">
            <a:extLst>
              <a:ext uri="{FF2B5EF4-FFF2-40B4-BE49-F238E27FC236}">
                <a16:creationId xmlns:a16="http://schemas.microsoft.com/office/drawing/2014/main" id="{9B37428D-0819-5EF3-C6F1-2D9678CD27EA}"/>
              </a:ext>
            </a:extLst>
          </p:cNvPr>
          <p:cNvSpPr>
            <a:spLocks noChangeShapeType="1"/>
          </p:cNvSpPr>
          <p:nvPr/>
        </p:nvSpPr>
        <p:spPr bwMode="auto">
          <a:xfrm>
            <a:off x="3924300" y="3933825"/>
            <a:ext cx="1584325" cy="574675"/>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960" name="Text Box 18">
            <a:extLst>
              <a:ext uri="{FF2B5EF4-FFF2-40B4-BE49-F238E27FC236}">
                <a16:creationId xmlns:a16="http://schemas.microsoft.com/office/drawing/2014/main" id="{FC9B901F-81C5-3954-4A00-02AC5275B9CB}"/>
              </a:ext>
            </a:extLst>
          </p:cNvPr>
          <p:cNvSpPr txBox="1">
            <a:spLocks noChangeArrowheads="1"/>
          </p:cNvSpPr>
          <p:nvPr/>
        </p:nvSpPr>
        <p:spPr bwMode="auto">
          <a:xfrm>
            <a:off x="6300788" y="4941888"/>
            <a:ext cx="2016125" cy="822325"/>
          </a:xfrm>
          <a:prstGeom prst="rect">
            <a:avLst/>
          </a:prstGeom>
          <a:solidFill>
            <a:schemeClr val="accent1">
              <a:lumMod val="50000"/>
            </a:schemeClr>
          </a:solidFill>
          <a:ln w="38100">
            <a:solidFill>
              <a:schemeClr val="tx1"/>
            </a:solid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fr-CH" sz="2400" b="1" dirty="0">
                <a:solidFill>
                  <a:srgbClr val="000000"/>
                </a:solidFill>
              </a:rPr>
              <a:t>    </a:t>
            </a:r>
            <a:r>
              <a:rPr lang="fr-CH" sz="2400" b="1" dirty="0">
                <a:solidFill>
                  <a:srgbClr val="000000"/>
                </a:solidFill>
                <a:latin typeface="Arial Black" pitchFamily="34" charset="0"/>
              </a:rPr>
              <a:t>prezzo       di mercato</a:t>
            </a:r>
            <a:endParaRPr lang="it-IT" sz="2400" b="1" dirty="0">
              <a:solidFill>
                <a:srgbClr val="000000"/>
              </a:solidFill>
              <a:latin typeface="Arial Black" pitchFamily="34" charset="0"/>
            </a:endParaRPr>
          </a:p>
        </p:txBody>
      </p:sp>
      <p:sp>
        <p:nvSpPr>
          <p:cNvPr id="2" name="Freccia a destra 1">
            <a:extLst>
              <a:ext uri="{FF2B5EF4-FFF2-40B4-BE49-F238E27FC236}">
                <a16:creationId xmlns:a16="http://schemas.microsoft.com/office/drawing/2014/main" id="{A46CB9C8-5198-111C-7867-F0CF8E4C3FFC}"/>
              </a:ext>
            </a:extLst>
          </p:cNvPr>
          <p:cNvSpPr/>
          <p:nvPr/>
        </p:nvSpPr>
        <p:spPr>
          <a:xfrm>
            <a:off x="5859463" y="5154613"/>
            <a:ext cx="360362" cy="396875"/>
          </a:xfrm>
          <a:prstGeom prst="rightArrow">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ln>
                <a:solidFill>
                  <a:schemeClr val="bg2">
                    <a:lumMod val="50000"/>
                  </a:schemeClr>
                </a:solidFill>
              </a:ln>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Number Placeholder 3">
            <a:extLst>
              <a:ext uri="{FF2B5EF4-FFF2-40B4-BE49-F238E27FC236}">
                <a16:creationId xmlns:a16="http://schemas.microsoft.com/office/drawing/2014/main" id="{018F563C-5023-3739-9792-F727F0F2433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7701B9-DA7C-4891-8BF7-7C3A518B4920}" type="slidenum">
              <a:rPr lang="it-IT" altLang="en-US" sz="1400" smtClean="0">
                <a:solidFill>
                  <a:srgbClr val="000000"/>
                </a:solidFill>
              </a:rPr>
              <a:pPr>
                <a:spcBef>
                  <a:spcPct val="0"/>
                </a:spcBef>
                <a:buFontTx/>
                <a:buNone/>
              </a:pPr>
              <a:t>118</a:t>
            </a:fld>
            <a:endParaRPr lang="it-IT" altLang="en-US" sz="1400">
              <a:solidFill>
                <a:srgbClr val="000000"/>
              </a:solidFill>
            </a:endParaRPr>
          </a:p>
        </p:txBody>
      </p:sp>
      <p:sp>
        <p:nvSpPr>
          <p:cNvPr id="364547" name="Rectangle 4">
            <a:extLst>
              <a:ext uri="{FF2B5EF4-FFF2-40B4-BE49-F238E27FC236}">
                <a16:creationId xmlns:a16="http://schemas.microsoft.com/office/drawing/2014/main" id="{A9AEDF56-D0ED-12A6-9F33-40E46E1B9414}"/>
              </a:ext>
            </a:extLst>
          </p:cNvPr>
          <p:cNvSpPr>
            <a:spLocks noChangeArrowheads="1"/>
          </p:cNvSpPr>
          <p:nvPr/>
        </p:nvSpPr>
        <p:spPr bwMode="auto">
          <a:xfrm>
            <a:off x="323850" y="476250"/>
            <a:ext cx="822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u="sng">
                <a:solidFill>
                  <a:srgbClr val="000000"/>
                </a:solidFill>
              </a:rPr>
              <a:t>REGOLA NO. 3</a:t>
            </a:r>
            <a:endParaRPr lang="it-IT" altLang="it-CH" sz="4000" b="1" u="sng">
              <a:solidFill>
                <a:srgbClr val="000000"/>
              </a:solidFill>
            </a:endParaRPr>
          </a:p>
        </p:txBody>
      </p:sp>
      <p:sp>
        <p:nvSpPr>
          <p:cNvPr id="364548" name="Rectangle 5">
            <a:extLst>
              <a:ext uri="{FF2B5EF4-FFF2-40B4-BE49-F238E27FC236}">
                <a16:creationId xmlns:a16="http://schemas.microsoft.com/office/drawing/2014/main" id="{DF05F8FC-AEAD-3766-4B72-BD4ABE52498D}"/>
              </a:ext>
            </a:extLst>
          </p:cNvPr>
          <p:cNvSpPr>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sz="2800" b="1">
              <a:solidFill>
                <a:srgbClr val="000000"/>
              </a:solidFill>
            </a:endParaRPr>
          </a:p>
          <a:p>
            <a:pPr eaLnBrk="1" hangingPunct="1"/>
            <a:endParaRPr lang="fr-CH" altLang="it-CH" sz="2800" b="1">
              <a:solidFill>
                <a:srgbClr val="000000"/>
              </a:solidFill>
            </a:endParaRPr>
          </a:p>
          <a:p>
            <a:pPr eaLnBrk="1" hangingPunct="1"/>
            <a:endParaRPr lang="fr-CH" altLang="it-CH" sz="2800" b="1">
              <a:solidFill>
                <a:srgbClr val="000000"/>
              </a:solidFill>
            </a:endParaRPr>
          </a:p>
          <a:p>
            <a:pPr eaLnBrk="1" hangingPunct="1"/>
            <a:r>
              <a:rPr lang="fr-CH" altLang="it-CH" sz="2800" b="1">
                <a:solidFill>
                  <a:srgbClr val="000000"/>
                </a:solidFill>
              </a:rPr>
              <a:t>LA CONCORRENZA GENERA UNA CADUTA TENDENZIALE DEL TASSO DI PROFITTO	</a:t>
            </a:r>
            <a:endParaRPr lang="it-IT" altLang="it-CH" sz="2800" b="1">
              <a:solidFill>
                <a:srgbClr val="000000"/>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2627" name="Picture 7" descr="Incidenete">
            <a:extLst>
              <a:ext uri="{FF2B5EF4-FFF2-40B4-BE49-F238E27FC236}">
                <a16:creationId xmlns:a16="http://schemas.microsoft.com/office/drawing/2014/main" id="{5A9E3123-D7F8-6384-B3F8-2F658D050AED}"/>
              </a:ext>
            </a:extLst>
          </p:cNvPr>
          <p:cNvPicPr>
            <a:picLocks noGrp="1" noChangeAspect="1" noChangeArrowheads="1"/>
          </p:cNvPicPr>
          <p:nvPr>
            <p:ph sz="quarter" idx="1"/>
          </p:nvPr>
        </p:nvPicPr>
        <p:blipFill>
          <a:blip r:embed="rId4"/>
          <a:srcRect/>
          <a:stretch>
            <a:fillRect/>
          </a:stretch>
        </p:blipFill>
        <p:spPr>
          <a:xfrm>
            <a:off x="250825" y="2060575"/>
            <a:ext cx="2881313" cy="2185988"/>
          </a:xfrm>
          <a:ln w="19050">
            <a:solidFill>
              <a:schemeClr val="tx1"/>
            </a:solidFill>
          </a:ln>
          <a:effectLst>
            <a:outerShdw blurRad="292100" dist="139700" dir="2700000" algn="tl" rotWithShape="0">
              <a:srgbClr val="333333">
                <a:alpha val="65000"/>
              </a:srgbClr>
            </a:outerShdw>
          </a:effectLst>
        </p:spPr>
      </p:pic>
      <p:pic>
        <p:nvPicPr>
          <p:cNvPr id="282631" name="Picture 17" descr="Cultura dell'auto 15">
            <a:extLst>
              <a:ext uri="{FF2B5EF4-FFF2-40B4-BE49-F238E27FC236}">
                <a16:creationId xmlns:a16="http://schemas.microsoft.com/office/drawing/2014/main" id="{D5C9006F-EC4E-8616-070C-2D71C04B8728}"/>
              </a:ext>
            </a:extLst>
          </p:cNvPr>
          <p:cNvPicPr>
            <a:picLocks noGrp="1" noChangeAspect="1" noChangeArrowheads="1"/>
          </p:cNvPicPr>
          <p:nvPr>
            <p:ph sz="quarter" idx="2"/>
          </p:nvPr>
        </p:nvPicPr>
        <p:blipFill>
          <a:blip r:embed="rId5"/>
          <a:srcRect/>
          <a:stretch>
            <a:fillRect/>
          </a:stretch>
        </p:blipFill>
        <p:spPr>
          <a:xfrm>
            <a:off x="6300788" y="404813"/>
            <a:ext cx="2520950" cy="1550987"/>
          </a:xfrm>
          <a:ln w="19050">
            <a:solidFill>
              <a:schemeClr val="tx1"/>
            </a:solidFill>
          </a:ln>
          <a:effectLst>
            <a:outerShdw blurRad="292100" dist="139700" dir="2700000" algn="tl" rotWithShape="0">
              <a:srgbClr val="333333">
                <a:alpha val="65000"/>
              </a:srgbClr>
            </a:outerShdw>
          </a:effectLst>
        </p:spPr>
      </p:pic>
      <p:sp>
        <p:nvSpPr>
          <p:cNvPr id="366596" name="Rectangle 16">
            <a:extLst>
              <a:ext uri="{FF2B5EF4-FFF2-40B4-BE49-F238E27FC236}">
                <a16:creationId xmlns:a16="http://schemas.microsoft.com/office/drawing/2014/main" id="{37FCD8CE-2997-649B-F027-B7662C5FB1C1}"/>
              </a:ext>
            </a:extLst>
          </p:cNvPr>
          <p:cNvSpPr>
            <a:spLocks noGrp="1" noChangeArrowheads="1"/>
          </p:cNvSpPr>
          <p:nvPr>
            <p:ph type="body" sz="half" idx="3"/>
          </p:nvPr>
        </p:nvSpPr>
        <p:spPr>
          <a:xfrm>
            <a:off x="3632200" y="2228850"/>
            <a:ext cx="5051425" cy="4175125"/>
          </a:xfrm>
        </p:spPr>
        <p:txBody>
          <a:bodyPr/>
          <a:lstStyle/>
          <a:p>
            <a:pPr eaLnBrk="1" hangingPunct="1">
              <a:lnSpc>
                <a:spcPct val="90000"/>
              </a:lnSpc>
            </a:pPr>
            <a:endParaRPr lang="fr-CH" altLang="it-CH" sz="1800" b="1"/>
          </a:p>
          <a:p>
            <a:pPr eaLnBrk="1" hangingPunct="1">
              <a:lnSpc>
                <a:spcPct val="90000"/>
              </a:lnSpc>
              <a:buFontTx/>
              <a:buNone/>
            </a:pPr>
            <a:r>
              <a:rPr lang="fr-CH" altLang="it-CH" sz="2800" b="1" u="sng"/>
              <a:t>La cultura dell’automobile</a:t>
            </a:r>
            <a:r>
              <a:rPr lang="fr-CH" altLang="it-CH" sz="2800" b="1"/>
              <a:t> :</a:t>
            </a:r>
          </a:p>
          <a:p>
            <a:pPr eaLnBrk="1" hangingPunct="1">
              <a:lnSpc>
                <a:spcPct val="90000"/>
              </a:lnSpc>
              <a:buFontTx/>
              <a:buNone/>
            </a:pPr>
            <a:endParaRPr lang="fr-CH" altLang="it-CH" sz="2800" b="1">
              <a:solidFill>
                <a:srgbClr val="FF3300"/>
              </a:solidFill>
            </a:endParaRPr>
          </a:p>
          <a:p>
            <a:pPr eaLnBrk="1" hangingPunct="1">
              <a:lnSpc>
                <a:spcPct val="90000"/>
              </a:lnSpc>
              <a:buFontTx/>
              <a:buNone/>
            </a:pPr>
            <a:r>
              <a:rPr lang="fr-CH" altLang="it-CH" sz="2800" b="1"/>
              <a:t>In auto…</a:t>
            </a:r>
          </a:p>
          <a:p>
            <a:pPr eaLnBrk="1" hangingPunct="1">
              <a:lnSpc>
                <a:spcPct val="90000"/>
              </a:lnSpc>
              <a:buFontTx/>
              <a:buNone/>
            </a:pPr>
            <a:r>
              <a:rPr lang="fr-CH" altLang="it-CH" sz="2800" b="1"/>
              <a:t>si vive</a:t>
            </a:r>
          </a:p>
          <a:p>
            <a:pPr eaLnBrk="1" hangingPunct="1">
              <a:lnSpc>
                <a:spcPct val="90000"/>
              </a:lnSpc>
              <a:buFontTx/>
              <a:buNone/>
            </a:pPr>
            <a:r>
              <a:rPr lang="fr-CH" altLang="it-CH" sz="2800" b="1"/>
              <a:t>si viaggia</a:t>
            </a:r>
          </a:p>
          <a:p>
            <a:pPr eaLnBrk="1" hangingPunct="1">
              <a:lnSpc>
                <a:spcPct val="90000"/>
              </a:lnSpc>
              <a:buFontTx/>
              <a:buNone/>
            </a:pPr>
            <a:r>
              <a:rPr lang="fr-CH" altLang="it-CH" sz="2800" b="1"/>
              <a:t>si lavora                    </a:t>
            </a:r>
          </a:p>
          <a:p>
            <a:pPr eaLnBrk="1" hangingPunct="1">
              <a:lnSpc>
                <a:spcPct val="90000"/>
              </a:lnSpc>
              <a:buFontTx/>
              <a:buNone/>
            </a:pPr>
            <a:r>
              <a:rPr lang="fr-CH" altLang="it-CH" sz="2800" b="1"/>
              <a:t>si muore</a:t>
            </a:r>
          </a:p>
          <a:p>
            <a:pPr eaLnBrk="1" hangingPunct="1">
              <a:lnSpc>
                <a:spcPct val="90000"/>
              </a:lnSpc>
              <a:buFontTx/>
              <a:buNone/>
            </a:pPr>
            <a:r>
              <a:rPr lang="fr-CH" altLang="it-CH" sz="2800" b="1"/>
              <a:t>si va alla tomba</a:t>
            </a:r>
            <a:endParaRPr lang="it-IT" altLang="it-CH" sz="2800" b="1"/>
          </a:p>
        </p:txBody>
      </p:sp>
      <p:sp>
        <p:nvSpPr>
          <p:cNvPr id="366597" name="Slide Number Placeholder 7">
            <a:extLst>
              <a:ext uri="{FF2B5EF4-FFF2-40B4-BE49-F238E27FC236}">
                <a16:creationId xmlns:a16="http://schemas.microsoft.com/office/drawing/2014/main" id="{7228FD92-DE03-B78C-66D5-4E6EC4F708E9}"/>
              </a:ext>
            </a:extLst>
          </p:cNvPr>
          <p:cNvSpPr>
            <a:spLocks noGrp="1"/>
          </p:cNvSpPr>
          <p:nvPr>
            <p:ph type="sldNum" sz="quarter" idx="12"/>
          </p:nvPr>
        </p:nvSpPr>
        <p:spPr>
          <a:xfrm>
            <a:off x="8172450" y="6165850"/>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DE7B6F8-4A52-4B35-8D8D-6A96CE663C82}" type="slidenum">
              <a:rPr lang="it-IT" altLang="en-US" sz="1400" smtClean="0">
                <a:solidFill>
                  <a:srgbClr val="FFFFFF"/>
                </a:solidFill>
              </a:rPr>
              <a:pPr>
                <a:spcBef>
                  <a:spcPct val="0"/>
                </a:spcBef>
                <a:buFontTx/>
                <a:buNone/>
              </a:pPr>
              <a:t>119</a:t>
            </a:fld>
            <a:endParaRPr lang="it-IT" altLang="en-US" sz="1400">
              <a:solidFill>
                <a:srgbClr val="FFFFFF"/>
              </a:solidFill>
            </a:endParaRPr>
          </a:p>
        </p:txBody>
      </p:sp>
      <p:pic>
        <p:nvPicPr>
          <p:cNvPr id="282629" name="Picture 11" descr="cultura dell'auto 12">
            <a:extLst>
              <a:ext uri="{FF2B5EF4-FFF2-40B4-BE49-F238E27FC236}">
                <a16:creationId xmlns:a16="http://schemas.microsoft.com/office/drawing/2014/main" id="{AA921C1A-1D19-D080-2251-4666C89CE1A1}"/>
              </a:ext>
            </a:extLst>
          </p:cNvPr>
          <p:cNvPicPr>
            <a:picLocks noChangeAspect="1" noChangeArrowheads="1"/>
          </p:cNvPicPr>
          <p:nvPr/>
        </p:nvPicPr>
        <p:blipFill>
          <a:blip r:embed="rId6"/>
          <a:srcRect/>
          <a:stretch>
            <a:fillRect/>
          </a:stretch>
        </p:blipFill>
        <p:spPr bwMode="auto">
          <a:xfrm>
            <a:off x="263525" y="388938"/>
            <a:ext cx="2868613" cy="15668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2630" name="Picture 12" descr="cultura dell'auto 17">
            <a:extLst>
              <a:ext uri="{FF2B5EF4-FFF2-40B4-BE49-F238E27FC236}">
                <a16:creationId xmlns:a16="http://schemas.microsoft.com/office/drawing/2014/main" id="{6A26F5A2-0C82-E753-3099-0497B37FD337}"/>
              </a:ext>
            </a:extLst>
          </p:cNvPr>
          <p:cNvPicPr>
            <a:picLocks noChangeAspect="1" noChangeArrowheads="1"/>
          </p:cNvPicPr>
          <p:nvPr/>
        </p:nvPicPr>
        <p:blipFill>
          <a:blip r:embed="rId7"/>
          <a:srcRect/>
          <a:stretch>
            <a:fillRect/>
          </a:stretch>
        </p:blipFill>
        <p:spPr bwMode="auto">
          <a:xfrm>
            <a:off x="250825" y="4365625"/>
            <a:ext cx="2894013" cy="21859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2632" name="Picture 20" descr="AUTO STRACARICA">
            <a:extLst>
              <a:ext uri="{FF2B5EF4-FFF2-40B4-BE49-F238E27FC236}">
                <a16:creationId xmlns:a16="http://schemas.microsoft.com/office/drawing/2014/main" id="{E9D0F5FF-55ED-ABBB-2FA2-51C18D6BA427}"/>
              </a:ext>
            </a:extLst>
          </p:cNvPr>
          <p:cNvPicPr>
            <a:picLocks noChangeAspect="1" noChangeArrowheads="1"/>
          </p:cNvPicPr>
          <p:nvPr/>
        </p:nvPicPr>
        <p:blipFill>
          <a:blip r:embed="rId8"/>
          <a:srcRect/>
          <a:stretch>
            <a:fillRect/>
          </a:stretch>
        </p:blipFill>
        <p:spPr bwMode="auto">
          <a:xfrm>
            <a:off x="3276600" y="404813"/>
            <a:ext cx="2881313" cy="15509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1766" name="Picture 22" descr="LA CULTURA DELL'AUTO 22">
            <a:extLst>
              <a:ext uri="{FF2B5EF4-FFF2-40B4-BE49-F238E27FC236}">
                <a16:creationId xmlns:a16="http://schemas.microsoft.com/office/drawing/2014/main" id="{00CB18C5-E922-9177-B064-B50CD399D6B8}"/>
              </a:ext>
            </a:extLst>
          </p:cNvPr>
          <p:cNvPicPr>
            <a:picLocks noChangeAspect="1" noChangeArrowheads="1"/>
          </p:cNvPicPr>
          <p:nvPr/>
        </p:nvPicPr>
        <p:blipFill>
          <a:blip r:embed="rId9"/>
          <a:srcRect/>
          <a:stretch>
            <a:fillRect/>
          </a:stretch>
        </p:blipFill>
        <p:spPr bwMode="auto">
          <a:xfrm>
            <a:off x="7278688" y="4803775"/>
            <a:ext cx="1169987" cy="655638"/>
          </a:xfrm>
          <a:prstGeom prst="rect">
            <a:avLst/>
          </a:prstGeom>
          <a:ln>
            <a:noFill/>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0"/>
                                  </p:stCondLst>
                                  <p:childTnLst>
                                    <p:animMotion origin="layout" path="M 4.16667E-6 1.85185E-6 C -0.00695 -0.0007 -0.01372 -0.00116 -0.02066 -0.00209 C -0.029 -0.00324 -0.02952 -0.00533 -0.03802 -0.00834 C -0.0507 -0.01296 -0.06355 -0.01806 -0.07622 -0.02315 C -0.08368 -0.02616 -0.09098 -0.02871 -0.09844 -0.03171 C -0.10157 -0.03287 -0.10469 -0.03449 -0.10782 -0.03588 C -0.10938 -0.03658 -0.11268 -0.03796 -0.11268 -0.03773 C -0.11806 -0.0456 -0.11441 -0.04167 -0.12535 -0.04653 C -0.13386 -0.05023 -0.13924 -0.06181 -0.14757 -0.06551 C -0.1533 -0.07361 -0.15903 -0.08125 -0.16511 -0.08889 C -0.16893 -0.1044 -0.16667 -0.09769 -0.17136 -0.10972 C -0.17084 -0.12384 -0.17101 -0.13796 -0.1698 -0.15209 C -0.16875 -0.16366 -0.15973 -0.18866 -0.15226 -0.19445 C -0.14167 -0.20278 -0.15365 -0.18912 -0.14289 -0.2007 C -0.14167 -0.20209 -0.14098 -0.20417 -0.13959 -0.20509 C -0.12761 -0.2132 -0.11094 -0.21227 -0.09844 -0.21343 C -0.08993 -0.21528 -0.08143 -0.21713 -0.07292 -0.21991 C -0.05434 -0.23634 -0.01007 -0.22986 0.00156 -0.23033 C 0.01284 -0.23773 0.02066 -0.24537 0.0302 -0.25579 C 0.03941 -0.26597 0.03038 -0.25486 0.03975 -0.26227 C 0.0493 -0.26991 0.04878 -0.26968 0.05399 -0.27709 C 0.0592 -0.29792 0.05034 -0.26551 0.06041 -0.28959 C 0.06406 -0.29815 0.06406 -0.30648 0.06823 -0.31482 C 0.06979 -0.32986 0.07222 -0.34375 0.06823 -0.35926 C 0.06753 -0.36227 0.06406 -0.36181 0.06198 -0.36343 C 0.05208 -0.37107 0.04305 -0.37894 0.03177 -0.38264 C 0.02413 -0.38935 0.02934 -0.38588 0.01753 -0.38889 C 0.01215 -0.39028 0.00156 -0.39306 0.00156 -0.39283 C -0.02136 -0.40602 -0.04688 -0.40556 -0.07136 -0.41019 C -0.11945 -0.41898 -0.16719 -0.42755 -0.2158 -0.43125 C -0.23837 -0.43704 -0.26112 -0.4382 -0.28403 -0.43982 C -0.29896 -0.44306 -0.3132 -0.44468 -0.32848 -0.44607 C -0.35712 -0.44537 -0.38559 -0.44584 -0.41424 -0.44398 C -0.43403 -0.44283 -0.45296 -0.4294 -0.47136 -0.42269 C -0.48507 -0.41065 -0.49566 -0.39908 -0.50469 -0.38056 C -0.50816 -0.37361 -0.50764 -0.37523 -0.50955 -0.36783 C -0.51059 -0.36366 -0.51268 -0.35509 -0.51268 -0.35486 C -0.51164 -0.3382 -0.51268 -0.3169 -0.49844 -0.31065 C -0.49566 -0.3007 -0.48559 -0.29236 -0.47778 -0.28959 C -0.47257 -0.27986 -0.4698 -0.28403 -0.46337 -0.27709 C -0.45886 -0.27222 -0.46164 -0.27199 -0.45556 -0.26852 C -0.45243 -0.26667 -0.44601 -0.26435 -0.44601 -0.26412 C -0.43785 -0.25695 -0.4283 -0.25718 -0.41893 -0.25371 C -0.40938 -0.25023 -0.40018 -0.2456 -0.39046 -0.24306 C -0.37535 -0.23912 -0.35973 -0.23912 -0.34445 -0.23681 C -0.33421 -0.23357 -0.32483 -0.23195 -0.31424 -0.23033 C -0.30695 -0.22709 -0.29948 -0.22523 -0.29202 -0.22199 C -0.28889 -0.2206 -0.28247 -0.21783 -0.28247 -0.21759 C -0.27639 -0.20926 -0.26806 -0.20695 -0.26181 -0.19861 C -0.25834 -0.18449 -0.25799 -0.1757 -0.26181 -0.16065 C -0.25816 -0.14607 -0.25243 -0.12917 -0.26511 -0.11829 C -0.26875 -0.10301 -0.26355 -0.12014 -0.27136 -0.10764 C -0.27292 -0.10533 -0.27327 -0.10185 -0.27448 -0.09931 C -0.27535 -0.09769 -0.27674 -0.0963 -0.27778 -0.09514 C -0.28073 -0.0831 -0.27605 -0.0794 -0.2698 -0.07199 C -0.26302 -0.06412 -0.2573 -0.05486 -0.2507 -0.04653 C -0.24757 -0.04259 -0.23907 -0.04213 -0.2349 -0.04028 C -0.22882 -0.03171 -0.23091 -0.01806 -0.2349 -0.00834 C -0.23664 -0.00394 -0.23907 1.85185E-6 -0.24115 0.00416 C -0.24219 0.00625 -0.24445 0.01065 -0.24445 0.01088 C -0.24341 0.02268 -0.24358 0.03912 -0.23646 0.04861 C -0.23073 0.05648 -0.22171 0.05463 -0.21424 0.05717 C -0.20018 0.06227 -0.18594 0.06666 -0.17136 0.06967 C -0.16129 0.07199 -0.15261 0.07384 -0.14289 0.07824 C -0.13872 0.08009 -0.13004 0.08264 -0.13004 0.08287 C -0.11893 0.09004 -0.10712 0.09467 -0.09671 0.1037 C -0.08959 0.11805 -0.0941 0.11458 -0.08559 0.11805 C -0.07362 0.13449 -0.07987 0.12778 -0.06667 0.13935 C -0.06216 0.14329 -0.05764 0.15486 -0.05226 0.15856 C -0.04827 0.16111 -0.04393 0.16319 -0.03959 0.16458 C -0.03247 0.16759 -0.02466 0.16852 -0.01737 0.17129 C -0.01407 0.17245 -0.00782 0.17546 -0.00782 0.17569 C 0.00382 0.17477 0.01545 0.17523 0.02708 0.17338 C 0.03333 0.17245 0.03107 0.16759 0.03333 0.16273 C 0.03958 0.14884 0.03368 0.17037 0.03975 0.15208 C 0.04201 0.14514 0.04305 0.13842 0.04444 0.13102 C 0.04323 0.1118 0.04218 0.10116 0.03663 0.08472 C 0.03437 0.07801 0.02864 0.06574 0.02864 0.06597 C 0.02691 0.05602 0.02395 0.04745 0.02222 0.03819 C 0.02118 0.03264 0.01909 0.02129 0.01909 0.02153 C 0.01857 0.01481 0.02048 0.00717 0.01753 0.00208 C 0.01597 -0.00046 0.00347 1.85185E-6 4.16667E-6 1.85185E-6 Z " pathEditMode="relative" rAng="0" ptsTypes="AAAAAAAAAAAAAAAAAAAAAAAAAAAAAAAAAAAAAAAAAAAAAAAAAAAAAAAAAAAAAAAAAAAAAAAAAAAAAAAAAA">
                                      <p:cBhvr>
                                        <p:cTn id="6" dur="3000" fill="hold"/>
                                        <p:tgtEl>
                                          <p:spTgt spid="31766"/>
                                        </p:tgtEl>
                                        <p:attrNameLst>
                                          <p:attrName>ppt_x</p:attrName>
                                          <p:attrName>ppt_y</p:attrName>
                                        </p:attrNameLst>
                                      </p:cBhvr>
                                      <p:rCtr x="-22118" y="-1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77155" name="Picture 4" descr="fabbrica vecchia settore tessile 1">
            <a:extLst>
              <a:ext uri="{FF2B5EF4-FFF2-40B4-BE49-F238E27FC236}">
                <a16:creationId xmlns:a16="http://schemas.microsoft.com/office/drawing/2014/main" id="{2B6E0704-4C1C-4077-ADB7-98067F4A1980}"/>
              </a:ext>
            </a:extLst>
          </p:cNvPr>
          <p:cNvPicPr>
            <a:picLocks noGrp="1" noChangeAspect="1" noChangeArrowheads="1"/>
          </p:cNvPicPr>
          <p:nvPr>
            <p:ph/>
          </p:nvPr>
        </p:nvPicPr>
        <p:blipFill>
          <a:blip r:embed="rId4"/>
          <a:srcRect/>
          <a:stretch>
            <a:fillRect/>
          </a:stretch>
        </p:blipFill>
        <p:spPr>
          <a:xfrm>
            <a:off x="684213" y="765175"/>
            <a:ext cx="7704137" cy="4908550"/>
          </a:xfrm>
          <a:ln w="28575">
            <a:solidFill>
              <a:schemeClr val="tx1"/>
            </a:solidFill>
          </a:ln>
          <a:effectLst>
            <a:outerShdw blurRad="292100" dist="139700" dir="2700000" algn="tl" rotWithShape="0">
              <a:srgbClr val="333333">
                <a:alpha val="65000"/>
              </a:srgbClr>
            </a:outerShdw>
          </a:effectLst>
        </p:spPr>
      </p:pic>
      <p:sp>
        <p:nvSpPr>
          <p:cNvPr id="150531" name="Slide Number Placeholder 4">
            <a:extLst>
              <a:ext uri="{FF2B5EF4-FFF2-40B4-BE49-F238E27FC236}">
                <a16:creationId xmlns:a16="http://schemas.microsoft.com/office/drawing/2014/main" id="{6A0EF6C3-FEC6-1C34-9C19-313ED7747C40}"/>
              </a:ext>
            </a:extLst>
          </p:cNvPr>
          <p:cNvSpPr>
            <a:spLocks noGrp="1"/>
          </p:cNvSpPr>
          <p:nvPr>
            <p:ph type="sldNum" sz="quarter" idx="12"/>
          </p:nvPr>
        </p:nvSpPr>
        <p:spPr>
          <a:xfrm>
            <a:off x="6011863" y="59086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C7A612B-3875-4AEA-9552-F8053DC09EC3}" type="slidenum">
              <a:rPr lang="it-IT" altLang="en-US" sz="1400" smtClean="0">
                <a:solidFill>
                  <a:srgbClr val="FFFFFF"/>
                </a:solidFill>
              </a:rPr>
              <a:pPr>
                <a:spcBef>
                  <a:spcPct val="0"/>
                </a:spcBef>
                <a:buFontTx/>
                <a:buNone/>
              </a:pPr>
              <a:t>12</a:t>
            </a:fld>
            <a:endParaRPr lang="it-IT" altLang="en-US" sz="1400">
              <a:solidFill>
                <a:srgbClr val="FFFFFF"/>
              </a:solidFill>
            </a:endParaRPr>
          </a:p>
        </p:txBody>
      </p:sp>
      <p:sp>
        <p:nvSpPr>
          <p:cNvPr id="150532" name="Text Box 6">
            <a:extLst>
              <a:ext uri="{FF2B5EF4-FFF2-40B4-BE49-F238E27FC236}">
                <a16:creationId xmlns:a16="http://schemas.microsoft.com/office/drawing/2014/main" id="{6F1FCD41-FF37-7BDE-B3ED-3BA41A7B6663}"/>
              </a:ext>
            </a:extLst>
          </p:cNvPr>
          <p:cNvSpPr txBox="1">
            <a:spLocks noChangeArrowheads="1"/>
          </p:cNvSpPr>
          <p:nvPr/>
        </p:nvSpPr>
        <p:spPr bwMode="auto">
          <a:xfrm>
            <a:off x="1835150" y="5908675"/>
            <a:ext cx="47529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Fabbrica di camice a Stabio, </a:t>
            </a:r>
            <a:r>
              <a:rPr lang="fr-CH" altLang="it-CH" sz="1800" b="1">
                <a:solidFill>
                  <a:srgbClr val="00FF00"/>
                </a:solidFill>
              </a:rPr>
              <a:t>inizio 1900</a:t>
            </a:r>
            <a:endParaRPr lang="it-IT" altLang="it-CH" sz="1800" b="1">
              <a:solidFill>
                <a:srgbClr val="00FF00"/>
              </a:solidFill>
            </a:endParaRPr>
          </a:p>
        </p:txBody>
      </p:sp>
      <p:sp>
        <p:nvSpPr>
          <p:cNvPr id="5" name="Rettangolo 4">
            <a:extLst>
              <a:ext uri="{FF2B5EF4-FFF2-40B4-BE49-F238E27FC236}">
                <a16:creationId xmlns:a16="http://schemas.microsoft.com/office/drawing/2014/main" id="{9EFF19D9-4544-581D-6D9A-77D3F034F2C5}"/>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3651" name="Picture 10" descr="cultura dell'auto 9">
            <a:extLst>
              <a:ext uri="{FF2B5EF4-FFF2-40B4-BE49-F238E27FC236}">
                <a16:creationId xmlns:a16="http://schemas.microsoft.com/office/drawing/2014/main" id="{E1A01F86-F364-A128-D27E-8FE387E8AA68}"/>
              </a:ext>
            </a:extLst>
          </p:cNvPr>
          <p:cNvPicPr>
            <a:picLocks noGrp="1" noChangeAspect="1" noChangeArrowheads="1"/>
          </p:cNvPicPr>
          <p:nvPr>
            <p:ph sz="quarter" idx="4294967295"/>
          </p:nvPr>
        </p:nvPicPr>
        <p:blipFill>
          <a:blip r:embed="rId4"/>
          <a:srcRect/>
          <a:stretch>
            <a:fillRect/>
          </a:stretch>
        </p:blipFill>
        <p:spPr>
          <a:xfrm>
            <a:off x="244475" y="260350"/>
            <a:ext cx="2305050" cy="1477963"/>
          </a:xfrm>
          <a:ln w="19050">
            <a:solidFill>
              <a:schemeClr val="tx1"/>
            </a:solidFill>
          </a:ln>
          <a:effectLst>
            <a:outerShdw blurRad="292100" dist="139700" dir="2700000" algn="tl" rotWithShape="0">
              <a:srgbClr val="333333">
                <a:alpha val="65000"/>
              </a:srgbClr>
            </a:outerShdw>
          </a:effectLst>
        </p:spPr>
      </p:pic>
      <p:pic>
        <p:nvPicPr>
          <p:cNvPr id="283652" name="Picture 13" descr="Cultura dell'auto 11">
            <a:extLst>
              <a:ext uri="{FF2B5EF4-FFF2-40B4-BE49-F238E27FC236}">
                <a16:creationId xmlns:a16="http://schemas.microsoft.com/office/drawing/2014/main" id="{18333A33-7E01-5B94-7BF5-74F0C1D2A2C3}"/>
              </a:ext>
            </a:extLst>
          </p:cNvPr>
          <p:cNvPicPr>
            <a:picLocks noGrp="1" noChangeAspect="1" noChangeArrowheads="1"/>
          </p:cNvPicPr>
          <p:nvPr>
            <p:ph sz="quarter" idx="4294967295"/>
          </p:nvPr>
        </p:nvPicPr>
        <p:blipFill>
          <a:blip r:embed="rId5"/>
          <a:srcRect/>
          <a:stretch>
            <a:fillRect/>
          </a:stretch>
        </p:blipFill>
        <p:spPr>
          <a:xfrm>
            <a:off x="2700338" y="266700"/>
            <a:ext cx="3240087" cy="1944688"/>
          </a:xfrm>
          <a:ln w="19050">
            <a:solidFill>
              <a:schemeClr val="tx1"/>
            </a:solidFill>
          </a:ln>
          <a:effectLst>
            <a:outerShdw blurRad="292100" dist="139700" dir="2700000" algn="tl" rotWithShape="0">
              <a:srgbClr val="333333">
                <a:alpha val="65000"/>
              </a:srgbClr>
            </a:outerShdw>
          </a:effectLst>
        </p:spPr>
      </p:pic>
      <p:pic>
        <p:nvPicPr>
          <p:cNvPr id="283653" name="Picture 18" descr="cultura dell'auto 21">
            <a:extLst>
              <a:ext uri="{FF2B5EF4-FFF2-40B4-BE49-F238E27FC236}">
                <a16:creationId xmlns:a16="http://schemas.microsoft.com/office/drawing/2014/main" id="{E40A4D6F-D1D1-ECA5-5F67-8430CCB18EC6}"/>
              </a:ext>
            </a:extLst>
          </p:cNvPr>
          <p:cNvPicPr>
            <a:picLocks noChangeAspect="1" noChangeArrowheads="1"/>
          </p:cNvPicPr>
          <p:nvPr/>
        </p:nvPicPr>
        <p:blipFill>
          <a:blip r:embed="rId6"/>
          <a:srcRect/>
          <a:stretch>
            <a:fillRect/>
          </a:stretch>
        </p:blipFill>
        <p:spPr bwMode="auto">
          <a:xfrm>
            <a:off x="250825" y="5060950"/>
            <a:ext cx="2305050" cy="15319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3654" name="Picture 23" descr="Gara auto 1932">
            <a:extLst>
              <a:ext uri="{FF2B5EF4-FFF2-40B4-BE49-F238E27FC236}">
                <a16:creationId xmlns:a16="http://schemas.microsoft.com/office/drawing/2014/main" id="{2997EE30-4D3D-A2E7-EEBA-15F244E13BA0}"/>
              </a:ext>
            </a:extLst>
          </p:cNvPr>
          <p:cNvPicPr>
            <a:picLocks noChangeAspect="1" noChangeArrowheads="1"/>
          </p:cNvPicPr>
          <p:nvPr/>
        </p:nvPicPr>
        <p:blipFill>
          <a:blip r:embed="rId7"/>
          <a:srcRect/>
          <a:stretch>
            <a:fillRect/>
          </a:stretch>
        </p:blipFill>
        <p:spPr bwMode="auto">
          <a:xfrm>
            <a:off x="247650" y="3357563"/>
            <a:ext cx="2305050" cy="15636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3656" name="Picture 31" descr="La cultura dell'auto 10">
            <a:extLst>
              <a:ext uri="{FF2B5EF4-FFF2-40B4-BE49-F238E27FC236}">
                <a16:creationId xmlns:a16="http://schemas.microsoft.com/office/drawing/2014/main" id="{CA249580-6A88-1D9A-3905-C811D492C9EA}"/>
              </a:ext>
            </a:extLst>
          </p:cNvPr>
          <p:cNvPicPr>
            <a:picLocks noChangeAspect="1" noChangeArrowheads="1"/>
          </p:cNvPicPr>
          <p:nvPr/>
        </p:nvPicPr>
        <p:blipFill>
          <a:blip r:embed="rId8"/>
          <a:srcRect/>
          <a:stretch>
            <a:fillRect/>
          </a:stretch>
        </p:blipFill>
        <p:spPr bwMode="auto">
          <a:xfrm>
            <a:off x="2700338" y="2349500"/>
            <a:ext cx="2879725" cy="17272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3657" name="Picture 32" descr="La cultura dell'auto 11">
            <a:extLst>
              <a:ext uri="{FF2B5EF4-FFF2-40B4-BE49-F238E27FC236}">
                <a16:creationId xmlns:a16="http://schemas.microsoft.com/office/drawing/2014/main" id="{47495A14-F609-2A3D-7295-FE23C58C0742}"/>
              </a:ext>
            </a:extLst>
          </p:cNvPr>
          <p:cNvPicPr>
            <a:picLocks noChangeAspect="1" noChangeArrowheads="1"/>
          </p:cNvPicPr>
          <p:nvPr/>
        </p:nvPicPr>
        <p:blipFill>
          <a:blip r:embed="rId9"/>
          <a:srcRect r="1794"/>
          <a:stretch>
            <a:fillRect/>
          </a:stretch>
        </p:blipFill>
        <p:spPr bwMode="auto">
          <a:xfrm>
            <a:off x="5724525" y="2349500"/>
            <a:ext cx="3214688" cy="17287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3658" name="Picture 33" descr="la cultura dell'auto 8">
            <a:extLst>
              <a:ext uri="{FF2B5EF4-FFF2-40B4-BE49-F238E27FC236}">
                <a16:creationId xmlns:a16="http://schemas.microsoft.com/office/drawing/2014/main" id="{279D5515-5101-80D4-ABA8-38A461976822}"/>
              </a:ext>
            </a:extLst>
          </p:cNvPr>
          <p:cNvPicPr>
            <a:picLocks noChangeAspect="1" noChangeArrowheads="1"/>
          </p:cNvPicPr>
          <p:nvPr/>
        </p:nvPicPr>
        <p:blipFill>
          <a:blip r:embed="rId10"/>
          <a:srcRect/>
          <a:stretch>
            <a:fillRect/>
          </a:stretch>
        </p:blipFill>
        <p:spPr bwMode="auto">
          <a:xfrm>
            <a:off x="5724525" y="4221163"/>
            <a:ext cx="3214688" cy="24114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3659" name="Picture 35" descr="La cultura dell'automobile 15">
            <a:extLst>
              <a:ext uri="{FF2B5EF4-FFF2-40B4-BE49-F238E27FC236}">
                <a16:creationId xmlns:a16="http://schemas.microsoft.com/office/drawing/2014/main" id="{A7761EF5-94B7-59AC-B466-AA42C18EBCBB}"/>
              </a:ext>
            </a:extLst>
          </p:cNvPr>
          <p:cNvPicPr>
            <a:picLocks noChangeAspect="1" noChangeArrowheads="1"/>
          </p:cNvPicPr>
          <p:nvPr/>
        </p:nvPicPr>
        <p:blipFill>
          <a:blip r:embed="rId11"/>
          <a:srcRect/>
          <a:stretch>
            <a:fillRect/>
          </a:stretch>
        </p:blipFill>
        <p:spPr bwMode="auto">
          <a:xfrm>
            <a:off x="247650" y="1900238"/>
            <a:ext cx="2305050" cy="13128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3660" name="Picture 36" descr="Cultura dell'automobile MOON CAR">
            <a:extLst>
              <a:ext uri="{FF2B5EF4-FFF2-40B4-BE49-F238E27FC236}">
                <a16:creationId xmlns:a16="http://schemas.microsoft.com/office/drawing/2014/main" id="{F6E9AA6C-378E-1DBF-42E5-393492FE240F}"/>
              </a:ext>
            </a:extLst>
          </p:cNvPr>
          <p:cNvPicPr>
            <a:picLocks noChangeAspect="1" noChangeArrowheads="1"/>
          </p:cNvPicPr>
          <p:nvPr/>
        </p:nvPicPr>
        <p:blipFill>
          <a:blip r:embed="rId12"/>
          <a:srcRect/>
          <a:stretch>
            <a:fillRect/>
          </a:stretch>
        </p:blipFill>
        <p:spPr bwMode="auto">
          <a:xfrm>
            <a:off x="6084888" y="260350"/>
            <a:ext cx="2857500" cy="19446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3661" name="Picture 13" descr="C:\Users\Enrico\Desktop\Auto jpeg.jpg">
            <a:extLst>
              <a:ext uri="{FF2B5EF4-FFF2-40B4-BE49-F238E27FC236}">
                <a16:creationId xmlns:a16="http://schemas.microsoft.com/office/drawing/2014/main" id="{FFFAAE73-8412-66A6-5D2F-00A6E6EEBE89}"/>
              </a:ext>
            </a:extLst>
          </p:cNvPr>
          <p:cNvPicPr>
            <a:picLocks noChangeAspect="1" noChangeArrowheads="1"/>
          </p:cNvPicPr>
          <p:nvPr/>
        </p:nvPicPr>
        <p:blipFill>
          <a:blip r:embed="rId13"/>
          <a:srcRect/>
          <a:stretch>
            <a:fillRect/>
          </a:stretch>
        </p:blipFill>
        <p:spPr bwMode="auto">
          <a:xfrm>
            <a:off x="2700338" y="4702175"/>
            <a:ext cx="2879725" cy="19097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68652" name="Slide Number Placeholder 3">
            <a:extLst>
              <a:ext uri="{FF2B5EF4-FFF2-40B4-BE49-F238E27FC236}">
                <a16:creationId xmlns:a16="http://schemas.microsoft.com/office/drawing/2014/main" id="{68337C55-0F2C-B9C4-E015-BAA5DF015204}"/>
              </a:ext>
            </a:extLst>
          </p:cNvPr>
          <p:cNvSpPr>
            <a:spLocks noGrp="1"/>
          </p:cNvSpPr>
          <p:nvPr>
            <p:ph type="sldNum" sz="quarter" idx="12"/>
          </p:nvPr>
        </p:nvSpPr>
        <p:spPr>
          <a:xfrm>
            <a:off x="8388350" y="3717925"/>
            <a:ext cx="534988"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B4F32F55-61E9-4261-A100-2D62CD3A8FAF}" type="slidenum">
              <a:rPr lang="it-IT" altLang="en-US" sz="1400" b="1" smtClean="0">
                <a:solidFill>
                  <a:srgbClr val="FFFFFF"/>
                </a:solidFill>
              </a:rPr>
              <a:pPr algn="ctr">
                <a:spcBef>
                  <a:spcPct val="0"/>
                </a:spcBef>
                <a:buFontTx/>
                <a:buNone/>
              </a:pPr>
              <a:t>120</a:t>
            </a:fld>
            <a:endParaRPr lang="it-IT" altLang="en-US" sz="1400" b="1">
              <a:solidFill>
                <a:srgbClr val="FFFFFF"/>
              </a:solidFill>
            </a:endParaRPr>
          </a:p>
        </p:txBody>
      </p:sp>
      <p:sp>
        <p:nvSpPr>
          <p:cNvPr id="368653" name="Rectangle 26">
            <a:extLst>
              <a:ext uri="{FF2B5EF4-FFF2-40B4-BE49-F238E27FC236}">
                <a16:creationId xmlns:a16="http://schemas.microsoft.com/office/drawing/2014/main" id="{EBDB318E-1738-F56C-696F-93CDFDEF9423}"/>
              </a:ext>
            </a:extLst>
          </p:cNvPr>
          <p:cNvSpPr>
            <a:spLocks noChangeArrowheads="1"/>
          </p:cNvSpPr>
          <p:nvPr/>
        </p:nvSpPr>
        <p:spPr bwMode="auto">
          <a:xfrm>
            <a:off x="2589213" y="4092575"/>
            <a:ext cx="3240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800" b="1" u="sng">
                <a:solidFill>
                  <a:srgbClr val="FFFFFF"/>
                </a:solidFill>
              </a:rPr>
              <a:t>La cultura dell’automobile</a:t>
            </a:r>
            <a:r>
              <a:rPr lang="fr-CH" altLang="it-CH" sz="1800" b="1">
                <a:solidFill>
                  <a:srgbClr val="FFFF99"/>
                </a:solidFill>
              </a:rPr>
              <a:t>:</a:t>
            </a:r>
          </a:p>
          <a:p>
            <a:pPr eaLnBrk="1" hangingPunct="1">
              <a:spcBef>
                <a:spcPct val="0"/>
              </a:spcBef>
              <a:buFontTx/>
              <a:buNone/>
            </a:pPr>
            <a:r>
              <a:rPr lang="fr-CH" altLang="it-CH" sz="1800" b="1"/>
              <a:t>l’automobile è regina</a:t>
            </a:r>
            <a:endParaRPr lang="it-IT" altLang="it-CH" sz="1800" b="1"/>
          </a:p>
        </p:txBody>
      </p:sp>
    </p:spTree>
  </p:cSld>
  <p:clrMapOvr>
    <a:overrideClrMapping bg1="dk2" tx1="lt1" bg2="dk1" tx2="lt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70690" name="Rectangle 26">
            <a:extLst>
              <a:ext uri="{FF2B5EF4-FFF2-40B4-BE49-F238E27FC236}">
                <a16:creationId xmlns:a16="http://schemas.microsoft.com/office/drawing/2014/main" id="{B8C190F2-5AF2-37B0-2506-86093C607A27}"/>
              </a:ext>
            </a:extLst>
          </p:cNvPr>
          <p:cNvSpPr>
            <a:spLocks noGrp="1" noChangeArrowheads="1"/>
          </p:cNvSpPr>
          <p:nvPr>
            <p:ph type="title" sz="quarter"/>
          </p:nvPr>
        </p:nvSpPr>
        <p:spPr>
          <a:xfrm>
            <a:off x="1306513" y="5697538"/>
            <a:ext cx="7021512" cy="1143000"/>
          </a:xfrm>
        </p:spPr>
        <p:txBody>
          <a:bodyPr/>
          <a:lstStyle/>
          <a:p>
            <a:pPr eaLnBrk="1" hangingPunct="1"/>
            <a:r>
              <a:rPr lang="fr-CH" altLang="it-CH" sz="2800" b="1" u="sng">
                <a:solidFill>
                  <a:schemeClr val="tx1"/>
                </a:solidFill>
              </a:rPr>
              <a:t>La cultura dell’automobile</a:t>
            </a:r>
            <a:r>
              <a:rPr lang="fr-CH" altLang="it-CH" sz="2800"/>
              <a:t> </a:t>
            </a:r>
            <a:endParaRPr lang="it-IT" altLang="it-CH" sz="1800" b="1">
              <a:solidFill>
                <a:schemeClr val="tx1"/>
              </a:solidFill>
            </a:endParaRPr>
          </a:p>
        </p:txBody>
      </p:sp>
      <p:pic>
        <p:nvPicPr>
          <p:cNvPr id="284676" name="Picture 7" descr="Auto giocattolo">
            <a:extLst>
              <a:ext uri="{FF2B5EF4-FFF2-40B4-BE49-F238E27FC236}">
                <a16:creationId xmlns:a16="http://schemas.microsoft.com/office/drawing/2014/main" id="{3FA45546-BA42-2344-993D-14D88424841B}"/>
              </a:ext>
            </a:extLst>
          </p:cNvPr>
          <p:cNvPicPr>
            <a:picLocks noGrp="1" noChangeAspect="1" noChangeArrowheads="1"/>
          </p:cNvPicPr>
          <p:nvPr>
            <p:ph sz="quarter" idx="1"/>
          </p:nvPr>
        </p:nvPicPr>
        <p:blipFill>
          <a:blip r:embed="rId4"/>
          <a:srcRect r="2153"/>
          <a:stretch>
            <a:fillRect/>
          </a:stretch>
        </p:blipFill>
        <p:spPr>
          <a:xfrm>
            <a:off x="201613" y="339725"/>
            <a:ext cx="2251075" cy="1782763"/>
          </a:xfrm>
          <a:ln w="19050">
            <a:solidFill>
              <a:schemeClr val="tx1"/>
            </a:solidFill>
          </a:ln>
          <a:effectLst>
            <a:outerShdw blurRad="292100" dist="139700" dir="2700000" algn="tl" rotWithShape="0">
              <a:srgbClr val="333333">
                <a:alpha val="65000"/>
              </a:srgbClr>
            </a:outerShdw>
          </a:effectLst>
        </p:spPr>
      </p:pic>
      <p:pic>
        <p:nvPicPr>
          <p:cNvPr id="284677" name="Picture 32" descr="Cultura dell'auto 16">
            <a:extLst>
              <a:ext uri="{FF2B5EF4-FFF2-40B4-BE49-F238E27FC236}">
                <a16:creationId xmlns:a16="http://schemas.microsoft.com/office/drawing/2014/main" id="{00C72706-DBFD-26DB-75B1-054015BE182B}"/>
              </a:ext>
            </a:extLst>
          </p:cNvPr>
          <p:cNvPicPr>
            <a:picLocks noGrp="1" noChangeAspect="1" noChangeArrowheads="1"/>
          </p:cNvPicPr>
          <p:nvPr>
            <p:ph sz="quarter" idx="2"/>
          </p:nvPr>
        </p:nvPicPr>
        <p:blipFill>
          <a:blip r:embed="rId5"/>
          <a:stretch>
            <a:fillRect/>
          </a:stretch>
        </p:blipFill>
        <p:spPr>
          <a:xfrm>
            <a:off x="6864350" y="2744788"/>
            <a:ext cx="2006600" cy="1135062"/>
          </a:xfrm>
          <a:ln w="19050">
            <a:solidFill>
              <a:schemeClr val="tx1"/>
            </a:solidFill>
          </a:ln>
          <a:effectLst>
            <a:outerShdw blurRad="292100" dist="139700" dir="2700000" algn="tl" rotWithShape="0">
              <a:srgbClr val="333333">
                <a:alpha val="65000"/>
              </a:srgbClr>
            </a:outerShdw>
          </a:effectLst>
        </p:spPr>
      </p:pic>
      <p:pic>
        <p:nvPicPr>
          <p:cNvPr id="284678" name="Picture 40" descr="cultura dell'auto go kart 2">
            <a:extLst>
              <a:ext uri="{FF2B5EF4-FFF2-40B4-BE49-F238E27FC236}">
                <a16:creationId xmlns:a16="http://schemas.microsoft.com/office/drawing/2014/main" id="{A9176BA1-0C25-E584-DD6F-85C5FF0D75EE}"/>
              </a:ext>
            </a:extLst>
          </p:cNvPr>
          <p:cNvPicPr>
            <a:picLocks noGrp="1" noChangeAspect="1" noChangeArrowheads="1"/>
          </p:cNvPicPr>
          <p:nvPr>
            <p:ph sz="quarter" idx="3"/>
          </p:nvPr>
        </p:nvPicPr>
        <p:blipFill>
          <a:blip r:embed="rId6"/>
          <a:srcRect l="2480"/>
          <a:stretch>
            <a:fillRect/>
          </a:stretch>
        </p:blipFill>
        <p:spPr>
          <a:xfrm>
            <a:off x="2584450" y="339725"/>
            <a:ext cx="2076450" cy="1800225"/>
          </a:xfrm>
          <a:ln w="19050">
            <a:solidFill>
              <a:schemeClr val="tx1"/>
            </a:solidFill>
          </a:ln>
          <a:effectLst>
            <a:outerShdw blurRad="292100" dist="139700" dir="2700000" algn="tl" rotWithShape="0">
              <a:srgbClr val="333333">
                <a:alpha val="65000"/>
              </a:srgbClr>
            </a:outerShdw>
          </a:effectLst>
        </p:spPr>
      </p:pic>
      <p:pic>
        <p:nvPicPr>
          <p:cNvPr id="284686" name="Picture 42" descr="cultura dell'auto dragster 2">
            <a:extLst>
              <a:ext uri="{FF2B5EF4-FFF2-40B4-BE49-F238E27FC236}">
                <a16:creationId xmlns:a16="http://schemas.microsoft.com/office/drawing/2014/main" id="{22A3B0EE-1418-FB36-7BBD-19FFDB5186FB}"/>
              </a:ext>
            </a:extLst>
          </p:cNvPr>
          <p:cNvPicPr>
            <a:picLocks noGrp="1" noChangeAspect="1" noChangeArrowheads="1"/>
          </p:cNvPicPr>
          <p:nvPr>
            <p:ph sz="quarter" idx="4"/>
          </p:nvPr>
        </p:nvPicPr>
        <p:blipFill>
          <a:blip r:embed="rId7"/>
          <a:srcRect/>
          <a:stretch>
            <a:fillRect/>
          </a:stretch>
        </p:blipFill>
        <p:spPr>
          <a:xfrm>
            <a:off x="2573338" y="2282825"/>
            <a:ext cx="2087562" cy="1617663"/>
          </a:xfrm>
          <a:ln w="19050">
            <a:solidFill>
              <a:schemeClr val="tx1"/>
            </a:solidFill>
          </a:ln>
          <a:effectLst>
            <a:outerShdw blurRad="292100" dist="139700" dir="2700000" algn="tl" rotWithShape="0">
              <a:srgbClr val="333333">
                <a:alpha val="65000"/>
              </a:srgbClr>
            </a:outerShdw>
          </a:effectLst>
        </p:spPr>
      </p:pic>
      <p:sp>
        <p:nvSpPr>
          <p:cNvPr id="370695" name="Slide Number Placeholder 8">
            <a:extLst>
              <a:ext uri="{FF2B5EF4-FFF2-40B4-BE49-F238E27FC236}">
                <a16:creationId xmlns:a16="http://schemas.microsoft.com/office/drawing/2014/main" id="{01BE94DB-7C0D-D225-51E8-AA6AFD719A27}"/>
              </a:ext>
            </a:extLst>
          </p:cNvPr>
          <p:cNvSpPr>
            <a:spLocks noGrp="1"/>
          </p:cNvSpPr>
          <p:nvPr>
            <p:ph type="sldNum" sz="quarter" idx="12"/>
          </p:nvPr>
        </p:nvSpPr>
        <p:spPr>
          <a:xfrm>
            <a:off x="8243888" y="6165850"/>
            <a:ext cx="503237" cy="41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ACDEF2-49B8-4F6D-BCD8-632F969CCF89}" type="slidenum">
              <a:rPr lang="it-IT" altLang="en-US" sz="1400" smtClean="0">
                <a:solidFill>
                  <a:srgbClr val="FFFFFF"/>
                </a:solidFill>
              </a:rPr>
              <a:pPr>
                <a:spcBef>
                  <a:spcPct val="0"/>
                </a:spcBef>
                <a:buFontTx/>
                <a:buNone/>
              </a:pPr>
              <a:t>121</a:t>
            </a:fld>
            <a:endParaRPr lang="it-IT" altLang="en-US" sz="1400">
              <a:solidFill>
                <a:srgbClr val="FFFFFF"/>
              </a:solidFill>
            </a:endParaRPr>
          </a:p>
        </p:txBody>
      </p:sp>
      <p:pic>
        <p:nvPicPr>
          <p:cNvPr id="284679" name="Picture 13" descr="Cultura dell'auto 18">
            <a:extLst>
              <a:ext uri="{FF2B5EF4-FFF2-40B4-BE49-F238E27FC236}">
                <a16:creationId xmlns:a16="http://schemas.microsoft.com/office/drawing/2014/main" id="{0FABD981-2279-7179-97B8-1AAE33951A04}"/>
              </a:ext>
            </a:extLst>
          </p:cNvPr>
          <p:cNvPicPr>
            <a:picLocks noGrp="1" noChangeAspect="1" noChangeArrowheads="1"/>
          </p:cNvPicPr>
          <p:nvPr>
            <p:ph sz="quarter" idx="4294967295"/>
          </p:nvPr>
        </p:nvPicPr>
        <p:blipFill>
          <a:blip r:embed="rId8"/>
          <a:srcRect/>
          <a:stretch>
            <a:fillRect/>
          </a:stretch>
        </p:blipFill>
        <p:spPr>
          <a:xfrm>
            <a:off x="6965950" y="339725"/>
            <a:ext cx="1906588" cy="2303463"/>
          </a:xfrm>
          <a:ln w="19050">
            <a:solidFill>
              <a:schemeClr val="tx1"/>
            </a:solidFill>
          </a:ln>
          <a:effectLst>
            <a:outerShdw blurRad="292100" dist="139700" dir="2700000" algn="tl" rotWithShape="0">
              <a:srgbClr val="333333">
                <a:alpha val="65000"/>
              </a:srgbClr>
            </a:outerShdw>
          </a:effectLst>
        </p:spPr>
      </p:pic>
      <p:pic>
        <p:nvPicPr>
          <p:cNvPr id="284680" name="Picture 16" descr="la cultura dell'automobile 14">
            <a:extLst>
              <a:ext uri="{FF2B5EF4-FFF2-40B4-BE49-F238E27FC236}">
                <a16:creationId xmlns:a16="http://schemas.microsoft.com/office/drawing/2014/main" id="{3047AB6E-EFEF-0E93-7570-875DA8949703}"/>
              </a:ext>
            </a:extLst>
          </p:cNvPr>
          <p:cNvPicPr>
            <a:picLocks noGrp="1" noChangeAspect="1" noChangeArrowheads="1"/>
          </p:cNvPicPr>
          <p:nvPr>
            <p:ph sz="quarter" idx="4294967295"/>
          </p:nvPr>
        </p:nvPicPr>
        <p:blipFill>
          <a:blip r:embed="rId9"/>
          <a:srcRect/>
          <a:stretch>
            <a:fillRect/>
          </a:stretch>
        </p:blipFill>
        <p:spPr>
          <a:xfrm>
            <a:off x="5867400" y="4032250"/>
            <a:ext cx="3003550" cy="1920875"/>
          </a:xfrm>
          <a:ln w="19050">
            <a:solidFill>
              <a:schemeClr val="tx1"/>
            </a:solidFill>
          </a:ln>
          <a:effectLst>
            <a:outerShdw blurRad="292100" dist="139700" dir="2700000" algn="tl" rotWithShape="0">
              <a:srgbClr val="333333">
                <a:alpha val="65000"/>
              </a:srgbClr>
            </a:outerShdw>
          </a:effectLst>
        </p:spPr>
      </p:pic>
      <p:pic>
        <p:nvPicPr>
          <p:cNvPr id="284681" name="Picture 20" descr="auto dragster">
            <a:extLst>
              <a:ext uri="{FF2B5EF4-FFF2-40B4-BE49-F238E27FC236}">
                <a16:creationId xmlns:a16="http://schemas.microsoft.com/office/drawing/2014/main" id="{2C2FA422-D922-C36F-9354-77B30FEA876C}"/>
              </a:ext>
            </a:extLst>
          </p:cNvPr>
          <p:cNvPicPr>
            <a:picLocks noChangeAspect="1" noChangeArrowheads="1"/>
          </p:cNvPicPr>
          <p:nvPr/>
        </p:nvPicPr>
        <p:blipFill>
          <a:blip r:embed="rId10"/>
          <a:srcRect/>
          <a:stretch>
            <a:fillRect/>
          </a:stretch>
        </p:blipFill>
        <p:spPr bwMode="auto">
          <a:xfrm>
            <a:off x="196850" y="2282825"/>
            <a:ext cx="2255838" cy="16176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4682" name="Picture 22" descr="cultura dell'auto 6">
            <a:extLst>
              <a:ext uri="{FF2B5EF4-FFF2-40B4-BE49-F238E27FC236}">
                <a16:creationId xmlns:a16="http://schemas.microsoft.com/office/drawing/2014/main" id="{D69B0AE8-6FFF-3742-9CDC-9E96F3F08452}"/>
              </a:ext>
            </a:extLst>
          </p:cNvPr>
          <p:cNvPicPr>
            <a:picLocks noChangeAspect="1" noChangeArrowheads="1"/>
          </p:cNvPicPr>
          <p:nvPr/>
        </p:nvPicPr>
        <p:blipFill>
          <a:blip r:embed="rId11"/>
          <a:srcRect/>
          <a:stretch>
            <a:fillRect/>
          </a:stretch>
        </p:blipFill>
        <p:spPr bwMode="auto">
          <a:xfrm>
            <a:off x="2943225" y="4035425"/>
            <a:ext cx="2736850" cy="1914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4683" name="Picture 23" descr="cultura dell'auto 19">
            <a:extLst>
              <a:ext uri="{FF2B5EF4-FFF2-40B4-BE49-F238E27FC236}">
                <a16:creationId xmlns:a16="http://schemas.microsoft.com/office/drawing/2014/main" id="{CD35F6E8-43A7-2CBE-CDD8-FE67F994E5CC}"/>
              </a:ext>
            </a:extLst>
          </p:cNvPr>
          <p:cNvPicPr>
            <a:picLocks noChangeAspect="1" noChangeArrowheads="1"/>
          </p:cNvPicPr>
          <p:nvPr/>
        </p:nvPicPr>
        <p:blipFill>
          <a:blip r:embed="rId12"/>
          <a:srcRect/>
          <a:stretch>
            <a:fillRect/>
          </a:stretch>
        </p:blipFill>
        <p:spPr bwMode="auto">
          <a:xfrm>
            <a:off x="4756150" y="339725"/>
            <a:ext cx="2095500" cy="23034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4684" name="Picture 24" descr="cultura dell'auto 10">
            <a:extLst>
              <a:ext uri="{FF2B5EF4-FFF2-40B4-BE49-F238E27FC236}">
                <a16:creationId xmlns:a16="http://schemas.microsoft.com/office/drawing/2014/main" id="{A4684DB5-9F76-AB92-98B5-CBC50F60DFB3}"/>
              </a:ext>
            </a:extLst>
          </p:cNvPr>
          <p:cNvPicPr>
            <a:picLocks noChangeAspect="1" noChangeArrowheads="1"/>
          </p:cNvPicPr>
          <p:nvPr/>
        </p:nvPicPr>
        <p:blipFill>
          <a:blip r:embed="rId13"/>
          <a:srcRect/>
          <a:stretch>
            <a:fillRect/>
          </a:stretch>
        </p:blipFill>
        <p:spPr bwMode="auto">
          <a:xfrm>
            <a:off x="4756150" y="2714625"/>
            <a:ext cx="1993900" cy="11858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4685" name="Picture 25" descr="la cultura dell'auto 9">
            <a:extLst>
              <a:ext uri="{FF2B5EF4-FFF2-40B4-BE49-F238E27FC236}">
                <a16:creationId xmlns:a16="http://schemas.microsoft.com/office/drawing/2014/main" id="{893595C6-6EBE-C754-B3D2-62DF94964902}"/>
              </a:ext>
            </a:extLst>
          </p:cNvPr>
          <p:cNvPicPr>
            <a:picLocks noChangeAspect="1" noChangeArrowheads="1"/>
          </p:cNvPicPr>
          <p:nvPr/>
        </p:nvPicPr>
        <p:blipFill>
          <a:blip r:embed="rId14"/>
          <a:srcRect/>
          <a:stretch>
            <a:fillRect/>
          </a:stretch>
        </p:blipFill>
        <p:spPr bwMode="auto">
          <a:xfrm>
            <a:off x="196850" y="4035425"/>
            <a:ext cx="2541588" cy="1914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2738" name="Slide Number Placeholder 3">
            <a:extLst>
              <a:ext uri="{FF2B5EF4-FFF2-40B4-BE49-F238E27FC236}">
                <a16:creationId xmlns:a16="http://schemas.microsoft.com/office/drawing/2014/main" id="{8113DD60-E592-52AF-0D80-B3C040C0BF12}"/>
              </a:ext>
            </a:extLst>
          </p:cNvPr>
          <p:cNvSpPr>
            <a:spLocks noGrp="1"/>
          </p:cNvSpPr>
          <p:nvPr>
            <p:ph type="sldNum" sz="quarter" idx="12"/>
          </p:nvPr>
        </p:nvSpPr>
        <p:spPr>
          <a:xfrm>
            <a:off x="6777038" y="6480175"/>
            <a:ext cx="2133600" cy="37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CAD6E52-8DBE-4791-84E5-8EEAD9227CA3}" type="slidenum">
              <a:rPr lang="it-IT" altLang="en-US" sz="1400" smtClean="0">
                <a:solidFill>
                  <a:srgbClr val="FFFFFF"/>
                </a:solidFill>
              </a:rPr>
              <a:pPr>
                <a:spcBef>
                  <a:spcPct val="0"/>
                </a:spcBef>
                <a:buFontTx/>
                <a:buNone/>
              </a:pPr>
              <a:t>122</a:t>
            </a:fld>
            <a:endParaRPr lang="it-IT" altLang="en-US" sz="1400">
              <a:solidFill>
                <a:srgbClr val="FFFFFF"/>
              </a:solidFill>
            </a:endParaRPr>
          </a:p>
        </p:txBody>
      </p:sp>
      <p:pic>
        <p:nvPicPr>
          <p:cNvPr id="285699" name="Picture 4" descr="AUTO 007">
            <a:extLst>
              <a:ext uri="{FF2B5EF4-FFF2-40B4-BE49-F238E27FC236}">
                <a16:creationId xmlns:a16="http://schemas.microsoft.com/office/drawing/2014/main" id="{DB51E5E5-DC93-527D-7FEB-41ABF61D98D2}"/>
              </a:ext>
            </a:extLst>
          </p:cNvPr>
          <p:cNvPicPr>
            <a:picLocks noChangeAspect="1" noChangeArrowheads="1"/>
          </p:cNvPicPr>
          <p:nvPr/>
        </p:nvPicPr>
        <p:blipFill>
          <a:blip r:embed="rId4"/>
          <a:srcRect/>
          <a:stretch>
            <a:fillRect/>
          </a:stretch>
        </p:blipFill>
        <p:spPr bwMode="auto">
          <a:xfrm>
            <a:off x="239713" y="277813"/>
            <a:ext cx="2857500" cy="19272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5700" name="Picture 7" descr="AUTO CARROZZELLA">
            <a:extLst>
              <a:ext uri="{FF2B5EF4-FFF2-40B4-BE49-F238E27FC236}">
                <a16:creationId xmlns:a16="http://schemas.microsoft.com/office/drawing/2014/main" id="{EA3DE0D6-4A1D-8E21-14CC-CF3C355D7D45}"/>
              </a:ext>
            </a:extLst>
          </p:cNvPr>
          <p:cNvPicPr>
            <a:picLocks noChangeAspect="1" noChangeArrowheads="1"/>
          </p:cNvPicPr>
          <p:nvPr/>
        </p:nvPicPr>
        <p:blipFill>
          <a:blip r:embed="rId5"/>
          <a:srcRect/>
          <a:stretch>
            <a:fillRect/>
          </a:stretch>
        </p:blipFill>
        <p:spPr bwMode="auto">
          <a:xfrm>
            <a:off x="2411413" y="4508500"/>
            <a:ext cx="1873250" cy="19716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5701" name="Picture 11" descr="AUTO CIMITERO">
            <a:extLst>
              <a:ext uri="{FF2B5EF4-FFF2-40B4-BE49-F238E27FC236}">
                <a16:creationId xmlns:a16="http://schemas.microsoft.com/office/drawing/2014/main" id="{78BBA535-21E7-6234-3A67-8ED660435870}"/>
              </a:ext>
            </a:extLst>
          </p:cNvPr>
          <p:cNvPicPr>
            <a:picLocks noChangeAspect="1" noChangeArrowheads="1"/>
          </p:cNvPicPr>
          <p:nvPr/>
        </p:nvPicPr>
        <p:blipFill>
          <a:blip r:embed="rId6"/>
          <a:srcRect/>
          <a:stretch>
            <a:fillRect/>
          </a:stretch>
        </p:blipFill>
        <p:spPr bwMode="auto">
          <a:xfrm>
            <a:off x="5651500" y="4508500"/>
            <a:ext cx="3276600" cy="19716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72742" name="Text Box 12">
            <a:extLst>
              <a:ext uri="{FF2B5EF4-FFF2-40B4-BE49-F238E27FC236}">
                <a16:creationId xmlns:a16="http://schemas.microsoft.com/office/drawing/2014/main" id="{389B8051-E358-EBE5-A5FD-17F9413F6EDD}"/>
              </a:ext>
            </a:extLst>
          </p:cNvPr>
          <p:cNvSpPr txBox="1">
            <a:spLocks noChangeArrowheads="1"/>
          </p:cNvSpPr>
          <p:nvPr/>
        </p:nvSpPr>
        <p:spPr bwMode="auto">
          <a:xfrm>
            <a:off x="4392613" y="4438650"/>
            <a:ext cx="122555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LA CUL-</a:t>
            </a:r>
          </a:p>
          <a:p>
            <a:pPr eaLnBrk="1" hangingPunct="1">
              <a:spcBef>
                <a:spcPct val="50000"/>
              </a:spcBef>
              <a:buFontTx/>
              <a:buNone/>
            </a:pPr>
            <a:r>
              <a:rPr lang="fr-CH" altLang="it-CH" sz="1800" b="1"/>
              <a:t>TURA </a:t>
            </a:r>
          </a:p>
          <a:p>
            <a:pPr eaLnBrk="1" hangingPunct="1">
              <a:spcBef>
                <a:spcPct val="50000"/>
              </a:spcBef>
              <a:buFontTx/>
              <a:buNone/>
            </a:pPr>
            <a:r>
              <a:rPr lang="fr-CH" altLang="it-CH" sz="1800" b="1"/>
              <a:t>DELL’</a:t>
            </a:r>
          </a:p>
          <a:p>
            <a:pPr eaLnBrk="1" hangingPunct="1">
              <a:spcBef>
                <a:spcPct val="50000"/>
              </a:spcBef>
              <a:buFontTx/>
              <a:buNone/>
            </a:pPr>
            <a:r>
              <a:rPr lang="fr-CH" altLang="it-CH" sz="1800" b="1"/>
              <a:t>AUTO-</a:t>
            </a:r>
          </a:p>
          <a:p>
            <a:pPr eaLnBrk="1" hangingPunct="1">
              <a:spcBef>
                <a:spcPct val="50000"/>
              </a:spcBef>
              <a:buFontTx/>
              <a:buNone/>
            </a:pPr>
            <a:r>
              <a:rPr lang="fr-CH" altLang="it-CH" sz="1800" b="1"/>
              <a:t>MOBILE</a:t>
            </a:r>
            <a:endParaRPr lang="it-IT" altLang="it-CH" sz="1800" b="1"/>
          </a:p>
        </p:txBody>
      </p:sp>
      <p:pic>
        <p:nvPicPr>
          <p:cNvPr id="285703" name="Picture 14" descr="Pila di auto">
            <a:extLst>
              <a:ext uri="{FF2B5EF4-FFF2-40B4-BE49-F238E27FC236}">
                <a16:creationId xmlns:a16="http://schemas.microsoft.com/office/drawing/2014/main" id="{74E86916-69DB-7873-8FC9-3228BE9BDAB3}"/>
              </a:ext>
            </a:extLst>
          </p:cNvPr>
          <p:cNvPicPr>
            <a:picLocks noChangeAspect="1" noChangeArrowheads="1"/>
          </p:cNvPicPr>
          <p:nvPr/>
        </p:nvPicPr>
        <p:blipFill>
          <a:blip r:embed="rId7"/>
          <a:srcRect/>
          <a:stretch>
            <a:fillRect/>
          </a:stretch>
        </p:blipFill>
        <p:spPr bwMode="auto">
          <a:xfrm>
            <a:off x="239713" y="2370138"/>
            <a:ext cx="2011362" cy="41100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5704" name="Picture 15" descr="AUTO SCARPE">
            <a:extLst>
              <a:ext uri="{FF2B5EF4-FFF2-40B4-BE49-F238E27FC236}">
                <a16:creationId xmlns:a16="http://schemas.microsoft.com/office/drawing/2014/main" id="{6422C9FF-74C8-09D1-361B-7DDC6752E8E5}"/>
              </a:ext>
            </a:extLst>
          </p:cNvPr>
          <p:cNvPicPr>
            <a:picLocks noChangeAspect="1" noChangeArrowheads="1"/>
          </p:cNvPicPr>
          <p:nvPr/>
        </p:nvPicPr>
        <p:blipFill>
          <a:blip r:embed="rId8"/>
          <a:srcRect/>
          <a:stretch>
            <a:fillRect/>
          </a:stretch>
        </p:blipFill>
        <p:spPr bwMode="auto">
          <a:xfrm>
            <a:off x="3251200" y="277813"/>
            <a:ext cx="2855913" cy="19272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5705" name="Picture 16" descr="AUTO SCARPA">
            <a:extLst>
              <a:ext uri="{FF2B5EF4-FFF2-40B4-BE49-F238E27FC236}">
                <a16:creationId xmlns:a16="http://schemas.microsoft.com/office/drawing/2014/main" id="{E138063F-631C-65FD-D991-E5E306BF070E}"/>
              </a:ext>
            </a:extLst>
          </p:cNvPr>
          <p:cNvPicPr>
            <a:picLocks noChangeAspect="1" noChangeArrowheads="1"/>
          </p:cNvPicPr>
          <p:nvPr/>
        </p:nvPicPr>
        <p:blipFill>
          <a:blip r:embed="rId9"/>
          <a:srcRect/>
          <a:stretch>
            <a:fillRect/>
          </a:stretch>
        </p:blipFill>
        <p:spPr bwMode="auto">
          <a:xfrm>
            <a:off x="6278563" y="277813"/>
            <a:ext cx="2649537" cy="19272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5706" name="Picture 17" descr="AUTO A ASINO">
            <a:extLst>
              <a:ext uri="{FF2B5EF4-FFF2-40B4-BE49-F238E27FC236}">
                <a16:creationId xmlns:a16="http://schemas.microsoft.com/office/drawing/2014/main" id="{1DC68FC2-E312-B0B6-4684-022B091B4244}"/>
              </a:ext>
            </a:extLst>
          </p:cNvPr>
          <p:cNvPicPr>
            <a:picLocks noChangeAspect="1" noChangeArrowheads="1"/>
          </p:cNvPicPr>
          <p:nvPr/>
        </p:nvPicPr>
        <p:blipFill>
          <a:blip r:embed="rId10"/>
          <a:srcRect/>
          <a:stretch>
            <a:fillRect/>
          </a:stretch>
        </p:blipFill>
        <p:spPr bwMode="auto">
          <a:xfrm>
            <a:off x="5651500" y="2366963"/>
            <a:ext cx="3271838" cy="19939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5707" name="Picture 18" descr="AUTO Acqua-planing">
            <a:extLst>
              <a:ext uri="{FF2B5EF4-FFF2-40B4-BE49-F238E27FC236}">
                <a16:creationId xmlns:a16="http://schemas.microsoft.com/office/drawing/2014/main" id="{090DAC6F-05D2-D51F-7C3E-ACFC550A3227}"/>
              </a:ext>
            </a:extLst>
          </p:cNvPr>
          <p:cNvPicPr>
            <a:picLocks noChangeAspect="1" noChangeArrowheads="1"/>
          </p:cNvPicPr>
          <p:nvPr/>
        </p:nvPicPr>
        <p:blipFill>
          <a:blip r:embed="rId11"/>
          <a:srcRect/>
          <a:stretch>
            <a:fillRect/>
          </a:stretch>
        </p:blipFill>
        <p:spPr bwMode="auto">
          <a:xfrm>
            <a:off x="2411413" y="2366963"/>
            <a:ext cx="3097212" cy="19875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4786" name="Segnaposto numero diapositiva 1">
            <a:extLst>
              <a:ext uri="{FF2B5EF4-FFF2-40B4-BE49-F238E27FC236}">
                <a16:creationId xmlns:a16="http://schemas.microsoft.com/office/drawing/2014/main" id="{A593921F-0D6A-2917-16DD-A8A6E7C2672A}"/>
              </a:ext>
            </a:extLst>
          </p:cNvPr>
          <p:cNvSpPr>
            <a:spLocks noGrp="1"/>
          </p:cNvSpPr>
          <p:nvPr>
            <p:ph type="sldNum" sz="quarter" idx="12"/>
          </p:nvPr>
        </p:nvSpPr>
        <p:spPr>
          <a:noFill/>
          <a:ln>
            <a:solidFill>
              <a:schemeClr val="tx1"/>
            </a:solidFill>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608DAF6-3F2F-4EEA-B191-186552899E8B}" type="slidenum">
              <a:rPr lang="it-IT" altLang="en-US" sz="1400" smtClean="0">
                <a:solidFill>
                  <a:srgbClr val="000000"/>
                </a:solidFill>
              </a:rPr>
              <a:pPr>
                <a:spcBef>
                  <a:spcPct val="0"/>
                </a:spcBef>
                <a:buFontTx/>
                <a:buNone/>
              </a:pPr>
              <a:t>123</a:t>
            </a:fld>
            <a:endParaRPr lang="it-IT" altLang="en-US" sz="1400">
              <a:solidFill>
                <a:srgbClr val="000000"/>
              </a:solidFill>
            </a:endParaRPr>
          </a:p>
        </p:txBody>
      </p:sp>
      <p:pic>
        <p:nvPicPr>
          <p:cNvPr id="286723" name="Picture 2" descr="C:\Dokumente und Einstellungen\Enrico\Eigene Dateien\Enrico\Documenti\AA Enrico nuovo\Politica\Presentazione marxismo\Automobili colorate.JPG">
            <a:extLst>
              <a:ext uri="{FF2B5EF4-FFF2-40B4-BE49-F238E27FC236}">
                <a16:creationId xmlns:a16="http://schemas.microsoft.com/office/drawing/2014/main" id="{4BA5D8F6-B962-704F-81A0-AC11D9DAD770}"/>
              </a:ext>
            </a:extLst>
          </p:cNvPr>
          <p:cNvPicPr>
            <a:picLocks noChangeAspect="1" noChangeArrowheads="1"/>
          </p:cNvPicPr>
          <p:nvPr/>
        </p:nvPicPr>
        <p:blipFill>
          <a:blip r:embed="rId4"/>
          <a:srcRect/>
          <a:stretch>
            <a:fillRect/>
          </a:stretch>
        </p:blipFill>
        <p:spPr bwMode="auto">
          <a:xfrm>
            <a:off x="0" y="4763"/>
            <a:ext cx="9144000" cy="68516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7747" name="Picture 4" descr="auto troppe auto su autostrada">
            <a:extLst>
              <a:ext uri="{FF2B5EF4-FFF2-40B4-BE49-F238E27FC236}">
                <a16:creationId xmlns:a16="http://schemas.microsoft.com/office/drawing/2014/main" id="{33624100-F1C4-57E4-BCE7-01D764331E4A}"/>
              </a:ext>
            </a:extLst>
          </p:cNvPr>
          <p:cNvPicPr>
            <a:picLocks noChangeAspect="1" noChangeArrowheads="1"/>
          </p:cNvPicPr>
          <p:nvPr/>
        </p:nvPicPr>
        <p:blipFill>
          <a:blip r:embed="rId4"/>
          <a:srcRect/>
          <a:stretch>
            <a:fillRect/>
          </a:stretch>
        </p:blipFill>
        <p:spPr bwMode="auto">
          <a:xfrm>
            <a:off x="5992813" y="7938"/>
            <a:ext cx="3151187" cy="38131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376835" name="Text Box 7">
            <a:extLst>
              <a:ext uri="{FF2B5EF4-FFF2-40B4-BE49-F238E27FC236}">
                <a16:creationId xmlns:a16="http://schemas.microsoft.com/office/drawing/2014/main" id="{B3E83BBC-AC61-A0AE-4C21-562283129512}"/>
              </a:ext>
            </a:extLst>
          </p:cNvPr>
          <p:cNvSpPr txBox="1">
            <a:spLocks noChangeArrowheads="1"/>
          </p:cNvSpPr>
          <p:nvPr/>
        </p:nvSpPr>
        <p:spPr bwMode="auto">
          <a:xfrm>
            <a:off x="755650" y="2514600"/>
            <a:ext cx="3887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t>CI SONO TROPPE AUTOMOBILI</a:t>
            </a:r>
            <a:endParaRPr lang="it-IT" altLang="it-CH" sz="1800" b="1"/>
          </a:p>
        </p:txBody>
      </p:sp>
      <p:pic>
        <p:nvPicPr>
          <p:cNvPr id="287749" name="Picture 9" descr="auto parkhaus">
            <a:extLst>
              <a:ext uri="{FF2B5EF4-FFF2-40B4-BE49-F238E27FC236}">
                <a16:creationId xmlns:a16="http://schemas.microsoft.com/office/drawing/2014/main" id="{B6160488-47F9-A435-1D63-0E879DF9F305}"/>
              </a:ext>
            </a:extLst>
          </p:cNvPr>
          <p:cNvPicPr>
            <a:picLocks noChangeAspect="1" noChangeArrowheads="1"/>
          </p:cNvPicPr>
          <p:nvPr/>
        </p:nvPicPr>
        <p:blipFill>
          <a:blip r:embed="rId5"/>
          <a:srcRect/>
          <a:stretch>
            <a:fillRect/>
          </a:stretch>
        </p:blipFill>
        <p:spPr bwMode="auto">
          <a:xfrm>
            <a:off x="4643438" y="3648075"/>
            <a:ext cx="4500562" cy="32099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87750" name="Picture 10" descr="auto troppe auto 7">
            <a:extLst>
              <a:ext uri="{FF2B5EF4-FFF2-40B4-BE49-F238E27FC236}">
                <a16:creationId xmlns:a16="http://schemas.microsoft.com/office/drawing/2014/main" id="{572A6293-0AB9-45C0-B6F6-D8AE97EF8959}"/>
              </a:ext>
            </a:extLst>
          </p:cNvPr>
          <p:cNvPicPr>
            <a:picLocks noChangeAspect="1" noChangeArrowheads="1"/>
          </p:cNvPicPr>
          <p:nvPr/>
        </p:nvPicPr>
        <p:blipFill>
          <a:blip r:embed="rId6"/>
          <a:srcRect/>
          <a:stretch>
            <a:fillRect/>
          </a:stretch>
        </p:blipFill>
        <p:spPr bwMode="auto">
          <a:xfrm>
            <a:off x="0" y="3071813"/>
            <a:ext cx="4500563" cy="37861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87751" name="Picture 11" descr="AUTO AMMUCCHIATE">
            <a:extLst>
              <a:ext uri="{FF2B5EF4-FFF2-40B4-BE49-F238E27FC236}">
                <a16:creationId xmlns:a16="http://schemas.microsoft.com/office/drawing/2014/main" id="{29CA89CE-3488-E62F-C6F4-51600002525C}"/>
              </a:ext>
            </a:extLst>
          </p:cNvPr>
          <p:cNvPicPr>
            <a:picLocks noChangeAspect="1" noChangeArrowheads="1"/>
          </p:cNvPicPr>
          <p:nvPr/>
        </p:nvPicPr>
        <p:blipFill>
          <a:blip r:embed="rId7"/>
          <a:srcRect/>
          <a:stretch>
            <a:fillRect/>
          </a:stretch>
        </p:blipFill>
        <p:spPr bwMode="auto">
          <a:xfrm>
            <a:off x="0" y="7938"/>
            <a:ext cx="3492500" cy="22637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87752" name="Picture 12" descr="auto incrocio congestionato">
            <a:extLst>
              <a:ext uri="{FF2B5EF4-FFF2-40B4-BE49-F238E27FC236}">
                <a16:creationId xmlns:a16="http://schemas.microsoft.com/office/drawing/2014/main" id="{D14D1588-DD05-ACDA-E9BB-7CF75395532D}"/>
              </a:ext>
            </a:extLst>
          </p:cNvPr>
          <p:cNvPicPr>
            <a:picLocks noChangeAspect="1" noChangeArrowheads="1"/>
          </p:cNvPicPr>
          <p:nvPr/>
        </p:nvPicPr>
        <p:blipFill>
          <a:blip r:embed="rId8"/>
          <a:srcRect/>
          <a:stretch>
            <a:fillRect/>
          </a:stretch>
        </p:blipFill>
        <p:spPr bwMode="auto">
          <a:xfrm>
            <a:off x="3635375" y="7938"/>
            <a:ext cx="3024188" cy="22621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376840" name="Text Box 13">
            <a:extLst>
              <a:ext uri="{FF2B5EF4-FFF2-40B4-BE49-F238E27FC236}">
                <a16:creationId xmlns:a16="http://schemas.microsoft.com/office/drawing/2014/main" id="{4140FB10-5786-979C-6A54-D76B220918A7}"/>
              </a:ext>
            </a:extLst>
          </p:cNvPr>
          <p:cNvSpPr txBox="1">
            <a:spLocks noChangeArrowheads="1"/>
          </p:cNvSpPr>
          <p:nvPr/>
        </p:nvSpPr>
        <p:spPr bwMode="auto">
          <a:xfrm>
            <a:off x="4864100" y="3311525"/>
            <a:ext cx="863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FFFFFF"/>
                </a:solidFill>
              </a:rPr>
              <a:t>AUTOSILO</a:t>
            </a:r>
            <a:endParaRPr lang="it-IT" altLang="it-CH" sz="1000">
              <a:solidFill>
                <a:srgbClr val="FFFFFF"/>
              </a:solidFill>
            </a:endParaRPr>
          </a:p>
        </p:txBody>
      </p:sp>
      <p:sp>
        <p:nvSpPr>
          <p:cNvPr id="376841" name="Slide Number Placeholder 3">
            <a:extLst>
              <a:ext uri="{FF2B5EF4-FFF2-40B4-BE49-F238E27FC236}">
                <a16:creationId xmlns:a16="http://schemas.microsoft.com/office/drawing/2014/main" id="{08991885-F7D1-E4D4-3F25-84C51CD41659}"/>
              </a:ext>
            </a:extLst>
          </p:cNvPr>
          <p:cNvSpPr>
            <a:spLocks noGrp="1"/>
          </p:cNvSpPr>
          <p:nvPr>
            <p:ph type="sldNum" sz="quarter" idx="12"/>
          </p:nvPr>
        </p:nvSpPr>
        <p:spPr>
          <a:xfrm>
            <a:off x="6894513" y="36480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9667E78-E0D1-45BE-8096-9854289BF18B}" type="slidenum">
              <a:rPr lang="it-IT" altLang="en-US" sz="1400" b="1" smtClean="0">
                <a:solidFill>
                  <a:srgbClr val="161616"/>
                </a:solidFill>
              </a:rPr>
              <a:pPr>
                <a:spcBef>
                  <a:spcPct val="0"/>
                </a:spcBef>
                <a:buFontTx/>
                <a:buNone/>
              </a:pPr>
              <a:t>124</a:t>
            </a:fld>
            <a:endParaRPr lang="it-IT" altLang="en-US" sz="1400" b="1">
              <a:solidFill>
                <a:srgbClr val="161616"/>
              </a:solidFill>
            </a:endParaRPr>
          </a:p>
        </p:txBody>
      </p:sp>
    </p:spTree>
  </p:cSld>
  <p:clrMapOvr>
    <a:overrideClrMapping bg1="dk2" tx1="lt1" bg2="dk1" tx2="lt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90819" name="Picture 9" descr="Auto in Svizzera">
            <a:extLst>
              <a:ext uri="{FF2B5EF4-FFF2-40B4-BE49-F238E27FC236}">
                <a16:creationId xmlns:a16="http://schemas.microsoft.com/office/drawing/2014/main" id="{87F52D0B-3C32-7003-9B5C-9B8C8EC96DE3}"/>
              </a:ext>
            </a:extLst>
          </p:cNvPr>
          <p:cNvPicPr>
            <a:picLocks noGrp="1" noChangeAspect="1" noChangeArrowheads="1"/>
          </p:cNvPicPr>
          <p:nvPr>
            <p:ph sz="half" idx="2"/>
          </p:nvPr>
        </p:nvPicPr>
        <p:blipFill>
          <a:blip r:embed="rId4"/>
          <a:srcRect/>
          <a:stretch>
            <a:fillRect/>
          </a:stretch>
        </p:blipFill>
        <p:spPr>
          <a:xfrm>
            <a:off x="755650" y="549275"/>
            <a:ext cx="7704138" cy="5705475"/>
          </a:xfrm>
          <a:effectLst>
            <a:outerShdw blurRad="292100" dist="139700" dir="2700000" algn="tl" rotWithShape="0">
              <a:srgbClr val="333333">
                <a:alpha val="65000"/>
              </a:srgbClr>
            </a:outerShdw>
          </a:effectLst>
        </p:spPr>
      </p:pic>
      <p:sp>
        <p:nvSpPr>
          <p:cNvPr id="378883" name="Slide Number Placeholder 6">
            <a:extLst>
              <a:ext uri="{FF2B5EF4-FFF2-40B4-BE49-F238E27FC236}">
                <a16:creationId xmlns:a16="http://schemas.microsoft.com/office/drawing/2014/main" id="{76A57064-EC6E-CDC9-7A0B-8DBABEB87B66}"/>
              </a:ext>
            </a:extLst>
          </p:cNvPr>
          <p:cNvSpPr>
            <a:spLocks noGrp="1"/>
          </p:cNvSpPr>
          <p:nvPr>
            <p:ph type="sldNum" sz="quarter" idx="12"/>
          </p:nvPr>
        </p:nvSpPr>
        <p:spPr>
          <a:xfrm>
            <a:off x="6977063" y="63769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A6E1EB1-1963-4FC4-A2D8-6FE68B41A496}" type="slidenum">
              <a:rPr lang="it-IT" altLang="en-US" sz="1400" smtClean="0">
                <a:solidFill>
                  <a:srgbClr val="FFFFFF"/>
                </a:solidFill>
              </a:rPr>
              <a:pPr>
                <a:spcBef>
                  <a:spcPct val="0"/>
                </a:spcBef>
                <a:buFontTx/>
                <a:buNone/>
              </a:pPr>
              <a:t>125</a:t>
            </a:fld>
            <a:endParaRPr lang="it-IT" altLang="en-US" sz="1400">
              <a:solidFill>
                <a:srgbClr val="FFFFFF"/>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01F6-BB1D-AA04-D7CD-B1A31C5245F8}"/>
              </a:ext>
            </a:extLst>
          </p:cNvPr>
          <p:cNvSpPr>
            <a:spLocks noGrp="1"/>
          </p:cNvSpPr>
          <p:nvPr>
            <p:ph type="title"/>
          </p:nvPr>
        </p:nvSpPr>
        <p:spPr>
          <a:xfrm>
            <a:off x="1116013" y="476250"/>
            <a:ext cx="2519362" cy="1373188"/>
          </a:xfrm>
          <a:ln w="28575"/>
        </p:spPr>
        <p:txBody>
          <a:bodyPr/>
          <a:lstStyle/>
          <a:p>
            <a:pPr>
              <a:defRPr/>
            </a:pPr>
            <a:r>
              <a:rPr lang="it-CH" sz="2800" kern="1200" dirty="0">
                <a:solidFill>
                  <a:schemeClr val="tx1"/>
                </a:solidFill>
                <a:latin typeface="Arial Black" pitchFamily="34" charset="0"/>
                <a:ea typeface="+mn-ea"/>
                <a:cs typeface="+mn-cs"/>
              </a:rPr>
              <a:t>Ci sono troppe automobili</a:t>
            </a:r>
            <a:endParaRPr lang="it-IT" sz="2800" kern="1200" dirty="0">
              <a:solidFill>
                <a:schemeClr val="tx1"/>
              </a:solidFill>
              <a:latin typeface="Arial Black" pitchFamily="34" charset="0"/>
              <a:ea typeface="+mn-ea"/>
              <a:cs typeface="+mn-cs"/>
            </a:endParaRPr>
          </a:p>
        </p:txBody>
      </p:sp>
      <p:sp>
        <p:nvSpPr>
          <p:cNvPr id="380931" name="Slide Number Placeholder 4">
            <a:extLst>
              <a:ext uri="{FF2B5EF4-FFF2-40B4-BE49-F238E27FC236}">
                <a16:creationId xmlns:a16="http://schemas.microsoft.com/office/drawing/2014/main" id="{E41340EB-F87D-9665-0DA6-3AB7C7C77EE6}"/>
              </a:ext>
            </a:extLst>
          </p:cNvPr>
          <p:cNvSpPr>
            <a:spLocks noGrp="1"/>
          </p:cNvSpPr>
          <p:nvPr>
            <p:ph type="sldNum" sz="quarter" idx="12"/>
          </p:nvPr>
        </p:nvSpPr>
        <p:spPr>
          <a:xfrm>
            <a:off x="2293938" y="1555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302B276-37F8-430F-A63F-4E44C0A0B0FA}" type="slidenum">
              <a:rPr lang="it-IT" altLang="en-US" sz="1400" smtClean="0">
                <a:solidFill>
                  <a:srgbClr val="FFFFFF"/>
                </a:solidFill>
              </a:rPr>
              <a:pPr>
                <a:spcBef>
                  <a:spcPct val="0"/>
                </a:spcBef>
                <a:buFontTx/>
                <a:buNone/>
              </a:pPr>
              <a:t>126</a:t>
            </a:fld>
            <a:endParaRPr lang="it-IT" altLang="en-US" sz="1400">
              <a:solidFill>
                <a:srgbClr val="FFFFFF"/>
              </a:solidFill>
            </a:endParaRPr>
          </a:p>
        </p:txBody>
      </p:sp>
      <p:pic>
        <p:nvPicPr>
          <p:cNvPr id="291844" name="Picture 2" descr="C:\Dokumente und Einstellungen\Enrico\Eigene Dateien\Enrico\Documenti\AA Enrico nuovo\Politica\china_traffic.jpg">
            <a:extLst>
              <a:ext uri="{FF2B5EF4-FFF2-40B4-BE49-F238E27FC236}">
                <a16:creationId xmlns:a16="http://schemas.microsoft.com/office/drawing/2014/main" id="{0A3BFE71-7B13-BB59-B65A-0D1E36744128}"/>
              </a:ext>
            </a:extLst>
          </p:cNvPr>
          <p:cNvPicPr>
            <a:picLocks noChangeAspect="1" noChangeArrowheads="1"/>
          </p:cNvPicPr>
          <p:nvPr/>
        </p:nvPicPr>
        <p:blipFill>
          <a:blip r:embed="rId4"/>
          <a:srcRect/>
          <a:stretch>
            <a:fillRect/>
          </a:stretch>
        </p:blipFill>
        <p:spPr bwMode="auto">
          <a:xfrm>
            <a:off x="4572000" y="3429000"/>
            <a:ext cx="4392613" cy="32845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1845" name="Picture 3" descr="C:\Dokumente und Einstellungen\Enrico\Eigene Dateien\Enrico\Documenti\AA Enrico nuovo\Politica\CHINA%20trafficjam.jpg">
            <a:extLst>
              <a:ext uri="{FF2B5EF4-FFF2-40B4-BE49-F238E27FC236}">
                <a16:creationId xmlns:a16="http://schemas.microsoft.com/office/drawing/2014/main" id="{BF081A73-C7A2-24AF-713B-C0C3795E8EF9}"/>
              </a:ext>
            </a:extLst>
          </p:cNvPr>
          <p:cNvPicPr>
            <a:picLocks noChangeAspect="1" noChangeArrowheads="1"/>
          </p:cNvPicPr>
          <p:nvPr/>
        </p:nvPicPr>
        <p:blipFill>
          <a:blip r:embed="rId5"/>
          <a:srcRect/>
          <a:stretch>
            <a:fillRect/>
          </a:stretch>
        </p:blipFill>
        <p:spPr bwMode="auto">
          <a:xfrm>
            <a:off x="4572000" y="333375"/>
            <a:ext cx="4392613" cy="2921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1846" name="Picture 4" descr="C:\Dokumente und Einstellungen\Enrico\Eigene Dateien\Enrico\Documenti\AA Enrico nuovo\Politica\China-Traffic-Jam-02.jpg">
            <a:extLst>
              <a:ext uri="{FF2B5EF4-FFF2-40B4-BE49-F238E27FC236}">
                <a16:creationId xmlns:a16="http://schemas.microsoft.com/office/drawing/2014/main" id="{363AC1A6-91E9-CA6F-E215-E4CE6047D61E}"/>
              </a:ext>
            </a:extLst>
          </p:cNvPr>
          <p:cNvPicPr>
            <a:picLocks noChangeAspect="1" noChangeArrowheads="1"/>
          </p:cNvPicPr>
          <p:nvPr/>
        </p:nvPicPr>
        <p:blipFill>
          <a:blip r:embed="rId6"/>
          <a:srcRect/>
          <a:stretch>
            <a:fillRect/>
          </a:stretch>
        </p:blipFill>
        <p:spPr bwMode="auto">
          <a:xfrm>
            <a:off x="179388" y="2205038"/>
            <a:ext cx="4248150" cy="4508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82978" name="Slide Number Placeholder 1">
            <a:extLst>
              <a:ext uri="{FF2B5EF4-FFF2-40B4-BE49-F238E27FC236}">
                <a16:creationId xmlns:a16="http://schemas.microsoft.com/office/drawing/2014/main" id="{964316F8-A1F3-A69F-2300-338E2980111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EBC4F0C-0981-4AFA-B653-6486D09B50AB}" type="slidenum">
              <a:rPr lang="it-IT" altLang="en-US" sz="1400" smtClean="0">
                <a:solidFill>
                  <a:srgbClr val="FFFFFF"/>
                </a:solidFill>
              </a:rPr>
              <a:pPr>
                <a:spcBef>
                  <a:spcPct val="0"/>
                </a:spcBef>
                <a:buFontTx/>
                <a:buNone/>
              </a:pPr>
              <a:t>127</a:t>
            </a:fld>
            <a:endParaRPr lang="it-IT" altLang="en-US" sz="1400">
              <a:solidFill>
                <a:srgbClr val="FFFFFF"/>
              </a:solidFill>
            </a:endParaRPr>
          </a:p>
        </p:txBody>
      </p:sp>
      <p:pic>
        <p:nvPicPr>
          <p:cNvPr id="292867" name="Picture 2" descr="C:\Dokumente und Einstellungen\Enrico\Desktop\deposito auto.jpg">
            <a:extLst>
              <a:ext uri="{FF2B5EF4-FFF2-40B4-BE49-F238E27FC236}">
                <a16:creationId xmlns:a16="http://schemas.microsoft.com/office/drawing/2014/main" id="{9C03A3D9-CAD1-6478-0976-18CCD99C8CFA}"/>
              </a:ext>
            </a:extLst>
          </p:cNvPr>
          <p:cNvPicPr>
            <a:picLocks noChangeAspect="1" noChangeArrowheads="1"/>
          </p:cNvPicPr>
          <p:nvPr/>
        </p:nvPicPr>
        <p:blipFill>
          <a:blip r:embed="rId4"/>
          <a:srcRect l="1579" t="4938" r="2058" b="4938"/>
          <a:stretch>
            <a:fillRect/>
          </a:stretch>
        </p:blipFill>
        <p:spPr bwMode="auto">
          <a:xfrm>
            <a:off x="827088" y="908050"/>
            <a:ext cx="7526337" cy="4503738"/>
          </a:xfrm>
          <a:prstGeom prst="rect">
            <a:avLst/>
          </a:prstGeom>
          <a:ln w="38100">
            <a:solidFill>
              <a:schemeClr val="tx1"/>
            </a:solidFill>
          </a:ln>
          <a:effectLst>
            <a:outerShdw blurRad="292100" dist="139700" dir="2700000" algn="tl" rotWithShape="0">
              <a:srgbClr val="333333">
                <a:alpha val="65000"/>
              </a:srgbClr>
            </a:outerShdw>
          </a:effectLst>
        </p:spPr>
      </p:pic>
      <p:sp>
        <p:nvSpPr>
          <p:cNvPr id="382980" name="TextBox 3">
            <a:extLst>
              <a:ext uri="{FF2B5EF4-FFF2-40B4-BE49-F238E27FC236}">
                <a16:creationId xmlns:a16="http://schemas.microsoft.com/office/drawing/2014/main" id="{11209F95-C9A2-5511-20FB-1E4DF492D885}"/>
              </a:ext>
            </a:extLst>
          </p:cNvPr>
          <p:cNvSpPr txBox="1">
            <a:spLocks noChangeArrowheads="1"/>
          </p:cNvSpPr>
          <p:nvPr/>
        </p:nvSpPr>
        <p:spPr bwMode="auto">
          <a:xfrm>
            <a:off x="823913" y="5732463"/>
            <a:ext cx="7748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800">
                <a:solidFill>
                  <a:srgbClr val="FFFFFF"/>
                </a:solidFill>
                <a:latin typeface="Arial Black" panose="020B0A04020102020204" pitchFamily="34" charset="0"/>
              </a:rPr>
              <a:t>Non si sa più dove sistemare le auto...</a:t>
            </a:r>
            <a:endParaRPr lang="it-IT" altLang="it-CH" sz="2800">
              <a:solidFill>
                <a:srgbClr val="FFFFFF"/>
              </a:solidFill>
              <a:latin typeface="Arial Black" panose="020B0A04020102020204" pitchFamily="34" charset="0"/>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5026" name="Slide Number Placeholder 3">
            <a:extLst>
              <a:ext uri="{FF2B5EF4-FFF2-40B4-BE49-F238E27FC236}">
                <a16:creationId xmlns:a16="http://schemas.microsoft.com/office/drawing/2014/main" id="{FC37C97A-3300-D116-3E1B-E42EC0E144E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2D5FABA-768F-4E0D-9DD5-3D83C8A878EE}" type="slidenum">
              <a:rPr lang="it-IT" altLang="en-US" sz="1400" smtClean="0">
                <a:solidFill>
                  <a:srgbClr val="FFFFFF"/>
                </a:solidFill>
              </a:rPr>
              <a:pPr>
                <a:spcBef>
                  <a:spcPct val="0"/>
                </a:spcBef>
                <a:buFontTx/>
                <a:buNone/>
              </a:pPr>
              <a:t>128</a:t>
            </a:fld>
            <a:endParaRPr lang="it-IT" altLang="en-US" sz="1400">
              <a:solidFill>
                <a:srgbClr val="FFFFFF"/>
              </a:solidFill>
            </a:endParaRPr>
          </a:p>
        </p:txBody>
      </p:sp>
      <p:pic>
        <p:nvPicPr>
          <p:cNvPr id="288771" name="Picture 4" descr="strade">
            <a:extLst>
              <a:ext uri="{FF2B5EF4-FFF2-40B4-BE49-F238E27FC236}">
                <a16:creationId xmlns:a16="http://schemas.microsoft.com/office/drawing/2014/main" id="{817CFAC1-F9A1-7D78-3275-817C11914A5F}"/>
              </a:ext>
            </a:extLst>
          </p:cNvPr>
          <p:cNvPicPr>
            <a:picLocks noChangeAspect="1" noChangeArrowheads="1"/>
          </p:cNvPicPr>
          <p:nvPr/>
        </p:nvPicPr>
        <p:blipFill>
          <a:blip r:embed="rId4"/>
          <a:srcRect/>
          <a:stretch>
            <a:fillRect/>
          </a:stretch>
        </p:blipFill>
        <p:spPr bwMode="auto">
          <a:xfrm>
            <a:off x="428625" y="3843338"/>
            <a:ext cx="4575175" cy="27273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385028" name="Text Box 5">
            <a:extLst>
              <a:ext uri="{FF2B5EF4-FFF2-40B4-BE49-F238E27FC236}">
                <a16:creationId xmlns:a16="http://schemas.microsoft.com/office/drawing/2014/main" id="{2F3786EB-0C3B-7D7D-16F5-2801EB0539D9}"/>
              </a:ext>
            </a:extLst>
          </p:cNvPr>
          <p:cNvSpPr txBox="1">
            <a:spLocks noChangeArrowheads="1"/>
          </p:cNvSpPr>
          <p:nvPr/>
        </p:nvSpPr>
        <p:spPr bwMode="auto">
          <a:xfrm>
            <a:off x="5651500" y="5084763"/>
            <a:ext cx="25209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Ma le automobili esigono strade e le strade sommergono il territorio. </a:t>
            </a:r>
            <a:endParaRPr lang="it-IT" altLang="it-CH" sz="1400" b="1">
              <a:solidFill>
                <a:srgbClr val="FFFFFF"/>
              </a:solidFill>
            </a:endParaRPr>
          </a:p>
        </p:txBody>
      </p:sp>
      <p:sp>
        <p:nvSpPr>
          <p:cNvPr id="385029" name="Text Box 6">
            <a:extLst>
              <a:ext uri="{FF2B5EF4-FFF2-40B4-BE49-F238E27FC236}">
                <a16:creationId xmlns:a16="http://schemas.microsoft.com/office/drawing/2014/main" id="{3A2C5118-E3F8-D3D7-EF4F-7581196E9876}"/>
              </a:ext>
            </a:extLst>
          </p:cNvPr>
          <p:cNvSpPr txBox="1">
            <a:spLocks noChangeArrowheads="1"/>
          </p:cNvSpPr>
          <p:nvPr/>
        </p:nvSpPr>
        <p:spPr bwMode="auto">
          <a:xfrm>
            <a:off x="5651500" y="6165850"/>
            <a:ext cx="1081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u="sng">
                <a:solidFill>
                  <a:srgbClr val="FFFFFF"/>
                </a:solidFill>
              </a:rPr>
              <a:t>California</a:t>
            </a:r>
            <a:endParaRPr lang="it-IT" altLang="it-CH" sz="1000" u="sng">
              <a:solidFill>
                <a:srgbClr val="FFFFFF"/>
              </a:solidFill>
            </a:endParaRPr>
          </a:p>
        </p:txBody>
      </p:sp>
      <p:pic>
        <p:nvPicPr>
          <p:cNvPr id="288774" name="Picture 7" descr="SaloneGinevra2002-3148-015-f">
            <a:extLst>
              <a:ext uri="{FF2B5EF4-FFF2-40B4-BE49-F238E27FC236}">
                <a16:creationId xmlns:a16="http://schemas.microsoft.com/office/drawing/2014/main" id="{3FBA5D26-F1C4-EEAA-C091-247EA86A4BBA}"/>
              </a:ext>
            </a:extLst>
          </p:cNvPr>
          <p:cNvPicPr>
            <a:picLocks noChangeAspect="1" noChangeArrowheads="1"/>
          </p:cNvPicPr>
          <p:nvPr/>
        </p:nvPicPr>
        <p:blipFill>
          <a:blip r:embed="rId5"/>
          <a:srcRect/>
          <a:stretch>
            <a:fillRect/>
          </a:stretch>
        </p:blipFill>
        <p:spPr bwMode="auto">
          <a:xfrm>
            <a:off x="428625" y="357188"/>
            <a:ext cx="4575175" cy="32861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85031" name="Text Box 8">
            <a:extLst>
              <a:ext uri="{FF2B5EF4-FFF2-40B4-BE49-F238E27FC236}">
                <a16:creationId xmlns:a16="http://schemas.microsoft.com/office/drawing/2014/main" id="{F84E1E4A-3044-87DB-9067-818A6A22FCF0}"/>
              </a:ext>
            </a:extLst>
          </p:cNvPr>
          <p:cNvSpPr txBox="1">
            <a:spLocks noChangeArrowheads="1"/>
          </p:cNvSpPr>
          <p:nvPr/>
        </p:nvSpPr>
        <p:spPr bwMode="auto">
          <a:xfrm>
            <a:off x="5715000" y="3643313"/>
            <a:ext cx="2160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A Ginevra le automobili sono belle da vedere.</a:t>
            </a:r>
            <a:endParaRPr lang="it-IT" altLang="it-CH" sz="1400" b="1">
              <a:solidFill>
                <a:srgbClr val="FFFFFF"/>
              </a:solidFill>
            </a:endParaRPr>
          </a:p>
        </p:txBody>
      </p:sp>
      <p:pic>
        <p:nvPicPr>
          <p:cNvPr id="288776" name="Picture 10" descr="http://www.89-90.sachsen.de/img/freistaat/413_mp_prag_freiheit_11.jpg">
            <a:extLst>
              <a:ext uri="{FF2B5EF4-FFF2-40B4-BE49-F238E27FC236}">
                <a16:creationId xmlns:a16="http://schemas.microsoft.com/office/drawing/2014/main" id="{3F11E0F6-1B16-B74B-DBE4-4AA362360365}"/>
              </a:ext>
            </a:extLst>
          </p:cNvPr>
          <p:cNvPicPr>
            <a:picLocks noChangeAspect="1" noChangeArrowheads="1"/>
          </p:cNvPicPr>
          <p:nvPr/>
        </p:nvPicPr>
        <p:blipFill>
          <a:blip r:embed="rId6"/>
          <a:srcRect/>
          <a:stretch>
            <a:fillRect/>
          </a:stretch>
        </p:blipFill>
        <p:spPr bwMode="auto">
          <a:xfrm>
            <a:off x="5160963" y="358775"/>
            <a:ext cx="3662362" cy="25717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85033" name="TextBox 9">
            <a:extLst>
              <a:ext uri="{FF2B5EF4-FFF2-40B4-BE49-F238E27FC236}">
                <a16:creationId xmlns:a16="http://schemas.microsoft.com/office/drawing/2014/main" id="{312F0151-082A-EA9C-8015-8A35D3750583}"/>
              </a:ext>
            </a:extLst>
          </p:cNvPr>
          <p:cNvSpPr txBox="1">
            <a:spLocks noChangeArrowheads="1"/>
          </p:cNvSpPr>
          <p:nvPr/>
        </p:nvSpPr>
        <p:spPr bwMode="auto">
          <a:xfrm>
            <a:off x="5715000" y="3071813"/>
            <a:ext cx="3000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Le automobili ispirano gli artisti</a:t>
            </a:r>
            <a:endParaRPr lang="it-IT" altLang="it-CH" sz="14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7074" name="Slide Number Placeholder 1">
            <a:extLst>
              <a:ext uri="{FF2B5EF4-FFF2-40B4-BE49-F238E27FC236}">
                <a16:creationId xmlns:a16="http://schemas.microsoft.com/office/drawing/2014/main" id="{3DA13355-3392-2FD7-2EB7-36C765DBD19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E4E9480-7369-43C6-92EB-13E68D4D2F40}" type="slidenum">
              <a:rPr lang="it-IT" altLang="en-US" sz="1400" smtClean="0">
                <a:solidFill>
                  <a:srgbClr val="FFFFFF"/>
                </a:solidFill>
              </a:rPr>
              <a:pPr>
                <a:spcBef>
                  <a:spcPct val="0"/>
                </a:spcBef>
                <a:buFontTx/>
                <a:buNone/>
              </a:pPr>
              <a:t>129</a:t>
            </a:fld>
            <a:endParaRPr lang="it-IT" altLang="en-US" sz="1400">
              <a:solidFill>
                <a:srgbClr val="FFFFFF"/>
              </a:solidFill>
            </a:endParaRPr>
          </a:p>
        </p:txBody>
      </p:sp>
      <p:pic>
        <p:nvPicPr>
          <p:cNvPr id="289795" name="Picture 2" descr="C:\Dokumente und Einstellungen\Enrico\Eigene Dateien\Enrico\Documenti\AA Enrico nuovo\Sito\autostrade.jpg">
            <a:extLst>
              <a:ext uri="{FF2B5EF4-FFF2-40B4-BE49-F238E27FC236}">
                <a16:creationId xmlns:a16="http://schemas.microsoft.com/office/drawing/2014/main" id="{5006BA9F-D1DC-B06D-1E34-9B8DC5A9FE01}"/>
              </a:ext>
            </a:extLst>
          </p:cNvPr>
          <p:cNvPicPr>
            <a:picLocks noChangeAspect="1" noChangeArrowheads="1"/>
          </p:cNvPicPr>
          <p:nvPr/>
        </p:nvPicPr>
        <p:blipFill>
          <a:blip r:embed="rId4"/>
          <a:srcRect/>
          <a:stretch>
            <a:fillRect/>
          </a:stretch>
        </p:blipFill>
        <p:spPr bwMode="auto">
          <a:xfrm>
            <a:off x="820738" y="444500"/>
            <a:ext cx="7502525" cy="5626100"/>
          </a:xfrm>
          <a:prstGeom prst="rect">
            <a:avLst/>
          </a:prstGeom>
          <a:ln w="38100">
            <a:solidFill>
              <a:schemeClr val="tx1"/>
            </a:solidFill>
          </a:ln>
          <a:effectLst>
            <a:outerShdw blurRad="292100" dist="139700" dir="2700000" algn="tl" rotWithShape="0">
              <a:srgbClr val="333333">
                <a:alpha val="65000"/>
              </a:srgbClr>
            </a:outerShdw>
          </a:effectLst>
        </p:spPr>
      </p:pic>
      <p:sp>
        <p:nvSpPr>
          <p:cNvPr id="387076" name="TextBox 3">
            <a:extLst>
              <a:ext uri="{FF2B5EF4-FFF2-40B4-BE49-F238E27FC236}">
                <a16:creationId xmlns:a16="http://schemas.microsoft.com/office/drawing/2014/main" id="{2CAF05D3-C433-5E04-7D01-E480D24A645A}"/>
              </a:ext>
            </a:extLst>
          </p:cNvPr>
          <p:cNvSpPr txBox="1">
            <a:spLocks noChangeArrowheads="1"/>
          </p:cNvSpPr>
          <p:nvPr/>
        </p:nvSpPr>
        <p:spPr bwMode="auto">
          <a:xfrm>
            <a:off x="2428875" y="6072188"/>
            <a:ext cx="4286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Cosa non si fa per le automobili ! </a:t>
            </a:r>
            <a:endParaRPr lang="it-IT" altLang="it-CH" sz="20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Slide Number Placeholder 3">
            <a:extLst>
              <a:ext uri="{FF2B5EF4-FFF2-40B4-BE49-F238E27FC236}">
                <a16:creationId xmlns:a16="http://schemas.microsoft.com/office/drawing/2014/main" id="{32CB8CB3-48D3-FE6B-C1A2-B6A8B5075AB1}"/>
              </a:ext>
            </a:extLst>
          </p:cNvPr>
          <p:cNvSpPr>
            <a:spLocks noGrp="1"/>
          </p:cNvSpPr>
          <p:nvPr>
            <p:ph type="sldNum" sz="quarter" idx="12"/>
          </p:nvPr>
        </p:nvSpPr>
        <p:spPr>
          <a:xfrm>
            <a:off x="6386513" y="60928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2549BF1-FDD6-4856-872E-4295AC8E782C}" type="slidenum">
              <a:rPr lang="it-IT" altLang="en-US" sz="1400" smtClean="0">
                <a:solidFill>
                  <a:srgbClr val="FFFFFF"/>
                </a:solidFill>
              </a:rPr>
              <a:pPr>
                <a:spcBef>
                  <a:spcPct val="0"/>
                </a:spcBef>
                <a:buFontTx/>
                <a:buNone/>
              </a:pPr>
              <a:t>13</a:t>
            </a:fld>
            <a:endParaRPr lang="it-IT" altLang="en-US" sz="1400">
              <a:solidFill>
                <a:srgbClr val="FFFFFF"/>
              </a:solidFill>
            </a:endParaRPr>
          </a:p>
        </p:txBody>
      </p:sp>
      <p:pic>
        <p:nvPicPr>
          <p:cNvPr id="178179" name="Picture 4" descr="fabbrica industria tessile 1900">
            <a:extLst>
              <a:ext uri="{FF2B5EF4-FFF2-40B4-BE49-F238E27FC236}">
                <a16:creationId xmlns:a16="http://schemas.microsoft.com/office/drawing/2014/main" id="{DB7F88EF-D7CF-7B4B-8ACD-5CCF449FFAAD}"/>
              </a:ext>
            </a:extLst>
          </p:cNvPr>
          <p:cNvPicPr>
            <a:picLocks noChangeAspect="1" noChangeArrowheads="1"/>
          </p:cNvPicPr>
          <p:nvPr/>
        </p:nvPicPr>
        <p:blipFill>
          <a:blip r:embed="rId4"/>
          <a:srcRect/>
          <a:stretch>
            <a:fillRect/>
          </a:stretch>
        </p:blipFill>
        <p:spPr bwMode="auto">
          <a:xfrm>
            <a:off x="430213" y="3098800"/>
            <a:ext cx="4679950" cy="33496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8180" name="Text Box 6">
            <a:extLst>
              <a:ext uri="{FF2B5EF4-FFF2-40B4-BE49-F238E27FC236}">
                <a16:creationId xmlns:a16="http://schemas.microsoft.com/office/drawing/2014/main" id="{AE0B0DAF-9D01-CF54-3D4C-E5F90C4C8B0C}"/>
              </a:ext>
            </a:extLst>
          </p:cNvPr>
          <p:cNvSpPr txBox="1">
            <a:spLocks noChangeArrowheads="1"/>
          </p:cNvSpPr>
          <p:nvPr/>
        </p:nvSpPr>
        <p:spPr bwMode="auto">
          <a:xfrm>
            <a:off x="971550" y="836613"/>
            <a:ext cx="2519363" cy="14160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b="1" dirty="0">
                <a:effectLst>
                  <a:outerShdw blurRad="38100" dist="38100" dir="2700000" algn="tl">
                    <a:srgbClr val="000000">
                      <a:alpha val="43137"/>
                    </a:srgbClr>
                  </a:outerShdw>
                </a:effectLst>
                <a:cs typeface="Arial" charset="0"/>
              </a:rPr>
              <a:t>INIZIO 1900</a:t>
            </a:r>
            <a:r>
              <a:rPr lang="fr-CH" altLang="it-CH" sz="1800" b="1" dirty="0">
                <a:effectLst>
                  <a:outerShdw blurRad="38100" dist="38100" dir="2700000" algn="tl">
                    <a:srgbClr val="000000">
                      <a:alpha val="43137"/>
                    </a:srgbClr>
                  </a:outerShdw>
                </a:effectLst>
                <a:cs typeface="Arial" charset="0"/>
              </a:rPr>
              <a:t> </a:t>
            </a:r>
          </a:p>
          <a:p>
            <a:pPr eaLnBrk="1" hangingPunct="1">
              <a:spcBef>
                <a:spcPct val="50000"/>
              </a:spcBef>
              <a:buFontTx/>
              <a:buNone/>
              <a:defRPr/>
            </a:pPr>
            <a:endParaRPr lang="fr-CH" altLang="it-CH" sz="1800" b="1" dirty="0">
              <a:solidFill>
                <a:srgbClr val="FFFFFF"/>
              </a:solidFill>
              <a:cs typeface="Arial" charset="0"/>
            </a:endParaRPr>
          </a:p>
          <a:p>
            <a:pPr eaLnBrk="1" hangingPunct="1">
              <a:spcBef>
                <a:spcPct val="50000"/>
              </a:spcBef>
              <a:buFontTx/>
              <a:buNone/>
              <a:defRPr/>
            </a:pPr>
            <a:r>
              <a:rPr lang="fr-CH" altLang="it-CH" sz="1800" b="1" dirty="0" err="1">
                <a:solidFill>
                  <a:srgbClr val="FFFFFF"/>
                </a:solidFill>
                <a:cs typeface="Arial" charset="0"/>
              </a:rPr>
              <a:t>Fabbrica</a:t>
            </a:r>
            <a:r>
              <a:rPr lang="fr-CH" altLang="it-CH" sz="1800" b="1" dirty="0">
                <a:solidFill>
                  <a:srgbClr val="FFFFFF"/>
                </a:solidFill>
                <a:cs typeface="Arial" charset="0"/>
              </a:rPr>
              <a:t> di </a:t>
            </a:r>
            <a:r>
              <a:rPr lang="fr-CH" altLang="it-CH" sz="1800" b="1" dirty="0" err="1">
                <a:solidFill>
                  <a:srgbClr val="FFFFFF"/>
                </a:solidFill>
                <a:cs typeface="Arial" charset="0"/>
              </a:rPr>
              <a:t>scarpe</a:t>
            </a:r>
            <a:endParaRPr lang="it-IT" altLang="it-CH" sz="1800" b="1" dirty="0">
              <a:solidFill>
                <a:srgbClr val="FFFFFF"/>
              </a:solidFill>
              <a:cs typeface="Arial" charset="0"/>
            </a:endParaRPr>
          </a:p>
        </p:txBody>
      </p:sp>
      <p:sp>
        <p:nvSpPr>
          <p:cNvPr id="152581" name="Text Box 7">
            <a:extLst>
              <a:ext uri="{FF2B5EF4-FFF2-40B4-BE49-F238E27FC236}">
                <a16:creationId xmlns:a16="http://schemas.microsoft.com/office/drawing/2014/main" id="{7C72A0D5-702C-4A69-36C0-96A0CECD8A60}"/>
              </a:ext>
            </a:extLst>
          </p:cNvPr>
          <p:cNvSpPr txBox="1">
            <a:spLocks noChangeArrowheads="1"/>
          </p:cNvSpPr>
          <p:nvPr/>
        </p:nvSpPr>
        <p:spPr bwMode="auto">
          <a:xfrm>
            <a:off x="5724525" y="4508500"/>
            <a:ext cx="3095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Nei primi impianti industriali lavoravano moltissimi operai e operaie</a:t>
            </a:r>
            <a:endParaRPr lang="it-IT" altLang="it-CH" sz="1800" b="1">
              <a:solidFill>
                <a:srgbClr val="FFFFFF"/>
              </a:solidFill>
            </a:endParaRPr>
          </a:p>
        </p:txBody>
      </p:sp>
      <p:pic>
        <p:nvPicPr>
          <p:cNvPr id="178182" name="Picture 7" descr="C:\Users\Enrico\Enrico\Documenti\AA Enrico nuovo\Politica\Presentazione marxismo\Fabbrica scarpe JPEG.jpg">
            <a:extLst>
              <a:ext uri="{FF2B5EF4-FFF2-40B4-BE49-F238E27FC236}">
                <a16:creationId xmlns:a16="http://schemas.microsoft.com/office/drawing/2014/main" id="{7CC94EBD-BF58-9D25-33F0-28C452C9FBCE}"/>
              </a:ext>
            </a:extLst>
          </p:cNvPr>
          <p:cNvPicPr>
            <a:picLocks noChangeAspect="1" noChangeArrowheads="1"/>
          </p:cNvPicPr>
          <p:nvPr/>
        </p:nvPicPr>
        <p:blipFill>
          <a:blip r:embed="rId5"/>
          <a:srcRect/>
          <a:stretch>
            <a:fillRect/>
          </a:stretch>
        </p:blipFill>
        <p:spPr bwMode="auto">
          <a:xfrm>
            <a:off x="4140200" y="354013"/>
            <a:ext cx="4506913" cy="3467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329604A3-BA42-A7DD-50C0-47CA11D3253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22" name="Slide Number Placeholder 1">
            <a:extLst>
              <a:ext uri="{FF2B5EF4-FFF2-40B4-BE49-F238E27FC236}">
                <a16:creationId xmlns:a16="http://schemas.microsoft.com/office/drawing/2014/main" id="{91D0B779-84BD-F7FC-0F45-BFBE7D50408B}"/>
              </a:ext>
            </a:extLst>
          </p:cNvPr>
          <p:cNvSpPr>
            <a:spLocks noGrp="1"/>
          </p:cNvSpPr>
          <p:nvPr>
            <p:ph type="sldNum" sz="quarter" idx="12"/>
          </p:nvPr>
        </p:nvSpPr>
        <p:spPr>
          <a:xfrm>
            <a:off x="5427663" y="6237288"/>
            <a:ext cx="6937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BF8D8972-ADCC-4AA7-98E6-D142D3C28A92}" type="slidenum">
              <a:rPr lang="it-IT" altLang="en-US" sz="1400" smtClean="0">
                <a:solidFill>
                  <a:srgbClr val="FFFFFF"/>
                </a:solidFill>
              </a:rPr>
              <a:pPr algn="ctr">
                <a:spcBef>
                  <a:spcPct val="0"/>
                </a:spcBef>
                <a:buFontTx/>
                <a:buNone/>
              </a:pPr>
              <a:t>130</a:t>
            </a:fld>
            <a:endParaRPr lang="it-IT" altLang="en-US" sz="1400">
              <a:solidFill>
                <a:srgbClr val="FFFFFF"/>
              </a:solidFill>
            </a:endParaRPr>
          </a:p>
        </p:txBody>
      </p:sp>
      <p:pic>
        <p:nvPicPr>
          <p:cNvPr id="293891" name="Picture 2" descr="C:\Dokumente und Einstellungen\Enrico\Eigene Dateien\Enrico\Documenti\AA Enrico nuovo\Politica\china04.jpg">
            <a:extLst>
              <a:ext uri="{FF2B5EF4-FFF2-40B4-BE49-F238E27FC236}">
                <a16:creationId xmlns:a16="http://schemas.microsoft.com/office/drawing/2014/main" id="{BCFFDF93-5FE0-5835-E175-0D1598461BA8}"/>
              </a:ext>
            </a:extLst>
          </p:cNvPr>
          <p:cNvPicPr>
            <a:picLocks noChangeAspect="1" noChangeArrowheads="1"/>
          </p:cNvPicPr>
          <p:nvPr/>
        </p:nvPicPr>
        <p:blipFill>
          <a:blip r:embed="rId4"/>
          <a:srcRect/>
          <a:stretch>
            <a:fillRect/>
          </a:stretch>
        </p:blipFill>
        <p:spPr bwMode="auto">
          <a:xfrm>
            <a:off x="157163" y="204788"/>
            <a:ext cx="4471987" cy="3352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3892" name="Picture 3" descr="C:\Dokumente und Einstellungen\Enrico\Eigene Dateien\Enrico\Documenti\AA Enrico nuovo\Politica\highway%235.jpg">
            <a:extLst>
              <a:ext uri="{FF2B5EF4-FFF2-40B4-BE49-F238E27FC236}">
                <a16:creationId xmlns:a16="http://schemas.microsoft.com/office/drawing/2014/main" id="{1A195DAD-6E60-A767-42AD-A78FC659B986}"/>
              </a:ext>
            </a:extLst>
          </p:cNvPr>
          <p:cNvPicPr>
            <a:picLocks noChangeAspect="1" noChangeArrowheads="1"/>
          </p:cNvPicPr>
          <p:nvPr/>
        </p:nvPicPr>
        <p:blipFill>
          <a:blip r:embed="rId5"/>
          <a:srcRect/>
          <a:stretch>
            <a:fillRect/>
          </a:stretch>
        </p:blipFill>
        <p:spPr bwMode="auto">
          <a:xfrm>
            <a:off x="4765675" y="204788"/>
            <a:ext cx="4194175" cy="3344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3893" name="Picture 4" descr="C:\Dokumente und Einstellungen\Enrico\Eigene Dateien\Enrico\Documenti\AA Enrico nuovo\Politica\14_Beijing_25_bful_places_asia_14.jpg">
            <a:extLst>
              <a:ext uri="{FF2B5EF4-FFF2-40B4-BE49-F238E27FC236}">
                <a16:creationId xmlns:a16="http://schemas.microsoft.com/office/drawing/2014/main" id="{87F11893-B1B9-7A85-447F-BE3B51098698}"/>
              </a:ext>
            </a:extLst>
          </p:cNvPr>
          <p:cNvPicPr>
            <a:picLocks noChangeAspect="1" noChangeArrowheads="1"/>
          </p:cNvPicPr>
          <p:nvPr/>
        </p:nvPicPr>
        <p:blipFill>
          <a:blip r:embed="rId6"/>
          <a:srcRect/>
          <a:stretch>
            <a:fillRect/>
          </a:stretch>
        </p:blipFill>
        <p:spPr bwMode="auto">
          <a:xfrm>
            <a:off x="157163" y="3660775"/>
            <a:ext cx="4471987" cy="2952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3894" name="Picture 5" descr="C:\Dokumente und Einstellungen\Enrico\Eigene Dateien\Enrico\Documenti\AA Enrico nuovo\Politica\9JAOD00Z.jpg">
            <a:extLst>
              <a:ext uri="{FF2B5EF4-FFF2-40B4-BE49-F238E27FC236}">
                <a16:creationId xmlns:a16="http://schemas.microsoft.com/office/drawing/2014/main" id="{AB1E76DF-71D1-FED7-C108-91A0416A7923}"/>
              </a:ext>
            </a:extLst>
          </p:cNvPr>
          <p:cNvPicPr>
            <a:picLocks noChangeAspect="1" noChangeArrowheads="1"/>
          </p:cNvPicPr>
          <p:nvPr/>
        </p:nvPicPr>
        <p:blipFill>
          <a:blip r:embed="rId7"/>
          <a:srcRect/>
          <a:stretch>
            <a:fillRect/>
          </a:stretch>
        </p:blipFill>
        <p:spPr bwMode="auto">
          <a:xfrm>
            <a:off x="6732588" y="3660775"/>
            <a:ext cx="2217737" cy="2952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89127" name="TextBox 7">
            <a:extLst>
              <a:ext uri="{FF2B5EF4-FFF2-40B4-BE49-F238E27FC236}">
                <a16:creationId xmlns:a16="http://schemas.microsoft.com/office/drawing/2014/main" id="{BF86B42B-3025-1C6A-4A43-1842AD6D5123}"/>
              </a:ext>
            </a:extLst>
          </p:cNvPr>
          <p:cNvSpPr txBox="1">
            <a:spLocks noChangeArrowheads="1"/>
          </p:cNvSpPr>
          <p:nvPr/>
        </p:nvSpPr>
        <p:spPr bwMode="auto">
          <a:xfrm>
            <a:off x="4981575" y="4092575"/>
            <a:ext cx="15843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800">
                <a:solidFill>
                  <a:srgbClr val="FFFFFF"/>
                </a:solidFill>
                <a:latin typeface="Arial Black" panose="020B0A04020102020204" pitchFamily="34" charset="0"/>
              </a:rPr>
              <a:t>Ci  sono troppe strade</a:t>
            </a:r>
            <a:endParaRPr lang="it-IT" altLang="it-CH" sz="2800">
              <a:solidFill>
                <a:srgbClr val="FFFFFF"/>
              </a:solidFill>
              <a:latin typeface="Arial Black" panose="020B0A04020102020204"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Slide Number Placeholder 1">
            <a:extLst>
              <a:ext uri="{FF2B5EF4-FFF2-40B4-BE49-F238E27FC236}">
                <a16:creationId xmlns:a16="http://schemas.microsoft.com/office/drawing/2014/main" id="{3A4BF97D-64C1-EFE9-B26A-71E43F4896C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9B733FC-8B79-42EB-B2DD-EEFA18008548}" type="slidenum">
              <a:rPr lang="it-IT" altLang="en-US" sz="1400" smtClean="0">
                <a:solidFill>
                  <a:srgbClr val="FFFFFF"/>
                </a:solidFill>
              </a:rPr>
              <a:pPr>
                <a:spcBef>
                  <a:spcPct val="0"/>
                </a:spcBef>
                <a:buFontTx/>
                <a:buNone/>
              </a:pPr>
              <a:t>131</a:t>
            </a:fld>
            <a:endParaRPr lang="it-IT" altLang="en-US" sz="1400">
              <a:solidFill>
                <a:srgbClr val="FFFFFF"/>
              </a:solidFill>
            </a:endParaRPr>
          </a:p>
        </p:txBody>
      </p:sp>
      <p:sp>
        <p:nvSpPr>
          <p:cNvPr id="391171" name="TextBox 3">
            <a:extLst>
              <a:ext uri="{FF2B5EF4-FFF2-40B4-BE49-F238E27FC236}">
                <a16:creationId xmlns:a16="http://schemas.microsoft.com/office/drawing/2014/main" id="{B2AB55AB-9337-F9E8-6CD8-393835CF0B3F}"/>
              </a:ext>
            </a:extLst>
          </p:cNvPr>
          <p:cNvSpPr txBox="1">
            <a:spLocks noChangeArrowheads="1"/>
          </p:cNvSpPr>
          <p:nvPr/>
        </p:nvSpPr>
        <p:spPr bwMode="auto">
          <a:xfrm>
            <a:off x="1338263" y="5876925"/>
            <a:ext cx="6696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800">
                <a:solidFill>
                  <a:srgbClr val="FFFFFF"/>
                </a:solidFill>
                <a:latin typeface="Arial Black" panose="020B0A04020102020204" pitchFamily="34" charset="0"/>
              </a:rPr>
              <a:t>Continuando su questa strada....</a:t>
            </a:r>
            <a:endParaRPr lang="it-IT" altLang="it-CH" sz="2800">
              <a:solidFill>
                <a:srgbClr val="FFFFFF"/>
              </a:solidFill>
              <a:latin typeface="Arial Black" panose="020B0A04020102020204" pitchFamily="34" charset="0"/>
            </a:endParaRPr>
          </a:p>
        </p:txBody>
      </p:sp>
      <p:pic>
        <p:nvPicPr>
          <p:cNvPr id="294916" name="Picture 3" descr="C:\Dokumente und Einstellungen\Enrico\Eigene Dateien\Enrico\Documenti\AA Enrico nuovo\Politica\nodo stradale.JPG">
            <a:extLst>
              <a:ext uri="{FF2B5EF4-FFF2-40B4-BE49-F238E27FC236}">
                <a16:creationId xmlns:a16="http://schemas.microsoft.com/office/drawing/2014/main" id="{1C258247-2884-A4CC-7876-846D6D9E2111}"/>
              </a:ext>
            </a:extLst>
          </p:cNvPr>
          <p:cNvPicPr>
            <a:picLocks noChangeAspect="1" noChangeArrowheads="1"/>
          </p:cNvPicPr>
          <p:nvPr/>
        </p:nvPicPr>
        <p:blipFill>
          <a:blip r:embed="rId4"/>
          <a:srcRect/>
          <a:stretch>
            <a:fillRect/>
          </a:stretch>
        </p:blipFill>
        <p:spPr bwMode="auto">
          <a:xfrm>
            <a:off x="468313" y="765175"/>
            <a:ext cx="8177212" cy="48514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5938" name="Picture 2" descr="C:\Dokumente und Einstellungen\Enrico\Eigene Dateien\Enrico\Documenti\AA Enrico nuovo\Politica\Traffico game over.JPG">
            <a:extLst>
              <a:ext uri="{FF2B5EF4-FFF2-40B4-BE49-F238E27FC236}">
                <a16:creationId xmlns:a16="http://schemas.microsoft.com/office/drawing/2014/main" id="{B7D19A25-3A47-9B17-E4D5-4A43A531E41C}"/>
              </a:ext>
            </a:extLst>
          </p:cNvPr>
          <p:cNvPicPr>
            <a:picLocks noChangeAspect="1" noChangeArrowheads="1"/>
          </p:cNvPicPr>
          <p:nvPr/>
        </p:nvPicPr>
        <p:blipFill>
          <a:blip r:embed="rId4"/>
          <a:srcRect/>
          <a:stretch>
            <a:fillRect/>
          </a:stretch>
        </p:blipFill>
        <p:spPr bwMode="auto">
          <a:xfrm>
            <a:off x="620713" y="511175"/>
            <a:ext cx="3984625" cy="5638800"/>
          </a:xfrm>
          <a:prstGeom prst="rect">
            <a:avLst/>
          </a:prstGeom>
          <a:ln>
            <a:noFill/>
          </a:ln>
          <a:effectLst>
            <a:outerShdw blurRad="292100" dist="139700" dir="2700000" algn="tl" rotWithShape="0">
              <a:srgbClr val="333333">
                <a:alpha val="65000"/>
              </a:srgbClr>
            </a:outerShdw>
          </a:effectLst>
        </p:spPr>
      </p:pic>
      <p:sp>
        <p:nvSpPr>
          <p:cNvPr id="393219" name="TextBox 2">
            <a:extLst>
              <a:ext uri="{FF2B5EF4-FFF2-40B4-BE49-F238E27FC236}">
                <a16:creationId xmlns:a16="http://schemas.microsoft.com/office/drawing/2014/main" id="{7502B0A2-FD76-7B81-C787-F7E15C0778E1}"/>
              </a:ext>
            </a:extLst>
          </p:cNvPr>
          <p:cNvSpPr txBox="1">
            <a:spLocks noChangeArrowheads="1"/>
          </p:cNvSpPr>
          <p:nvPr/>
        </p:nvSpPr>
        <p:spPr bwMode="auto">
          <a:xfrm>
            <a:off x="4999038" y="5651500"/>
            <a:ext cx="3392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800">
                <a:solidFill>
                  <a:srgbClr val="FFFFFF"/>
                </a:solidFill>
                <a:latin typeface="Arial Black" panose="020B0A04020102020204" pitchFamily="34" charset="0"/>
              </a:rPr>
              <a:t>Il gioco è finito!</a:t>
            </a:r>
            <a:endParaRPr lang="it-IT" altLang="it-CH" sz="2800">
              <a:solidFill>
                <a:srgbClr val="FFFFFF"/>
              </a:solidFill>
              <a:latin typeface="Arial Black" panose="020B0A04020102020204" pitchFamily="34" charset="0"/>
            </a:endParaRPr>
          </a:p>
        </p:txBody>
      </p:sp>
      <p:pic>
        <p:nvPicPr>
          <p:cNvPr id="295940" name="Picture 6" descr="C:\Dokumente und Einstellungen\Enrico\Desktop\Auto volante.bmp">
            <a:extLst>
              <a:ext uri="{FF2B5EF4-FFF2-40B4-BE49-F238E27FC236}">
                <a16:creationId xmlns:a16="http://schemas.microsoft.com/office/drawing/2014/main" id="{F81681E9-8EAC-45A7-22F2-D86F074B8FB4}"/>
              </a:ext>
            </a:extLst>
          </p:cNvPr>
          <p:cNvPicPr>
            <a:picLocks noChangeAspect="1" noChangeArrowheads="1"/>
          </p:cNvPicPr>
          <p:nvPr/>
        </p:nvPicPr>
        <p:blipFill>
          <a:blip r:embed="rId5"/>
          <a:srcRect/>
          <a:stretch>
            <a:fillRect/>
          </a:stretch>
        </p:blipFill>
        <p:spPr bwMode="auto">
          <a:xfrm>
            <a:off x="7051675" y="511175"/>
            <a:ext cx="1316038" cy="12858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393221" name="TextBox 5">
            <a:extLst>
              <a:ext uri="{FF2B5EF4-FFF2-40B4-BE49-F238E27FC236}">
                <a16:creationId xmlns:a16="http://schemas.microsoft.com/office/drawing/2014/main" id="{5E4DC4D5-EDB4-FBB2-4BE5-FEDF661F4138}"/>
              </a:ext>
            </a:extLst>
          </p:cNvPr>
          <p:cNvSpPr txBox="1">
            <a:spLocks noChangeArrowheads="1"/>
          </p:cNvSpPr>
          <p:nvPr/>
        </p:nvSpPr>
        <p:spPr bwMode="auto">
          <a:xfrm>
            <a:off x="5238750" y="3511550"/>
            <a:ext cx="285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Qualcuno fa il furbo...o sogna,                                    ma non è la soluzione.</a:t>
            </a:r>
            <a:endParaRPr lang="it-IT" altLang="it-CH" sz="1200" b="1">
              <a:solidFill>
                <a:srgbClr val="FFFFFF"/>
              </a:solidFill>
            </a:endParaRPr>
          </a:p>
        </p:txBody>
      </p:sp>
      <p:pic>
        <p:nvPicPr>
          <p:cNvPr id="295942" name="Picture 8" descr="http://www.blahblahtech.com/wp-content/images/Flying-Car.jpg">
            <a:extLst>
              <a:ext uri="{FF2B5EF4-FFF2-40B4-BE49-F238E27FC236}">
                <a16:creationId xmlns:a16="http://schemas.microsoft.com/office/drawing/2014/main" id="{6F7C44B3-D193-5B84-C513-7396A2E27A3B}"/>
              </a:ext>
            </a:extLst>
          </p:cNvPr>
          <p:cNvPicPr>
            <a:picLocks noChangeAspect="1" noChangeArrowheads="1"/>
          </p:cNvPicPr>
          <p:nvPr/>
        </p:nvPicPr>
        <p:blipFill>
          <a:blip r:embed="rId6"/>
          <a:srcRect/>
          <a:stretch>
            <a:fillRect/>
          </a:stretch>
        </p:blipFill>
        <p:spPr bwMode="auto">
          <a:xfrm>
            <a:off x="4837113" y="511175"/>
            <a:ext cx="2124075" cy="13001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43" name="Picture 10" descr="http://estb.msn.com/i/D9/D63DB3D6688DC6A156B2CD85DE9ADA.jpg">
            <a:extLst>
              <a:ext uri="{FF2B5EF4-FFF2-40B4-BE49-F238E27FC236}">
                <a16:creationId xmlns:a16="http://schemas.microsoft.com/office/drawing/2014/main" id="{49694D7E-5597-9893-B574-C3FF68248038}"/>
              </a:ext>
            </a:extLst>
          </p:cNvPr>
          <p:cNvPicPr>
            <a:picLocks noChangeAspect="1" noChangeArrowheads="1"/>
          </p:cNvPicPr>
          <p:nvPr/>
        </p:nvPicPr>
        <p:blipFill>
          <a:blip r:embed="rId7"/>
          <a:srcRect/>
          <a:stretch>
            <a:fillRect/>
          </a:stretch>
        </p:blipFill>
        <p:spPr bwMode="auto">
          <a:xfrm>
            <a:off x="4837113" y="1868488"/>
            <a:ext cx="1751012" cy="12874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5944" name="Picture 12" descr="http://blog.news-record.com/staff/culture/Jetsons%20Car.jpg">
            <a:extLst>
              <a:ext uri="{FF2B5EF4-FFF2-40B4-BE49-F238E27FC236}">
                <a16:creationId xmlns:a16="http://schemas.microsoft.com/office/drawing/2014/main" id="{66EF690C-956B-9BB2-8784-1BC66EC8058C}"/>
              </a:ext>
            </a:extLst>
          </p:cNvPr>
          <p:cNvPicPr>
            <a:picLocks noChangeAspect="1" noChangeArrowheads="1"/>
          </p:cNvPicPr>
          <p:nvPr/>
        </p:nvPicPr>
        <p:blipFill>
          <a:blip r:embed="rId8"/>
          <a:srcRect l="17986" r="14825"/>
          <a:stretch>
            <a:fillRect/>
          </a:stretch>
        </p:blipFill>
        <p:spPr bwMode="auto">
          <a:xfrm>
            <a:off x="6694488" y="1868488"/>
            <a:ext cx="1673225" cy="12858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393225" name="Segnaposto numero diapositiva 1">
            <a:extLst>
              <a:ext uri="{FF2B5EF4-FFF2-40B4-BE49-F238E27FC236}">
                <a16:creationId xmlns:a16="http://schemas.microsoft.com/office/drawing/2014/main" id="{B71C43F5-576C-4F00-BED5-85B7F958E5B4}"/>
              </a:ext>
            </a:extLst>
          </p:cNvPr>
          <p:cNvSpPr>
            <a:spLocks noGrp="1"/>
          </p:cNvSpPr>
          <p:nvPr>
            <p:ph type="sldNum" sz="quarter" idx="12"/>
          </p:nvPr>
        </p:nvSpPr>
        <p:spPr>
          <a:xfrm>
            <a:off x="69215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5781F7-53AE-4E0A-BBC7-FB1BE48D12CD}" type="slidenum">
              <a:rPr lang="it-IT" altLang="en-US" sz="1400" smtClean="0"/>
              <a:pPr>
                <a:spcBef>
                  <a:spcPct val="0"/>
                </a:spcBef>
                <a:buFontTx/>
                <a:buNone/>
              </a:pPr>
              <a:t>132</a:t>
            </a:fld>
            <a:endParaRPr lang="it-IT" altLang="en-US" sz="1400"/>
          </a:p>
        </p:txBody>
      </p:sp>
      <p:pic>
        <p:nvPicPr>
          <p:cNvPr id="393226" name="Picture 10">
            <a:extLst>
              <a:ext uri="{FF2B5EF4-FFF2-40B4-BE49-F238E27FC236}">
                <a16:creationId xmlns:a16="http://schemas.microsoft.com/office/drawing/2014/main" id="{DE0DB76B-E4B3-C880-70CE-2FFABF388B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3213" y="3984625"/>
            <a:ext cx="2263775"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Users\Enrico\Desktop\t.jpg">
            <a:extLst>
              <a:ext uri="{FF2B5EF4-FFF2-40B4-BE49-F238E27FC236}">
                <a16:creationId xmlns:a16="http://schemas.microsoft.com/office/drawing/2014/main" id="{9F83480E-6FC7-A4F3-8F46-B98345D34981}"/>
              </a:ext>
            </a:extLst>
          </p:cNvPr>
          <p:cNvPicPr>
            <a:picLocks noChangeAspect="1" noChangeArrowheads="1"/>
          </p:cNvPicPr>
          <p:nvPr/>
        </p:nvPicPr>
        <p:blipFill>
          <a:blip r:embed="rId10"/>
          <a:srcRect/>
          <a:stretch>
            <a:fillRect/>
          </a:stretch>
        </p:blipFill>
        <p:spPr bwMode="auto">
          <a:xfrm>
            <a:off x="7739062" y="3982070"/>
            <a:ext cx="714375" cy="704850"/>
          </a:xfrm>
          <a:prstGeom prst="rect">
            <a:avLst/>
          </a:prstGeom>
          <a:noFill/>
          <a:scene3d>
            <a:camera prst="isometricLeftDown"/>
            <a:lightRig rig="threePt" dir="t"/>
          </a:scene3d>
        </p:spPr>
      </p:pic>
      <p:cxnSp>
        <p:nvCxnSpPr>
          <p:cNvPr id="12" name="Connettore 1 11">
            <a:extLst>
              <a:ext uri="{FF2B5EF4-FFF2-40B4-BE49-F238E27FC236}">
                <a16:creationId xmlns:a16="http://schemas.microsoft.com/office/drawing/2014/main" id="{C2AF0EAE-4D10-17F7-CDA4-43627C998A45}"/>
              </a:ext>
            </a:extLst>
          </p:cNvPr>
          <p:cNvCxnSpPr/>
          <p:nvPr/>
        </p:nvCxnSpPr>
        <p:spPr>
          <a:xfrm>
            <a:off x="8096250" y="4616450"/>
            <a:ext cx="0" cy="696913"/>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9806670D-06F4-6867-7C7A-489CD04B73AE}"/>
              </a:ext>
            </a:extLst>
          </p:cNvPr>
          <p:cNvCxnSpPr/>
          <p:nvPr/>
        </p:nvCxnSpPr>
        <p:spPr>
          <a:xfrm>
            <a:off x="8069263" y="4616450"/>
            <a:ext cx="0" cy="67627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cSld>
  <p:clrMapOvr>
    <a:overrideClrMapping bg1="dk2" tx1="lt1" bg2="dk1" tx2="lt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5266" name="Slide Number Placeholder 1">
            <a:extLst>
              <a:ext uri="{FF2B5EF4-FFF2-40B4-BE49-F238E27FC236}">
                <a16:creationId xmlns:a16="http://schemas.microsoft.com/office/drawing/2014/main" id="{C938933E-1CDC-40B7-FC42-58440C6E25D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486F3AA-78C1-42F0-9FC4-4986277812A6}" type="slidenum">
              <a:rPr lang="it-IT" altLang="en-US" sz="1400" smtClean="0">
                <a:solidFill>
                  <a:srgbClr val="FFFFFF"/>
                </a:solidFill>
              </a:rPr>
              <a:pPr>
                <a:spcBef>
                  <a:spcPct val="0"/>
                </a:spcBef>
                <a:buFontTx/>
                <a:buNone/>
              </a:pPr>
              <a:t>133</a:t>
            </a:fld>
            <a:endParaRPr lang="it-IT" altLang="en-US" sz="1400">
              <a:solidFill>
                <a:srgbClr val="FFFFFF"/>
              </a:solidFill>
            </a:endParaRPr>
          </a:p>
        </p:txBody>
      </p:sp>
      <p:pic>
        <p:nvPicPr>
          <p:cNvPr id="395267" name="Picture 5">
            <a:extLst>
              <a:ext uri="{FF2B5EF4-FFF2-40B4-BE49-F238E27FC236}">
                <a16:creationId xmlns:a16="http://schemas.microsoft.com/office/drawing/2014/main" id="{ABB04E47-5F73-BCED-339F-B40AF8638E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38" y="1344613"/>
            <a:ext cx="392747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83DE6CC-E9B1-7FDF-592B-FC9EF7FED66D}"/>
              </a:ext>
            </a:extLst>
          </p:cNvPr>
          <p:cNvSpPr txBox="1"/>
          <p:nvPr/>
        </p:nvSpPr>
        <p:spPr>
          <a:xfrm>
            <a:off x="4745038" y="1104900"/>
            <a:ext cx="4219575" cy="4770438"/>
          </a:xfrm>
          <a:prstGeom prst="rect">
            <a:avLst/>
          </a:prstGeom>
          <a:noFill/>
        </p:spPr>
        <p:txBody>
          <a:bodyPr>
            <a:spAutoFit/>
          </a:bodyPr>
          <a:lstStyle/>
          <a:p>
            <a:pPr eaLnBrk="1" hangingPunct="1">
              <a:defRPr/>
            </a:pPr>
            <a:r>
              <a:rPr lang="it-CH" sz="2000" b="1" dirty="0">
                <a:solidFill>
                  <a:srgbClr val="FFFFFF"/>
                </a:solidFill>
                <a:latin typeface="+mn-lt"/>
                <a:cs typeface="+mn-cs"/>
              </a:rPr>
              <a:t>Il mercato mondiale è saturo:</a:t>
            </a:r>
          </a:p>
          <a:p>
            <a:pPr eaLnBrk="1" hangingPunct="1">
              <a:defRPr/>
            </a:pPr>
            <a:endParaRPr lang="it-CH" sz="2000" b="1" dirty="0">
              <a:solidFill>
                <a:srgbClr val="FFFFFF"/>
              </a:solidFill>
              <a:latin typeface="+mn-lt"/>
              <a:cs typeface="+mn-cs"/>
            </a:endParaRPr>
          </a:p>
          <a:p>
            <a:pPr eaLnBrk="1" hangingPunct="1">
              <a:defRPr/>
            </a:pPr>
            <a:r>
              <a:rPr lang="it-CH" sz="2400" b="1" u="sng" dirty="0">
                <a:solidFill>
                  <a:srgbClr val="FFFFFF"/>
                </a:solidFill>
                <a:latin typeface="+mn-lt"/>
                <a:cs typeface="+mn-cs"/>
              </a:rPr>
              <a:t>Tutti coloro che:</a:t>
            </a:r>
          </a:p>
          <a:p>
            <a:pPr eaLnBrk="1" hangingPunct="1">
              <a:defRPr/>
            </a:pPr>
            <a:endParaRPr lang="it-CH" sz="2000" b="1" dirty="0">
              <a:solidFill>
                <a:srgbClr val="FFFFFF"/>
              </a:solidFill>
              <a:latin typeface="+mn-lt"/>
              <a:cs typeface="+mn-cs"/>
            </a:endParaRPr>
          </a:p>
          <a:p>
            <a:pPr marL="609600" indent="-609600" eaLnBrk="1" hangingPunct="1">
              <a:defRPr/>
            </a:pPr>
            <a:r>
              <a:rPr lang="it-CH" sz="1600" b="1" dirty="0">
                <a:solidFill>
                  <a:srgbClr val="FFFFFF"/>
                </a:solidFill>
                <a:latin typeface="+mn-lt"/>
                <a:cs typeface="+mn-cs"/>
              </a:rPr>
              <a:t>- </a:t>
            </a:r>
            <a:r>
              <a:rPr lang="fr-CH" sz="1600" b="1" dirty="0">
                <a:solidFill>
                  <a:srgbClr val="FFFFFF"/>
                </a:solidFill>
                <a:latin typeface="+mn-lt"/>
                <a:cs typeface="+mn-cs"/>
              </a:rPr>
              <a:t>HANNO IL DENARO NECESSARIO</a:t>
            </a:r>
          </a:p>
          <a:p>
            <a:pPr marL="609600" indent="-609600" eaLnBrk="1" hangingPunct="1">
              <a:buFontTx/>
              <a:buAutoNum type="arabicParenR"/>
              <a:defRPr/>
            </a:pPr>
            <a:endParaRPr lang="fr-CH" sz="1600" b="1" dirty="0">
              <a:solidFill>
                <a:srgbClr val="FFFFFF"/>
              </a:solidFill>
              <a:latin typeface="+mn-lt"/>
              <a:cs typeface="+mn-cs"/>
            </a:endParaRPr>
          </a:p>
          <a:p>
            <a:pPr marL="609600" indent="-609600" eaLnBrk="1" hangingPunct="1">
              <a:defRPr/>
            </a:pPr>
            <a:r>
              <a:rPr lang="fr-CH" sz="1600" b="1" dirty="0">
                <a:solidFill>
                  <a:srgbClr val="FFFFFF"/>
                </a:solidFill>
                <a:latin typeface="+mn-lt"/>
                <a:cs typeface="+mn-cs"/>
              </a:rPr>
              <a:t>- NECESSITANO   UN’AUTOMOBILE</a:t>
            </a:r>
          </a:p>
          <a:p>
            <a:pPr marL="609600" indent="-609600" eaLnBrk="1" hangingPunct="1">
              <a:buFontTx/>
              <a:buAutoNum type="arabicParenR"/>
              <a:defRPr/>
            </a:pPr>
            <a:endParaRPr lang="fr-CH" sz="1600" b="1" dirty="0">
              <a:solidFill>
                <a:srgbClr val="FFFFFF"/>
              </a:solidFill>
              <a:latin typeface="+mn-lt"/>
              <a:cs typeface="+mn-cs"/>
            </a:endParaRPr>
          </a:p>
          <a:p>
            <a:pPr marL="609600" indent="-609600" eaLnBrk="1" hangingPunct="1">
              <a:defRPr/>
            </a:pPr>
            <a:r>
              <a:rPr lang="fr-CH" sz="1600" b="1" dirty="0">
                <a:solidFill>
                  <a:srgbClr val="FFFFFF"/>
                </a:solidFill>
                <a:latin typeface="+mn-lt"/>
                <a:cs typeface="+mn-cs"/>
              </a:rPr>
              <a:t>- HANNO LA VOLONTÀ DI COMPERARE UN’AUTOMOBILE</a:t>
            </a:r>
          </a:p>
          <a:p>
            <a:pPr marL="609600" indent="-609600" eaLnBrk="1" hangingPunct="1">
              <a:defRPr/>
            </a:pPr>
            <a:r>
              <a:rPr lang="fr-CH" sz="1600" b="1" dirty="0">
                <a:solidFill>
                  <a:srgbClr val="FFFFFF"/>
                </a:solidFill>
                <a:latin typeface="+mn-lt"/>
                <a:cs typeface="+mn-cs"/>
              </a:rPr>
              <a:t>	</a:t>
            </a:r>
          </a:p>
          <a:p>
            <a:pPr marL="609600" indent="-609600" eaLnBrk="1" hangingPunct="1">
              <a:defRPr/>
            </a:pPr>
            <a:r>
              <a:rPr lang="fr-CH" sz="2400" b="1" u="sng" dirty="0" err="1">
                <a:solidFill>
                  <a:srgbClr val="FFFFFF"/>
                </a:solidFill>
                <a:latin typeface="+mn-lt"/>
                <a:cs typeface="+mn-cs"/>
              </a:rPr>
              <a:t>ora</a:t>
            </a:r>
            <a:r>
              <a:rPr lang="fr-CH" sz="2400" b="1" u="sng" dirty="0">
                <a:solidFill>
                  <a:srgbClr val="FFFFFF"/>
                </a:solidFill>
                <a:latin typeface="+mn-lt"/>
                <a:cs typeface="+mn-cs"/>
              </a:rPr>
              <a:t> </a:t>
            </a:r>
            <a:r>
              <a:rPr lang="fr-CH" sz="2400" b="1" u="sng" dirty="0" err="1">
                <a:solidFill>
                  <a:srgbClr val="FFFFFF"/>
                </a:solidFill>
                <a:latin typeface="+mn-lt"/>
                <a:cs typeface="+mn-cs"/>
              </a:rPr>
              <a:t>hanno</a:t>
            </a:r>
            <a:r>
              <a:rPr lang="fr-CH" sz="2400" b="1" u="sng" dirty="0">
                <a:solidFill>
                  <a:srgbClr val="FFFFFF"/>
                </a:solidFill>
                <a:latin typeface="+mn-lt"/>
                <a:cs typeface="+mn-cs"/>
              </a:rPr>
              <a:t> </a:t>
            </a:r>
            <a:r>
              <a:rPr lang="fr-CH" sz="2400" b="1" u="sng" dirty="0" err="1">
                <a:solidFill>
                  <a:srgbClr val="FFFFFF"/>
                </a:solidFill>
                <a:latin typeface="+mn-lt"/>
                <a:cs typeface="+mn-cs"/>
              </a:rPr>
              <a:t>un’automobile</a:t>
            </a:r>
            <a:r>
              <a:rPr lang="fr-CH" sz="2400" b="1" u="sng" dirty="0">
                <a:solidFill>
                  <a:srgbClr val="FFFFFF"/>
                </a:solidFill>
                <a:latin typeface="+mn-lt"/>
                <a:cs typeface="+mn-cs"/>
              </a:rPr>
              <a:t>. </a:t>
            </a:r>
          </a:p>
          <a:p>
            <a:pPr marL="609600" indent="-609600" eaLnBrk="1" hangingPunct="1">
              <a:defRPr/>
            </a:pPr>
            <a:r>
              <a:rPr lang="fr-CH" sz="1600" b="1" dirty="0">
                <a:solidFill>
                  <a:srgbClr val="FFFFFF"/>
                </a:solidFill>
                <a:latin typeface="+mn-lt"/>
                <a:cs typeface="+mn-cs"/>
              </a:rPr>
              <a:t>(e </a:t>
            </a:r>
            <a:r>
              <a:rPr lang="fr-CH" sz="1600" b="1" dirty="0" err="1">
                <a:solidFill>
                  <a:srgbClr val="FFFFFF"/>
                </a:solidFill>
                <a:latin typeface="+mn-lt"/>
                <a:cs typeface="+mn-cs"/>
              </a:rPr>
              <a:t>persino</a:t>
            </a:r>
            <a:r>
              <a:rPr lang="fr-CH" sz="1600" b="1" dirty="0">
                <a:solidFill>
                  <a:srgbClr val="FFFFFF"/>
                </a:solidFill>
                <a:latin typeface="+mn-lt"/>
                <a:cs typeface="+mn-cs"/>
              </a:rPr>
              <a:t> più di </a:t>
            </a:r>
            <a:r>
              <a:rPr lang="fr-CH" sz="1600" b="1" dirty="0" err="1">
                <a:solidFill>
                  <a:srgbClr val="FFFFFF"/>
                </a:solidFill>
                <a:latin typeface="+mn-lt"/>
                <a:cs typeface="+mn-cs"/>
              </a:rPr>
              <a:t>una</a:t>
            </a:r>
            <a:r>
              <a:rPr lang="fr-CH" sz="1600" b="1" dirty="0">
                <a:solidFill>
                  <a:srgbClr val="FFFFFF"/>
                </a:solidFill>
                <a:latin typeface="+mn-lt"/>
                <a:cs typeface="+mn-cs"/>
              </a:rPr>
              <a:t>) </a:t>
            </a:r>
          </a:p>
          <a:p>
            <a:pPr marL="609600" indent="-609600" eaLnBrk="1" hangingPunct="1">
              <a:defRPr/>
            </a:pPr>
            <a:endParaRPr lang="fr-CH" sz="1600" b="1" dirty="0">
              <a:solidFill>
                <a:srgbClr val="FFFFFF"/>
              </a:solidFill>
              <a:latin typeface="+mn-lt"/>
              <a:cs typeface="+mn-cs"/>
            </a:endParaRPr>
          </a:p>
          <a:p>
            <a:pPr marL="609600" indent="-609600" eaLnBrk="1" hangingPunct="1">
              <a:defRPr/>
            </a:pPr>
            <a:endParaRPr lang="fr-CH" sz="1600" b="1" dirty="0">
              <a:solidFill>
                <a:srgbClr val="FFFFFF"/>
              </a:solidFill>
              <a:latin typeface="+mn-lt"/>
              <a:cs typeface="+mn-cs"/>
            </a:endParaRPr>
          </a:p>
          <a:p>
            <a:pPr marL="609600" indent="-609600" eaLnBrk="1" hangingPunct="1">
              <a:defRPr/>
            </a:pPr>
            <a:r>
              <a:rPr lang="fr-CH" sz="1600" b="1" dirty="0">
                <a:solidFill>
                  <a:srgbClr val="FFFFFF"/>
                </a:solidFill>
                <a:latin typeface="+mn-lt"/>
                <a:cs typeface="+mn-cs"/>
              </a:rPr>
              <a:t>Cosa </a:t>
            </a:r>
            <a:r>
              <a:rPr lang="fr-CH" sz="1600" b="1" dirty="0" err="1">
                <a:solidFill>
                  <a:srgbClr val="FFFFFF"/>
                </a:solidFill>
                <a:latin typeface="+mn-lt"/>
                <a:cs typeface="+mn-cs"/>
              </a:rPr>
              <a:t>fare</a:t>
            </a:r>
            <a:r>
              <a:rPr lang="fr-CH" sz="1600" b="1" dirty="0">
                <a:solidFill>
                  <a:srgbClr val="FFFFFF"/>
                </a:solidFill>
                <a:latin typeface="+mn-lt"/>
                <a:cs typeface="+mn-cs"/>
              </a:rPr>
              <a:t>?</a:t>
            </a:r>
            <a:endParaRPr lang="it-IT" sz="1600" b="1" dirty="0">
              <a:solidFill>
                <a:srgbClr val="FFFFFF"/>
              </a:solidFill>
              <a:latin typeface="+mn-lt"/>
              <a:cs typeface="+mn-cs"/>
            </a:endParaRPr>
          </a:p>
          <a:p>
            <a:pPr eaLnBrk="1" hangingPunct="1">
              <a:defRPr/>
            </a:pPr>
            <a:endParaRPr lang="it-IT" sz="2000" b="1" dirty="0">
              <a:solidFill>
                <a:srgbClr val="FFFFFF"/>
              </a:solidFill>
              <a:latin typeface="+mn-lt"/>
              <a:cs typeface="+mn-cs"/>
            </a:endParaRPr>
          </a:p>
        </p:txBody>
      </p:sp>
      <p:pic>
        <p:nvPicPr>
          <p:cNvPr id="395269" name="Picture 5">
            <a:extLst>
              <a:ext uri="{FF2B5EF4-FFF2-40B4-BE49-F238E27FC236}">
                <a16:creationId xmlns:a16="http://schemas.microsoft.com/office/drawing/2014/main" id="{B7A7EB77-B3BA-4484-B983-D7974764E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9138" y="1081088"/>
            <a:ext cx="80645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70" name="Picture 5">
            <a:extLst>
              <a:ext uri="{FF2B5EF4-FFF2-40B4-BE49-F238E27FC236}">
                <a16:creationId xmlns:a16="http://schemas.microsoft.com/office/drawing/2014/main" id="{073AA64F-FAA8-6E28-8288-BC2D4AC61A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8038" y="5016500"/>
            <a:ext cx="80486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71" name="Picture 5">
            <a:extLst>
              <a:ext uri="{FF2B5EF4-FFF2-40B4-BE49-F238E27FC236}">
                <a16:creationId xmlns:a16="http://schemas.microsoft.com/office/drawing/2014/main" id="{89FE7804-D7F8-66EB-3650-1FBA315C3D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3014663"/>
            <a:ext cx="530225"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72" name="Picture 5">
            <a:extLst>
              <a:ext uri="{FF2B5EF4-FFF2-40B4-BE49-F238E27FC236}">
                <a16:creationId xmlns:a16="http://schemas.microsoft.com/office/drawing/2014/main" id="{BF0ADD7A-1320-77CF-D883-FE959499D3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7500" y="2852738"/>
            <a:ext cx="530225"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Slide Number Placeholder 3">
            <a:extLst>
              <a:ext uri="{FF2B5EF4-FFF2-40B4-BE49-F238E27FC236}">
                <a16:creationId xmlns:a16="http://schemas.microsoft.com/office/drawing/2014/main" id="{EB06FD90-FB3E-77AD-BD02-D018973A243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DC0CD65-E137-4BAE-8CAD-492020648D1D}" type="slidenum">
              <a:rPr lang="it-IT" altLang="en-US" sz="1400" smtClean="0">
                <a:solidFill>
                  <a:srgbClr val="000000"/>
                </a:solidFill>
              </a:rPr>
              <a:pPr>
                <a:spcBef>
                  <a:spcPct val="0"/>
                </a:spcBef>
                <a:buFontTx/>
                <a:buNone/>
              </a:pPr>
              <a:t>134</a:t>
            </a:fld>
            <a:endParaRPr lang="it-IT" altLang="en-US" sz="1400">
              <a:solidFill>
                <a:srgbClr val="000000"/>
              </a:solidFill>
            </a:endParaRPr>
          </a:p>
        </p:txBody>
      </p:sp>
      <p:sp>
        <p:nvSpPr>
          <p:cNvPr id="397315" name="Text Box 2">
            <a:extLst>
              <a:ext uri="{FF2B5EF4-FFF2-40B4-BE49-F238E27FC236}">
                <a16:creationId xmlns:a16="http://schemas.microsoft.com/office/drawing/2014/main" id="{8E44B56A-CCBE-0133-4722-D033510DF26D}"/>
              </a:ext>
            </a:extLst>
          </p:cNvPr>
          <p:cNvSpPr txBox="1">
            <a:spLocks noChangeArrowheads="1"/>
          </p:cNvSpPr>
          <p:nvPr/>
        </p:nvSpPr>
        <p:spPr bwMode="auto">
          <a:xfrm>
            <a:off x="539750" y="981075"/>
            <a:ext cx="792162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tabLst>
                <a:tab pos="5108575" algn="l"/>
              </a:tabLst>
              <a:defRPr sz="3200">
                <a:solidFill>
                  <a:schemeClr val="tx1"/>
                </a:solidFill>
                <a:latin typeface="Arial" panose="020B0604020202020204" pitchFamily="34" charset="0"/>
              </a:defRPr>
            </a:lvl1pPr>
            <a:lvl2pPr marL="742950" indent="-285750">
              <a:spcBef>
                <a:spcPct val="20000"/>
              </a:spcBef>
              <a:buChar char="–"/>
              <a:tabLst>
                <a:tab pos="5108575" algn="l"/>
              </a:tabLst>
              <a:defRPr sz="2800">
                <a:solidFill>
                  <a:schemeClr val="tx1"/>
                </a:solidFill>
                <a:latin typeface="Arial" panose="020B0604020202020204" pitchFamily="34" charset="0"/>
              </a:defRPr>
            </a:lvl2pPr>
            <a:lvl3pPr marL="1143000" indent="-228600">
              <a:spcBef>
                <a:spcPct val="20000"/>
              </a:spcBef>
              <a:buChar char="•"/>
              <a:tabLst>
                <a:tab pos="5108575" algn="l"/>
              </a:tabLst>
              <a:defRPr sz="2400">
                <a:solidFill>
                  <a:schemeClr val="tx1"/>
                </a:solidFill>
                <a:latin typeface="Arial" panose="020B0604020202020204" pitchFamily="34" charset="0"/>
              </a:defRPr>
            </a:lvl3pPr>
            <a:lvl4pPr marL="1600200" indent="-228600">
              <a:spcBef>
                <a:spcPct val="20000"/>
              </a:spcBef>
              <a:buChar char="–"/>
              <a:tabLst>
                <a:tab pos="5108575" algn="l"/>
              </a:tabLst>
              <a:defRPr sz="2000">
                <a:solidFill>
                  <a:schemeClr val="tx1"/>
                </a:solidFill>
                <a:latin typeface="Arial" panose="020B0604020202020204" pitchFamily="34" charset="0"/>
              </a:defRPr>
            </a:lvl4pPr>
            <a:lvl5pPr marL="2057400" indent="-228600">
              <a:spcBef>
                <a:spcPct val="20000"/>
              </a:spcBef>
              <a:buChar char="»"/>
              <a:tabLst>
                <a:tab pos="51085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51085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51085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51085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5108575" algn="l"/>
              </a:tabLst>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La fabbrica d’automobili </a:t>
            </a:r>
            <a:r>
              <a:rPr lang="fr-CH" altLang="it-CH" sz="1600" b="1">
                <a:solidFill>
                  <a:srgbClr val="FF0000"/>
                </a:solidFill>
              </a:rPr>
              <a:t>W</a:t>
            </a:r>
            <a:r>
              <a:rPr lang="fr-CH" altLang="it-CH" sz="1600" b="1">
                <a:solidFill>
                  <a:srgbClr val="000000"/>
                </a:solidFill>
              </a:rPr>
              <a:t> è confrontata alla saturazione del mercato a livello mondiale.</a:t>
            </a:r>
          </a:p>
          <a:p>
            <a:pPr eaLnBrk="1" hangingPunct="1">
              <a:spcBef>
                <a:spcPct val="50000"/>
              </a:spcBef>
              <a:buFontTx/>
              <a:buNone/>
            </a:pPr>
            <a:endParaRPr lang="fr-CH" altLang="it-CH" sz="1600" b="1">
              <a:solidFill>
                <a:srgbClr val="000000"/>
              </a:solidFill>
            </a:endParaRPr>
          </a:p>
          <a:p>
            <a:pPr eaLnBrk="1" hangingPunct="1">
              <a:spcBef>
                <a:spcPct val="50000"/>
              </a:spcBef>
              <a:buFontTx/>
              <a:buNone/>
            </a:pPr>
            <a:r>
              <a:rPr lang="fr-CH" altLang="it-CH" sz="2000" b="1" u="sng">
                <a:solidFill>
                  <a:srgbClr val="000000"/>
                </a:solidFill>
              </a:rPr>
              <a:t>Non si riesce più a vendere le automobili </a:t>
            </a:r>
            <a:r>
              <a:rPr lang="fr-CH" altLang="it-CH" sz="2000" b="1" u="sng">
                <a:solidFill>
                  <a:srgbClr val="FF0000"/>
                </a:solidFill>
              </a:rPr>
              <a:t>W</a:t>
            </a:r>
            <a:r>
              <a:rPr lang="fr-CH" altLang="it-CH" sz="2000" b="1" u="sng">
                <a:solidFill>
                  <a:srgbClr val="000000"/>
                </a:solidFill>
              </a:rPr>
              <a:t>, perchè</a:t>
            </a:r>
          </a:p>
          <a:p>
            <a:pPr eaLnBrk="1" hangingPunct="1">
              <a:spcBef>
                <a:spcPct val="50000"/>
              </a:spcBef>
              <a:buFontTx/>
              <a:buChar char="-"/>
            </a:pPr>
            <a:r>
              <a:rPr lang="fr-CH" altLang="it-CH" sz="1600" b="1">
                <a:solidFill>
                  <a:srgbClr val="000000"/>
                </a:solidFill>
              </a:rPr>
              <a:t>la gente non ha il denaro necessario per comperare l’automobile </a:t>
            </a:r>
          </a:p>
          <a:p>
            <a:pPr eaLnBrk="1" hangingPunct="1">
              <a:spcBef>
                <a:spcPct val="50000"/>
              </a:spcBef>
              <a:buFontTx/>
              <a:buChar char="-"/>
            </a:pPr>
            <a:r>
              <a:rPr lang="fr-CH" altLang="it-CH" sz="1600" b="1">
                <a:solidFill>
                  <a:srgbClr val="000000"/>
                </a:solidFill>
              </a:rPr>
              <a:t>la gente non necessita un’automibile perchè ne ha già una o più di una</a:t>
            </a:r>
          </a:p>
          <a:p>
            <a:pPr eaLnBrk="1" hangingPunct="1">
              <a:spcBef>
                <a:spcPct val="50000"/>
              </a:spcBef>
              <a:buFontTx/>
              <a:buChar char="-"/>
            </a:pPr>
            <a:r>
              <a:rPr lang="fr-CH" altLang="it-CH" sz="1600" b="1">
                <a:solidFill>
                  <a:srgbClr val="000000"/>
                </a:solidFill>
              </a:rPr>
              <a:t>la gente non vuole comperare un’automobile (le strade sono intasate)</a:t>
            </a:r>
          </a:p>
          <a:p>
            <a:pPr eaLnBrk="1" hangingPunct="1">
              <a:spcBef>
                <a:spcPct val="50000"/>
              </a:spcBef>
              <a:buFontTx/>
              <a:buChar char="-"/>
            </a:pPr>
            <a:r>
              <a:rPr lang="fr-CH" altLang="it-CH" sz="1600" b="1">
                <a:solidFill>
                  <a:srgbClr val="000000"/>
                </a:solidFill>
              </a:rPr>
              <a:t>la concorrenza è spietata</a:t>
            </a:r>
          </a:p>
          <a:p>
            <a:pPr eaLnBrk="1" hangingPunct="1">
              <a:spcBef>
                <a:spcPct val="50000"/>
              </a:spcBef>
              <a:buFontTx/>
              <a:buChar char="-"/>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r>
              <a:rPr lang="fr-CH" altLang="it-CH" sz="2000" b="1">
                <a:solidFill>
                  <a:srgbClr val="000000"/>
                </a:solidFill>
              </a:rPr>
              <a:t>Il Direttore informa il </a:t>
            </a:r>
            <a:r>
              <a:rPr lang="fr-CH" altLang="it-CH" sz="2000" b="1" u="sng">
                <a:solidFill>
                  <a:srgbClr val="000000"/>
                </a:solidFill>
              </a:rPr>
              <a:t>Consiglio di amministrazione</a:t>
            </a:r>
            <a:r>
              <a:rPr lang="fr-CH" altLang="it-CH" sz="1600" b="1" u="sng">
                <a:solidFill>
                  <a:srgbClr val="000000"/>
                </a:solidFill>
              </a:rPr>
              <a:t>  </a:t>
            </a:r>
            <a:r>
              <a:rPr lang="fr-CH" altLang="it-CH" sz="1600" b="1">
                <a:solidFill>
                  <a:srgbClr val="000000"/>
                </a:solidFill>
              </a:rPr>
              <a:t>(i capitalisti)</a:t>
            </a:r>
          </a:p>
        </p:txBody>
      </p:sp>
      <p:pic>
        <p:nvPicPr>
          <p:cNvPr id="299012" name="Picture 3" descr="Direttore">
            <a:extLst>
              <a:ext uri="{FF2B5EF4-FFF2-40B4-BE49-F238E27FC236}">
                <a16:creationId xmlns:a16="http://schemas.microsoft.com/office/drawing/2014/main" id="{72EF0A98-FF3B-9A0F-871D-1C823A052716}"/>
              </a:ext>
            </a:extLst>
          </p:cNvPr>
          <p:cNvPicPr>
            <a:picLocks noChangeAspect="1" noChangeArrowheads="1"/>
          </p:cNvPicPr>
          <p:nvPr/>
        </p:nvPicPr>
        <p:blipFill>
          <a:blip r:embed="rId3"/>
          <a:srcRect/>
          <a:stretch>
            <a:fillRect/>
          </a:stretch>
        </p:blipFill>
        <p:spPr bwMode="auto">
          <a:xfrm>
            <a:off x="684213" y="4076700"/>
            <a:ext cx="1895475" cy="971550"/>
          </a:xfrm>
          <a:prstGeom prst="rect">
            <a:avLst/>
          </a:prstGeom>
          <a:ln>
            <a:solidFill>
              <a:schemeClr val="accent4">
                <a:lumMod val="95000"/>
                <a:lumOff val="5000"/>
              </a:schemeClr>
            </a:solidFill>
          </a:ln>
          <a:effectLst>
            <a:outerShdw blurRad="292100" dist="139700" dir="2700000" algn="tl" rotWithShape="0">
              <a:srgbClr val="333333">
                <a:alpha val="65000"/>
              </a:srgbClr>
            </a:outerShdw>
          </a:effec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62" name="Slide Number Placeholder 1">
            <a:extLst>
              <a:ext uri="{FF2B5EF4-FFF2-40B4-BE49-F238E27FC236}">
                <a16:creationId xmlns:a16="http://schemas.microsoft.com/office/drawing/2014/main" id="{84DAAFBA-B69B-74B7-C118-99C48F4A074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F2D51C6-A996-4CF0-996B-B13D3361F995}" type="slidenum">
              <a:rPr lang="it-IT" altLang="en-US" sz="1400" smtClean="0">
                <a:solidFill>
                  <a:srgbClr val="FFFFFF"/>
                </a:solidFill>
              </a:rPr>
              <a:pPr>
                <a:spcBef>
                  <a:spcPct val="0"/>
                </a:spcBef>
                <a:buFontTx/>
                <a:buNone/>
              </a:pPr>
              <a:t>135</a:t>
            </a:fld>
            <a:endParaRPr lang="it-IT" altLang="en-US" sz="1400">
              <a:solidFill>
                <a:srgbClr val="FFFFFF"/>
              </a:solidFill>
            </a:endParaRPr>
          </a:p>
        </p:txBody>
      </p:sp>
      <p:sp>
        <p:nvSpPr>
          <p:cNvPr id="399363" name="Rectangle 2">
            <a:extLst>
              <a:ext uri="{FF2B5EF4-FFF2-40B4-BE49-F238E27FC236}">
                <a16:creationId xmlns:a16="http://schemas.microsoft.com/office/drawing/2014/main" id="{8F46614E-4F87-2A8C-C2BC-F517BE1F489F}"/>
              </a:ext>
            </a:extLst>
          </p:cNvPr>
          <p:cNvSpPr>
            <a:spLocks noChangeArrowheads="1"/>
          </p:cNvSpPr>
          <p:nvPr/>
        </p:nvSpPr>
        <p:spPr bwMode="auto">
          <a:xfrm>
            <a:off x="684213" y="4149725"/>
            <a:ext cx="79200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5108575" algn="l"/>
              </a:tabLst>
              <a:defRPr sz="3200">
                <a:solidFill>
                  <a:schemeClr val="tx1"/>
                </a:solidFill>
                <a:latin typeface="Arial" panose="020B0604020202020204" pitchFamily="34" charset="0"/>
              </a:defRPr>
            </a:lvl1pPr>
            <a:lvl2pPr marL="742950" indent="-285750">
              <a:spcBef>
                <a:spcPct val="20000"/>
              </a:spcBef>
              <a:buChar char="–"/>
              <a:tabLst>
                <a:tab pos="5108575" algn="l"/>
              </a:tabLst>
              <a:defRPr sz="2800">
                <a:solidFill>
                  <a:schemeClr val="tx1"/>
                </a:solidFill>
                <a:latin typeface="Arial" panose="020B0604020202020204" pitchFamily="34" charset="0"/>
              </a:defRPr>
            </a:lvl2pPr>
            <a:lvl3pPr marL="1143000" indent="-228600">
              <a:spcBef>
                <a:spcPct val="20000"/>
              </a:spcBef>
              <a:buChar char="•"/>
              <a:tabLst>
                <a:tab pos="5108575" algn="l"/>
              </a:tabLst>
              <a:defRPr sz="2400">
                <a:solidFill>
                  <a:schemeClr val="tx1"/>
                </a:solidFill>
                <a:latin typeface="Arial" panose="020B0604020202020204" pitchFamily="34" charset="0"/>
              </a:defRPr>
            </a:lvl3pPr>
            <a:lvl4pPr marL="1600200" indent="-228600">
              <a:spcBef>
                <a:spcPct val="20000"/>
              </a:spcBef>
              <a:buChar char="–"/>
              <a:tabLst>
                <a:tab pos="5108575" algn="l"/>
              </a:tabLst>
              <a:defRPr sz="2000">
                <a:solidFill>
                  <a:schemeClr val="tx1"/>
                </a:solidFill>
                <a:latin typeface="Arial" panose="020B0604020202020204" pitchFamily="34" charset="0"/>
              </a:defRPr>
            </a:lvl4pPr>
            <a:lvl5pPr marL="2057400" indent="-228600">
              <a:spcBef>
                <a:spcPct val="20000"/>
              </a:spcBef>
              <a:buChar char="»"/>
              <a:tabLst>
                <a:tab pos="51085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51085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51085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51085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5108575" algn="l"/>
              </a:tabLst>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FFFFFF"/>
                </a:solidFill>
              </a:rPr>
              <a:t>I capitalisti constatano che produrre/vendere automobili non rende più e decidono di chiudere la fabbrica di automobili.</a:t>
            </a:r>
          </a:p>
        </p:txBody>
      </p:sp>
      <p:pic>
        <p:nvPicPr>
          <p:cNvPr id="300036" name="Picture 2">
            <a:extLst>
              <a:ext uri="{FF2B5EF4-FFF2-40B4-BE49-F238E27FC236}">
                <a16:creationId xmlns:a16="http://schemas.microsoft.com/office/drawing/2014/main" id="{F47393AB-DC73-434A-0DB4-26D3141E6097}"/>
              </a:ext>
            </a:extLst>
          </p:cNvPr>
          <p:cNvPicPr>
            <a:picLocks noChangeAspect="1" noChangeArrowheads="1"/>
          </p:cNvPicPr>
          <p:nvPr/>
        </p:nvPicPr>
        <p:blipFill>
          <a:blip r:embed="rId4"/>
          <a:srcRect/>
          <a:stretch>
            <a:fillRect/>
          </a:stretch>
        </p:blipFill>
        <p:spPr bwMode="auto">
          <a:xfrm>
            <a:off x="5435600" y="1557338"/>
            <a:ext cx="2089150" cy="1668462"/>
          </a:xfrm>
          <a:prstGeom prst="rect">
            <a:avLst/>
          </a:prstGeom>
          <a:ln>
            <a:noFill/>
          </a:ln>
          <a:effectLst>
            <a:outerShdw blurRad="292100" dist="139700" dir="2700000" algn="tl" rotWithShape="0">
              <a:srgbClr val="333333">
                <a:alpha val="65000"/>
              </a:srgbClr>
            </a:outerShdw>
          </a:effectLst>
        </p:spPr>
      </p:pic>
      <p:cxnSp>
        <p:nvCxnSpPr>
          <p:cNvPr id="6" name="Straight Connector 5">
            <a:extLst>
              <a:ext uri="{FF2B5EF4-FFF2-40B4-BE49-F238E27FC236}">
                <a16:creationId xmlns:a16="http://schemas.microsoft.com/office/drawing/2014/main" id="{36E85E95-3DA1-E94E-F5B7-2969D34D3151}"/>
              </a:ext>
            </a:extLst>
          </p:cNvPr>
          <p:cNvCxnSpPr/>
          <p:nvPr/>
        </p:nvCxnSpPr>
        <p:spPr>
          <a:xfrm flipV="1">
            <a:off x="5003800" y="1052513"/>
            <a:ext cx="2881313" cy="2520950"/>
          </a:xfrm>
          <a:prstGeom prst="line">
            <a:avLst/>
          </a:prstGeom>
          <a:ln w="762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F0CA748-FD21-990A-6A03-8E3D5255D1D7}"/>
              </a:ext>
            </a:extLst>
          </p:cNvPr>
          <p:cNvCxnSpPr/>
          <p:nvPr/>
        </p:nvCxnSpPr>
        <p:spPr>
          <a:xfrm>
            <a:off x="5076825" y="1125538"/>
            <a:ext cx="2879725" cy="2519362"/>
          </a:xfrm>
          <a:prstGeom prst="line">
            <a:avLst/>
          </a:prstGeom>
          <a:ln w="76200">
            <a:solidFill>
              <a:srgbClr val="FF3300"/>
            </a:solidFill>
          </a:ln>
        </p:spPr>
        <p:style>
          <a:lnRef idx="1">
            <a:schemeClr val="accent1"/>
          </a:lnRef>
          <a:fillRef idx="0">
            <a:schemeClr val="accent1"/>
          </a:fillRef>
          <a:effectRef idx="0">
            <a:schemeClr val="accent1"/>
          </a:effectRef>
          <a:fontRef idx="minor">
            <a:schemeClr val="tx1"/>
          </a:fontRef>
        </p:style>
      </p:cxnSp>
      <p:pic>
        <p:nvPicPr>
          <p:cNvPr id="300039" name="Picture 4" descr="AAAAA capitalisti">
            <a:extLst>
              <a:ext uri="{FF2B5EF4-FFF2-40B4-BE49-F238E27FC236}">
                <a16:creationId xmlns:a16="http://schemas.microsoft.com/office/drawing/2014/main" id="{03E26F88-A45C-05BA-5BB0-EA1A51FEC113}"/>
              </a:ext>
            </a:extLst>
          </p:cNvPr>
          <p:cNvPicPr>
            <a:picLocks noChangeAspect="1" noChangeArrowheads="1"/>
          </p:cNvPicPr>
          <p:nvPr/>
        </p:nvPicPr>
        <p:blipFill>
          <a:blip r:embed="rId5"/>
          <a:srcRect/>
          <a:stretch>
            <a:fillRect/>
          </a:stretch>
        </p:blipFill>
        <p:spPr bwMode="auto">
          <a:xfrm>
            <a:off x="900113" y="1027113"/>
            <a:ext cx="2308225" cy="2617787"/>
          </a:xfrm>
          <a:prstGeom prst="rect">
            <a:avLst/>
          </a:prstGeom>
          <a:ln>
            <a:noFill/>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01410" name="Segnaposto numero diapositiva 1">
            <a:extLst>
              <a:ext uri="{FF2B5EF4-FFF2-40B4-BE49-F238E27FC236}">
                <a16:creationId xmlns:a16="http://schemas.microsoft.com/office/drawing/2014/main" id="{D32CCAD9-FD99-82B5-D9EB-215CE5B4A9B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E40CC4-FC39-4A16-A262-B40EB2E82692}" type="slidenum">
              <a:rPr lang="it-IT" altLang="en-US" sz="1400" smtClean="0"/>
              <a:pPr>
                <a:spcBef>
                  <a:spcPct val="0"/>
                </a:spcBef>
                <a:buFontTx/>
                <a:buNone/>
              </a:pPr>
              <a:t>136</a:t>
            </a:fld>
            <a:endParaRPr lang="it-IT" altLang="en-US" sz="1400"/>
          </a:p>
        </p:txBody>
      </p:sp>
      <p:pic>
        <p:nvPicPr>
          <p:cNvPr id="297987" name="Picture 4" descr="C:\Users\Enrico\Desktop\cvb.jpg">
            <a:extLst>
              <a:ext uri="{FF2B5EF4-FFF2-40B4-BE49-F238E27FC236}">
                <a16:creationId xmlns:a16="http://schemas.microsoft.com/office/drawing/2014/main" id="{C4592059-043E-49BA-6EEE-D0DE02AA7004}"/>
              </a:ext>
            </a:extLst>
          </p:cNvPr>
          <p:cNvPicPr>
            <a:picLocks noChangeAspect="1" noChangeArrowheads="1"/>
          </p:cNvPicPr>
          <p:nvPr/>
        </p:nvPicPr>
        <p:blipFill>
          <a:blip r:embed="rId4"/>
          <a:srcRect/>
          <a:stretch>
            <a:fillRect/>
          </a:stretch>
        </p:blipFill>
        <p:spPr bwMode="auto">
          <a:xfrm>
            <a:off x="611188" y="819150"/>
            <a:ext cx="7921625" cy="4989513"/>
          </a:xfrm>
          <a:prstGeom prst="rect">
            <a:avLst/>
          </a:prstGeom>
          <a:ln w="9525">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401412" name="CasellaDiTesto 2">
            <a:extLst>
              <a:ext uri="{FF2B5EF4-FFF2-40B4-BE49-F238E27FC236}">
                <a16:creationId xmlns:a16="http://schemas.microsoft.com/office/drawing/2014/main" id="{AEFD285C-D10F-6612-04FB-C753787B94D0}"/>
              </a:ext>
            </a:extLst>
          </p:cNvPr>
          <p:cNvSpPr txBox="1">
            <a:spLocks noChangeArrowheads="1"/>
          </p:cNvSpPr>
          <p:nvPr/>
        </p:nvSpPr>
        <p:spPr bwMode="auto">
          <a:xfrm>
            <a:off x="755650" y="5949950"/>
            <a:ext cx="3529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La sovracapacità produttiva</a:t>
            </a:r>
          </a:p>
        </p:txBody>
      </p:sp>
    </p:spTree>
  </p:cSld>
  <p:clrMapOvr>
    <a:overrideClrMapping bg1="dk2" tx1="lt1" bg2="dk1" tx2="lt2" accent1="accent1" accent2="accent2" accent3="accent3" accent4="accent4" accent5="accent5" accent6="accent6" hlink="hlink" folHlink="folHlink"/>
  </p:clrMapOvr>
  <p:transition spd="slow"/>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3458" name="Rectangle 5">
            <a:extLst>
              <a:ext uri="{FF2B5EF4-FFF2-40B4-BE49-F238E27FC236}">
                <a16:creationId xmlns:a16="http://schemas.microsoft.com/office/drawing/2014/main" id="{31CE7CBD-303B-4E61-56E7-68BD04734A10}"/>
              </a:ext>
            </a:extLst>
          </p:cNvPr>
          <p:cNvSpPr>
            <a:spLocks noGrp="1" noChangeArrowheads="1"/>
          </p:cNvSpPr>
          <p:nvPr>
            <p:ph sz="half" idx="1"/>
          </p:nvPr>
        </p:nvSpPr>
        <p:spPr>
          <a:xfrm>
            <a:off x="339725" y="3644900"/>
            <a:ext cx="4033838" cy="1874838"/>
          </a:xfrm>
        </p:spPr>
        <p:txBody>
          <a:bodyPr/>
          <a:lstStyle/>
          <a:p>
            <a:pPr marL="0" indent="0" eaLnBrk="1" hangingPunct="1">
              <a:buFontTx/>
              <a:buNone/>
            </a:pPr>
            <a:r>
              <a:rPr lang="fr-CH" altLang="it-CH" sz="2400" b="1"/>
              <a:t>La fabbrica di automobili chiude :                                        gli operai                                   devono                               andarsene</a:t>
            </a:r>
            <a:endParaRPr lang="it-IT" altLang="it-CH" sz="2400" b="1"/>
          </a:p>
        </p:txBody>
      </p:sp>
      <p:pic>
        <p:nvPicPr>
          <p:cNvPr id="301061" name="Picture 6" descr="operai">
            <a:extLst>
              <a:ext uri="{FF2B5EF4-FFF2-40B4-BE49-F238E27FC236}">
                <a16:creationId xmlns:a16="http://schemas.microsoft.com/office/drawing/2014/main" id="{1D87AFF1-2976-522B-1D2A-4CEE1EA35346}"/>
              </a:ext>
            </a:extLst>
          </p:cNvPr>
          <p:cNvPicPr>
            <a:picLocks noGrp="1" noChangeAspect="1" noChangeArrowheads="1"/>
          </p:cNvPicPr>
          <p:nvPr>
            <p:ph sz="half" idx="2"/>
          </p:nvPr>
        </p:nvPicPr>
        <p:blipFill>
          <a:blip r:embed="rId4"/>
          <a:srcRect/>
          <a:stretch>
            <a:fillRect/>
          </a:stretch>
        </p:blipFill>
        <p:spPr>
          <a:xfrm>
            <a:off x="4538663" y="3406775"/>
            <a:ext cx="4173537" cy="3076575"/>
          </a:xfrm>
          <a:ln w="12700">
            <a:solidFill>
              <a:schemeClr val="tx1"/>
            </a:solidFill>
          </a:ln>
          <a:effectLst>
            <a:outerShdw blurRad="292100" dist="139700" dir="2700000" algn="tl" rotWithShape="0">
              <a:srgbClr val="333333">
                <a:alpha val="65000"/>
              </a:srgbClr>
            </a:outerShdw>
          </a:effectLst>
        </p:spPr>
      </p:pic>
      <p:sp>
        <p:nvSpPr>
          <p:cNvPr id="403460" name="Slide Number Placeholder 6">
            <a:extLst>
              <a:ext uri="{FF2B5EF4-FFF2-40B4-BE49-F238E27FC236}">
                <a16:creationId xmlns:a16="http://schemas.microsoft.com/office/drawing/2014/main" id="{8FB6F81C-7C04-66DE-6621-549A02B413E1}"/>
              </a:ext>
            </a:extLst>
          </p:cNvPr>
          <p:cNvSpPr>
            <a:spLocks noGrp="1"/>
          </p:cNvSpPr>
          <p:nvPr>
            <p:ph type="sldNum" sz="quarter" idx="12"/>
          </p:nvPr>
        </p:nvSpPr>
        <p:spPr>
          <a:xfrm>
            <a:off x="1476375" y="6092825"/>
            <a:ext cx="5715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65BD4A9-92DA-4D6A-A772-4047A8056AC7}" type="slidenum">
              <a:rPr lang="it-IT" altLang="en-US" sz="1400" smtClean="0">
                <a:solidFill>
                  <a:srgbClr val="FFFFFF"/>
                </a:solidFill>
              </a:rPr>
              <a:pPr>
                <a:spcBef>
                  <a:spcPct val="0"/>
                </a:spcBef>
                <a:buFontTx/>
                <a:buNone/>
              </a:pPr>
              <a:t>137</a:t>
            </a:fld>
            <a:endParaRPr lang="it-IT" altLang="en-US" sz="1400">
              <a:solidFill>
                <a:srgbClr val="FFFFFF"/>
              </a:solidFill>
            </a:endParaRPr>
          </a:p>
        </p:txBody>
      </p:sp>
      <p:pic>
        <p:nvPicPr>
          <p:cNvPr id="301059" name="Picture 4" descr="gli operai">
            <a:extLst>
              <a:ext uri="{FF2B5EF4-FFF2-40B4-BE49-F238E27FC236}">
                <a16:creationId xmlns:a16="http://schemas.microsoft.com/office/drawing/2014/main" id="{0DEF796D-D530-03F9-109D-0169A6B50A79}"/>
              </a:ext>
            </a:extLst>
          </p:cNvPr>
          <p:cNvPicPr>
            <a:picLocks noChangeAspect="1" noChangeArrowheads="1"/>
          </p:cNvPicPr>
          <p:nvPr/>
        </p:nvPicPr>
        <p:blipFill>
          <a:blip r:embed="rId5"/>
          <a:srcRect/>
          <a:stretch>
            <a:fillRect/>
          </a:stretch>
        </p:blipFill>
        <p:spPr bwMode="auto">
          <a:xfrm>
            <a:off x="468313" y="333375"/>
            <a:ext cx="3856037" cy="28590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01062" name="Picture 12" descr="Ford taglia 30 mila impieghi">
            <a:extLst>
              <a:ext uri="{FF2B5EF4-FFF2-40B4-BE49-F238E27FC236}">
                <a16:creationId xmlns:a16="http://schemas.microsoft.com/office/drawing/2014/main" id="{855D2423-A542-E82E-0249-9B7FC2DBEE56}"/>
              </a:ext>
            </a:extLst>
          </p:cNvPr>
          <p:cNvPicPr>
            <a:picLocks noChangeAspect="1" noChangeArrowheads="1"/>
          </p:cNvPicPr>
          <p:nvPr/>
        </p:nvPicPr>
        <p:blipFill>
          <a:blip r:embed="rId6"/>
          <a:srcRect/>
          <a:stretch>
            <a:fillRect/>
          </a:stretch>
        </p:blipFill>
        <p:spPr bwMode="auto">
          <a:xfrm>
            <a:off x="4564063" y="333375"/>
            <a:ext cx="4151312" cy="28590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01063" name="Picture 8" descr="http://sp9.fotolog.com/photo/41/28/120/zintzar/1238757657136_f.jpg">
            <a:extLst>
              <a:ext uri="{FF2B5EF4-FFF2-40B4-BE49-F238E27FC236}">
                <a16:creationId xmlns:a16="http://schemas.microsoft.com/office/drawing/2014/main" id="{18289BC7-B0AA-B9A6-8605-EB0FDEE76541}"/>
              </a:ext>
            </a:extLst>
          </p:cNvPr>
          <p:cNvPicPr>
            <a:picLocks noChangeAspect="1" noChangeArrowheads="1"/>
          </p:cNvPicPr>
          <p:nvPr/>
        </p:nvPicPr>
        <p:blipFill>
          <a:blip r:embed="rId7"/>
          <a:srcRect/>
          <a:stretch>
            <a:fillRect/>
          </a:stretch>
        </p:blipFill>
        <p:spPr bwMode="auto">
          <a:xfrm>
            <a:off x="2141538" y="4678363"/>
            <a:ext cx="2209800" cy="18002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5506" name="Slide Number Placeholder 3">
            <a:extLst>
              <a:ext uri="{FF2B5EF4-FFF2-40B4-BE49-F238E27FC236}">
                <a16:creationId xmlns:a16="http://schemas.microsoft.com/office/drawing/2014/main" id="{9CFD796F-D02E-F97A-5635-F14336808834}"/>
              </a:ext>
            </a:extLst>
          </p:cNvPr>
          <p:cNvSpPr>
            <a:spLocks noGrp="1"/>
          </p:cNvSpPr>
          <p:nvPr>
            <p:ph type="sldNum" sz="quarter" idx="12"/>
          </p:nvPr>
        </p:nvSpPr>
        <p:spPr>
          <a:xfrm>
            <a:off x="2987675" y="3327400"/>
            <a:ext cx="595313" cy="331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35EEC3-441D-4CA7-9128-DF77F022924F}" type="slidenum">
              <a:rPr lang="it-IT" altLang="en-US" sz="1400" smtClean="0">
                <a:solidFill>
                  <a:srgbClr val="FFFFFF"/>
                </a:solidFill>
              </a:rPr>
              <a:pPr>
                <a:spcBef>
                  <a:spcPct val="0"/>
                </a:spcBef>
                <a:buFontTx/>
                <a:buNone/>
              </a:pPr>
              <a:t>138</a:t>
            </a:fld>
            <a:endParaRPr lang="it-IT" altLang="en-US" sz="1400">
              <a:solidFill>
                <a:srgbClr val="FFFFFF"/>
              </a:solidFill>
            </a:endParaRPr>
          </a:p>
        </p:txBody>
      </p:sp>
      <p:pic>
        <p:nvPicPr>
          <p:cNvPr id="302083" name="Picture 4" descr="fabbrica auto deposito auto nuove">
            <a:extLst>
              <a:ext uri="{FF2B5EF4-FFF2-40B4-BE49-F238E27FC236}">
                <a16:creationId xmlns:a16="http://schemas.microsoft.com/office/drawing/2014/main" id="{2FE285E4-69FB-20DD-3B57-2DF9465A76AD}"/>
              </a:ext>
            </a:extLst>
          </p:cNvPr>
          <p:cNvPicPr>
            <a:picLocks noChangeAspect="1" noChangeArrowheads="1"/>
          </p:cNvPicPr>
          <p:nvPr/>
        </p:nvPicPr>
        <p:blipFill>
          <a:blip r:embed="rId4"/>
          <a:srcRect/>
          <a:stretch>
            <a:fillRect/>
          </a:stretch>
        </p:blipFill>
        <p:spPr bwMode="auto">
          <a:xfrm>
            <a:off x="250825" y="188913"/>
            <a:ext cx="3313113" cy="22558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02084" name="Text Box 5">
            <a:extLst>
              <a:ext uri="{FF2B5EF4-FFF2-40B4-BE49-F238E27FC236}">
                <a16:creationId xmlns:a16="http://schemas.microsoft.com/office/drawing/2014/main" id="{524B31C9-4C5D-4F1A-61F3-27A5E46B10FE}"/>
              </a:ext>
            </a:extLst>
          </p:cNvPr>
          <p:cNvSpPr txBox="1">
            <a:spLocks noChangeArrowheads="1"/>
          </p:cNvSpPr>
          <p:nvPr/>
        </p:nvSpPr>
        <p:spPr bwMode="auto">
          <a:xfrm>
            <a:off x="214313" y="2459038"/>
            <a:ext cx="3384550" cy="12001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2400" b="1" dirty="0">
                <a:solidFill>
                  <a:srgbClr val="FFFFFF"/>
                </a:solidFill>
                <a:effectLst>
                  <a:outerShdw blurRad="38100" dist="38100" dir="2700000" algn="tl">
                    <a:srgbClr val="000000">
                      <a:alpha val="43137"/>
                    </a:srgbClr>
                  </a:outerShdw>
                </a:effectLst>
                <a:cs typeface="Arial" charset="0"/>
              </a:rPr>
              <a:t>MOLTE AUTOMOBILI NUOVE  RIMANGONO  INVENDUTE</a:t>
            </a:r>
            <a:endParaRPr lang="it-IT" altLang="it-CH" sz="2400" b="1" dirty="0">
              <a:solidFill>
                <a:srgbClr val="FFFFFF"/>
              </a:solidFill>
              <a:effectLst>
                <a:outerShdw blurRad="38100" dist="38100" dir="2700000" algn="tl">
                  <a:srgbClr val="000000">
                    <a:alpha val="43137"/>
                  </a:srgbClr>
                </a:outerShdw>
              </a:effectLst>
              <a:cs typeface="Arial" charset="0"/>
            </a:endParaRPr>
          </a:p>
        </p:txBody>
      </p:sp>
      <p:pic>
        <p:nvPicPr>
          <p:cNvPr id="302085" name="Picture 6" descr="ico_automobili">
            <a:extLst>
              <a:ext uri="{FF2B5EF4-FFF2-40B4-BE49-F238E27FC236}">
                <a16:creationId xmlns:a16="http://schemas.microsoft.com/office/drawing/2014/main" id="{600CD798-5EFB-8A21-298C-A15BB656B274}"/>
              </a:ext>
            </a:extLst>
          </p:cNvPr>
          <p:cNvPicPr>
            <a:picLocks noChangeAspect="1" noChangeArrowheads="1"/>
          </p:cNvPicPr>
          <p:nvPr/>
        </p:nvPicPr>
        <p:blipFill>
          <a:blip r:embed="rId5"/>
          <a:srcRect/>
          <a:stretch>
            <a:fillRect/>
          </a:stretch>
        </p:blipFill>
        <p:spPr bwMode="auto">
          <a:xfrm>
            <a:off x="250825" y="3716338"/>
            <a:ext cx="4322763" cy="2844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02086" name="Picture 7" descr="renault-50208">
            <a:extLst>
              <a:ext uri="{FF2B5EF4-FFF2-40B4-BE49-F238E27FC236}">
                <a16:creationId xmlns:a16="http://schemas.microsoft.com/office/drawing/2014/main" id="{30B87805-FDD9-67DA-2409-B7C40142AD11}"/>
              </a:ext>
            </a:extLst>
          </p:cNvPr>
          <p:cNvPicPr>
            <a:picLocks noChangeAspect="1" noChangeArrowheads="1"/>
          </p:cNvPicPr>
          <p:nvPr/>
        </p:nvPicPr>
        <p:blipFill>
          <a:blip r:embed="rId6"/>
          <a:srcRect/>
          <a:stretch>
            <a:fillRect/>
          </a:stretch>
        </p:blipFill>
        <p:spPr bwMode="auto">
          <a:xfrm>
            <a:off x="4716463" y="3716338"/>
            <a:ext cx="4279900" cy="2844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02087" name="Picture 8" descr="auto invendute">
            <a:extLst>
              <a:ext uri="{FF2B5EF4-FFF2-40B4-BE49-F238E27FC236}">
                <a16:creationId xmlns:a16="http://schemas.microsoft.com/office/drawing/2014/main" id="{C19CEB79-13FB-18CC-EF32-61A26CAE9A1D}"/>
              </a:ext>
            </a:extLst>
          </p:cNvPr>
          <p:cNvPicPr>
            <a:picLocks noChangeAspect="1" noChangeArrowheads="1"/>
          </p:cNvPicPr>
          <p:nvPr/>
        </p:nvPicPr>
        <p:blipFill>
          <a:blip r:embed="rId7"/>
          <a:srcRect/>
          <a:stretch>
            <a:fillRect/>
          </a:stretch>
        </p:blipFill>
        <p:spPr bwMode="auto">
          <a:xfrm>
            <a:off x="3708400" y="188913"/>
            <a:ext cx="5292725" cy="33829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lide Number Placeholder 4">
            <a:extLst>
              <a:ext uri="{FF2B5EF4-FFF2-40B4-BE49-F238E27FC236}">
                <a16:creationId xmlns:a16="http://schemas.microsoft.com/office/drawing/2014/main" id="{A060AB21-25C7-B6D7-93FD-FAE5D0CFF73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175081E-1AC3-40F8-931B-D4442F12BE2B}" type="slidenum">
              <a:rPr lang="it-IT" altLang="en-US" sz="1400" b="1" smtClean="0">
                <a:solidFill>
                  <a:srgbClr val="000000"/>
                </a:solidFill>
              </a:rPr>
              <a:pPr>
                <a:spcBef>
                  <a:spcPct val="0"/>
                </a:spcBef>
                <a:buFontTx/>
                <a:buNone/>
              </a:pPr>
              <a:t>139</a:t>
            </a:fld>
            <a:endParaRPr lang="it-IT" altLang="en-US" sz="1400" b="1">
              <a:solidFill>
                <a:srgbClr val="000000"/>
              </a:solidFill>
            </a:endParaRPr>
          </a:p>
        </p:txBody>
      </p:sp>
      <p:sp>
        <p:nvSpPr>
          <p:cNvPr id="407555" name="Rectangle 4">
            <a:extLst>
              <a:ext uri="{FF2B5EF4-FFF2-40B4-BE49-F238E27FC236}">
                <a16:creationId xmlns:a16="http://schemas.microsoft.com/office/drawing/2014/main" id="{B82CEB41-C615-0FCD-01BB-7925E89BEEF7}"/>
              </a:ext>
            </a:extLst>
          </p:cNvPr>
          <p:cNvSpPr>
            <a:spLocks noGrp="1" noChangeArrowheads="1"/>
          </p:cNvSpPr>
          <p:nvPr>
            <p:ph type="title"/>
          </p:nvPr>
        </p:nvSpPr>
        <p:spPr>
          <a:xfrm>
            <a:off x="457200" y="338138"/>
            <a:ext cx="8229600" cy="1143000"/>
          </a:xfrm>
        </p:spPr>
        <p:txBody>
          <a:bodyPr/>
          <a:lstStyle/>
          <a:p>
            <a:pPr eaLnBrk="1" hangingPunct="1"/>
            <a:r>
              <a:rPr lang="fr-CH" altLang="it-CH" sz="3200" b="1">
                <a:solidFill>
                  <a:srgbClr val="FF0000"/>
                </a:solidFill>
              </a:rPr>
              <a:t>CHI HA VINTO  </a:t>
            </a:r>
            <a:r>
              <a:rPr lang="fr-CH" altLang="it-CH" sz="2000" b="1"/>
              <a:t>E</a:t>
            </a:r>
            <a:r>
              <a:rPr lang="fr-CH" altLang="it-CH" sz="3600" b="1"/>
              <a:t>  </a:t>
            </a:r>
            <a:r>
              <a:rPr lang="fr-CH" altLang="it-CH" sz="3200" b="1">
                <a:solidFill>
                  <a:srgbClr val="0070C0"/>
                </a:solidFill>
              </a:rPr>
              <a:t>CHI HA PERSO</a:t>
            </a:r>
            <a:endParaRPr lang="it-IT" altLang="it-CH" sz="3200" b="1"/>
          </a:p>
        </p:txBody>
      </p:sp>
      <p:sp>
        <p:nvSpPr>
          <p:cNvPr id="303108" name="Text Box 5">
            <a:extLst>
              <a:ext uri="{FF2B5EF4-FFF2-40B4-BE49-F238E27FC236}">
                <a16:creationId xmlns:a16="http://schemas.microsoft.com/office/drawing/2014/main" id="{3C62EC41-BF5C-24F6-B6E4-0F09E9C26CD5}"/>
              </a:ext>
            </a:extLst>
          </p:cNvPr>
          <p:cNvSpPr txBox="1">
            <a:spLocks noChangeArrowheads="1"/>
          </p:cNvSpPr>
          <p:nvPr/>
        </p:nvSpPr>
        <p:spPr bwMode="auto">
          <a:xfrm>
            <a:off x="381000" y="1633538"/>
            <a:ext cx="4064000" cy="4594225"/>
          </a:xfrm>
          <a:prstGeom prst="rect">
            <a:avLst/>
          </a:prstGeom>
          <a:solidFill>
            <a:srgbClr val="FFCCFF"/>
          </a:solidFill>
          <a:ln w="38100">
            <a:solidFill>
              <a:srgbClr val="FF0000"/>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3600" b="1" u="sng" dirty="0">
                <a:solidFill>
                  <a:srgbClr val="FF3300"/>
                </a:solidFill>
                <a:effectLst>
                  <a:outerShdw blurRad="38100" dist="38100" dir="2700000" algn="tl">
                    <a:srgbClr val="000000">
                      <a:alpha val="43137"/>
                    </a:srgbClr>
                  </a:outerShdw>
                </a:effectLst>
                <a:cs typeface="Arial" charset="0"/>
              </a:rPr>
              <a:t>I VINCITORI:</a:t>
            </a:r>
            <a:endParaRPr lang="fr-CH" altLang="it-CH" sz="1800" b="1" u="sng" dirty="0">
              <a:solidFill>
                <a:srgbClr val="FF3300"/>
              </a:solidFill>
              <a:effectLst>
                <a:outerShdw blurRad="38100" dist="38100" dir="2700000" algn="tl">
                  <a:srgbClr val="000000">
                    <a:alpha val="43137"/>
                  </a:srgbClr>
                </a:outerShdw>
              </a:effectLst>
              <a:cs typeface="Arial" charset="0"/>
            </a:endParaRPr>
          </a:p>
          <a:p>
            <a:pPr eaLnBrk="1" hangingPunct="1">
              <a:spcBef>
                <a:spcPct val="50000"/>
              </a:spcBef>
              <a:buFontTx/>
              <a:buNone/>
              <a:defRPr/>
            </a:pPr>
            <a:endParaRPr lang="fr-CH" altLang="it-CH" sz="1800" b="1" u="sng" dirty="0">
              <a:solidFill>
                <a:srgbClr val="FF3300"/>
              </a:solidFill>
              <a:effectLst>
                <a:outerShdw blurRad="38100" dist="38100" dir="2700000" algn="tl">
                  <a:srgbClr val="000000">
                    <a:alpha val="43137"/>
                  </a:srgbClr>
                </a:outerShdw>
              </a:effectLst>
              <a:cs typeface="Arial" charset="0"/>
            </a:endParaRPr>
          </a:p>
          <a:p>
            <a:pPr eaLnBrk="1" hangingPunct="1">
              <a:spcBef>
                <a:spcPct val="50000"/>
              </a:spcBef>
              <a:buFontTx/>
              <a:buNone/>
              <a:defRPr/>
            </a:pPr>
            <a:r>
              <a:rPr lang="fr-CH" altLang="it-CH" sz="2400" b="1" dirty="0">
                <a:solidFill>
                  <a:srgbClr val="000000"/>
                </a:solidFill>
                <a:cs typeface="Arial" charset="0"/>
              </a:rPr>
              <a:t>I CAPITALISTI</a:t>
            </a:r>
            <a:r>
              <a:rPr lang="fr-CH" altLang="it-CH" sz="1800" dirty="0">
                <a:solidFill>
                  <a:srgbClr val="000000"/>
                </a:solidFill>
                <a:cs typeface="Arial" charset="0"/>
              </a:rPr>
              <a:t>                                       </a:t>
            </a:r>
            <a:r>
              <a:rPr lang="fr-CH" altLang="it-CH" sz="1800" b="1" dirty="0">
                <a:solidFill>
                  <a:srgbClr val="000000"/>
                </a:solidFill>
                <a:cs typeface="Arial" charset="0"/>
              </a:rPr>
              <a:t>(</a:t>
            </a:r>
            <a:r>
              <a:rPr lang="fr-CH" altLang="it-CH" sz="1800" b="1" dirty="0" err="1">
                <a:solidFill>
                  <a:srgbClr val="000000"/>
                </a:solidFill>
                <a:cs typeface="Arial" charset="0"/>
              </a:rPr>
              <a:t>hanno</a:t>
            </a:r>
            <a:r>
              <a:rPr lang="fr-CH" altLang="it-CH" sz="1800" b="1" dirty="0">
                <a:solidFill>
                  <a:srgbClr val="000000"/>
                </a:solidFill>
                <a:cs typeface="Arial" charset="0"/>
              </a:rPr>
              <a:t> </a:t>
            </a:r>
            <a:r>
              <a:rPr lang="fr-CH" altLang="it-CH" sz="1800" b="1" dirty="0" err="1">
                <a:solidFill>
                  <a:srgbClr val="000000"/>
                </a:solidFill>
                <a:cs typeface="Arial" charset="0"/>
              </a:rPr>
              <a:t>moltiplicato</a:t>
            </a:r>
            <a:r>
              <a:rPr lang="fr-CH" altLang="it-CH" sz="1800" b="1" dirty="0">
                <a:solidFill>
                  <a:srgbClr val="000000"/>
                </a:solidFill>
                <a:cs typeface="Arial" charset="0"/>
              </a:rPr>
              <a:t> il </a:t>
            </a:r>
            <a:r>
              <a:rPr lang="fr-CH" altLang="it-CH" sz="1800" b="1" dirty="0" err="1">
                <a:solidFill>
                  <a:srgbClr val="000000"/>
                </a:solidFill>
                <a:cs typeface="Arial" charset="0"/>
              </a:rPr>
              <a:t>loro</a:t>
            </a:r>
            <a:r>
              <a:rPr lang="fr-CH" altLang="it-CH" sz="1800" b="1" dirty="0">
                <a:solidFill>
                  <a:srgbClr val="000000"/>
                </a:solidFill>
                <a:cs typeface="Arial" charset="0"/>
              </a:rPr>
              <a:t> capitale) </a:t>
            </a:r>
          </a:p>
          <a:p>
            <a:pPr eaLnBrk="1" hangingPunct="1">
              <a:spcBef>
                <a:spcPct val="50000"/>
              </a:spcBef>
              <a:buFontTx/>
              <a:buNone/>
              <a:defRPr/>
            </a:pPr>
            <a:r>
              <a:rPr lang="fr-CH" altLang="it-CH" sz="2400" b="1" dirty="0">
                <a:solidFill>
                  <a:srgbClr val="000000"/>
                </a:solidFill>
                <a:cs typeface="Arial" charset="0"/>
              </a:rPr>
              <a:t>IL DIRETTORE</a:t>
            </a:r>
            <a:r>
              <a:rPr lang="fr-CH" altLang="it-CH" sz="1800" dirty="0">
                <a:solidFill>
                  <a:srgbClr val="000000"/>
                </a:solidFill>
                <a:cs typeface="Arial" charset="0"/>
              </a:rPr>
              <a:t>                                         </a:t>
            </a:r>
            <a:r>
              <a:rPr lang="fr-CH" altLang="it-CH" sz="1800" b="1" dirty="0">
                <a:solidFill>
                  <a:srgbClr val="000000"/>
                </a:solidFill>
                <a:cs typeface="Arial" charset="0"/>
              </a:rPr>
              <a:t>(s’è </a:t>
            </a:r>
            <a:r>
              <a:rPr lang="fr-CH" altLang="it-CH" sz="1800" b="1" dirty="0" err="1">
                <a:solidFill>
                  <a:srgbClr val="000000"/>
                </a:solidFill>
                <a:cs typeface="Arial" charset="0"/>
              </a:rPr>
              <a:t>fatto</a:t>
            </a:r>
            <a:r>
              <a:rPr lang="fr-CH" altLang="it-CH" sz="1800" b="1" dirty="0">
                <a:solidFill>
                  <a:srgbClr val="000000"/>
                </a:solidFill>
                <a:cs typeface="Arial" charset="0"/>
              </a:rPr>
              <a:t> un bel </a:t>
            </a:r>
            <a:r>
              <a:rPr lang="fr-CH" altLang="it-CH" sz="1800" b="1" dirty="0" err="1">
                <a:solidFill>
                  <a:srgbClr val="000000"/>
                </a:solidFill>
                <a:cs typeface="Arial" charset="0"/>
              </a:rPr>
              <a:t>gruzzoletto</a:t>
            </a:r>
            <a:r>
              <a:rPr lang="fr-CH" altLang="it-CH" sz="1800" b="1" dirty="0">
                <a:solidFill>
                  <a:srgbClr val="000000"/>
                </a:solidFill>
                <a:cs typeface="Arial" charset="0"/>
              </a:rPr>
              <a:t>) </a:t>
            </a:r>
          </a:p>
          <a:p>
            <a:pPr eaLnBrk="1" hangingPunct="1">
              <a:spcBef>
                <a:spcPct val="50000"/>
              </a:spcBef>
              <a:buFontTx/>
              <a:buNone/>
              <a:defRPr/>
            </a:pPr>
            <a:r>
              <a:rPr lang="fr-CH" altLang="it-CH" sz="2400" b="1" dirty="0">
                <a:solidFill>
                  <a:srgbClr val="000000"/>
                </a:solidFill>
                <a:cs typeface="Arial" charset="0"/>
              </a:rPr>
              <a:t>IL SISTEMA CAPITALISTICO</a:t>
            </a:r>
          </a:p>
          <a:p>
            <a:pPr eaLnBrk="1" hangingPunct="1">
              <a:spcBef>
                <a:spcPct val="50000"/>
              </a:spcBef>
              <a:buFontTx/>
              <a:buNone/>
              <a:defRPr/>
            </a:pPr>
            <a:endParaRPr lang="fr-CH" altLang="it-CH" sz="2400" b="1" dirty="0">
              <a:solidFill>
                <a:srgbClr val="000000"/>
              </a:solidFill>
              <a:cs typeface="Arial" charset="0"/>
            </a:endParaRPr>
          </a:p>
          <a:p>
            <a:pPr eaLnBrk="1" hangingPunct="1">
              <a:spcBef>
                <a:spcPct val="50000"/>
              </a:spcBef>
              <a:buFontTx/>
              <a:buNone/>
              <a:defRPr/>
            </a:pPr>
            <a:endParaRPr lang="fr-CH" altLang="it-CH" sz="1200" b="1" dirty="0">
              <a:solidFill>
                <a:srgbClr val="000000"/>
              </a:solidFill>
              <a:cs typeface="Arial" charset="0"/>
            </a:endParaRPr>
          </a:p>
          <a:p>
            <a:pPr eaLnBrk="1" hangingPunct="1">
              <a:spcBef>
                <a:spcPct val="50000"/>
              </a:spcBef>
              <a:buFontTx/>
              <a:buNone/>
              <a:defRPr/>
            </a:pPr>
            <a:endParaRPr lang="it-IT" altLang="it-CH" sz="500" b="1" dirty="0">
              <a:solidFill>
                <a:srgbClr val="000000"/>
              </a:solidFill>
              <a:cs typeface="Arial" charset="0"/>
            </a:endParaRPr>
          </a:p>
        </p:txBody>
      </p:sp>
      <p:sp>
        <p:nvSpPr>
          <p:cNvPr id="303109" name="Text Box 6">
            <a:extLst>
              <a:ext uri="{FF2B5EF4-FFF2-40B4-BE49-F238E27FC236}">
                <a16:creationId xmlns:a16="http://schemas.microsoft.com/office/drawing/2014/main" id="{6A55137E-3B84-8E68-0BA5-135CAF169E1E}"/>
              </a:ext>
            </a:extLst>
          </p:cNvPr>
          <p:cNvSpPr txBox="1">
            <a:spLocks noChangeArrowheads="1"/>
          </p:cNvSpPr>
          <p:nvPr/>
        </p:nvSpPr>
        <p:spPr bwMode="auto">
          <a:xfrm>
            <a:off x="4752975" y="1633538"/>
            <a:ext cx="3959225" cy="4570412"/>
          </a:xfrm>
          <a:prstGeom prst="rect">
            <a:avLst/>
          </a:prstGeom>
          <a:solidFill>
            <a:schemeClr val="accent6">
              <a:lumMod val="20000"/>
              <a:lumOff val="80000"/>
            </a:schemeClr>
          </a:solidFill>
          <a:ln w="38100">
            <a:solidFill>
              <a:srgbClr val="0070C0"/>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3600" b="1" u="sng" dirty="0">
                <a:solidFill>
                  <a:srgbClr val="0070C0"/>
                </a:solidFill>
                <a:effectLst>
                  <a:outerShdw blurRad="38100" dist="38100" dir="2700000" algn="tl">
                    <a:srgbClr val="000000">
                      <a:alpha val="43137"/>
                    </a:srgbClr>
                  </a:outerShdw>
                </a:effectLst>
                <a:cs typeface="Arial" charset="0"/>
              </a:rPr>
              <a:t>I PERDENTI:</a:t>
            </a:r>
            <a:endParaRPr lang="fr-CH" altLang="it-CH" sz="2200" b="1" u="sng" dirty="0">
              <a:solidFill>
                <a:srgbClr val="0070C0"/>
              </a:solidFill>
              <a:effectLst>
                <a:outerShdw blurRad="38100" dist="38100" dir="2700000" algn="tl">
                  <a:srgbClr val="000000">
                    <a:alpha val="43137"/>
                  </a:srgbClr>
                </a:outerShdw>
              </a:effectLst>
              <a:cs typeface="Arial" charset="0"/>
            </a:endParaRPr>
          </a:p>
          <a:p>
            <a:pPr eaLnBrk="1" hangingPunct="1">
              <a:spcBef>
                <a:spcPct val="50000"/>
              </a:spcBef>
              <a:buFontTx/>
              <a:buNone/>
              <a:defRPr/>
            </a:pPr>
            <a:endParaRPr lang="fr-CH" altLang="it-CH" sz="1800" b="1" dirty="0">
              <a:solidFill>
                <a:srgbClr val="000000"/>
              </a:solidFill>
              <a:cs typeface="Arial" charset="0"/>
            </a:endParaRPr>
          </a:p>
          <a:p>
            <a:pPr eaLnBrk="1" hangingPunct="1">
              <a:spcBef>
                <a:spcPct val="50000"/>
              </a:spcBef>
              <a:buFontTx/>
              <a:buNone/>
              <a:defRPr/>
            </a:pPr>
            <a:r>
              <a:rPr lang="fr-CH" altLang="it-CH" sz="2400" b="1" dirty="0">
                <a:solidFill>
                  <a:srgbClr val="000000"/>
                </a:solidFill>
                <a:cs typeface="Arial" charset="0"/>
              </a:rPr>
              <a:t>I LAVORATORI</a:t>
            </a:r>
          </a:p>
          <a:p>
            <a:pPr eaLnBrk="1" hangingPunct="1">
              <a:spcBef>
                <a:spcPct val="50000"/>
              </a:spcBef>
              <a:buFontTx/>
              <a:buNone/>
              <a:defRPr/>
            </a:pPr>
            <a:endParaRPr lang="fr-CH" altLang="it-CH" sz="2400" b="1" dirty="0">
              <a:solidFill>
                <a:srgbClr val="000000"/>
              </a:solidFill>
              <a:cs typeface="Arial" charset="0"/>
            </a:endParaRPr>
          </a:p>
          <a:p>
            <a:pPr eaLnBrk="1" hangingPunct="1">
              <a:spcBef>
                <a:spcPct val="50000"/>
              </a:spcBef>
              <a:buFontTx/>
              <a:buNone/>
              <a:defRPr/>
            </a:pPr>
            <a:endParaRPr lang="fr-CH" altLang="it-CH" sz="1200" b="1" dirty="0">
              <a:solidFill>
                <a:srgbClr val="000000"/>
              </a:solidFill>
              <a:cs typeface="Arial" charset="0"/>
            </a:endParaRPr>
          </a:p>
          <a:p>
            <a:pPr eaLnBrk="1" hangingPunct="1">
              <a:spcBef>
                <a:spcPct val="50000"/>
              </a:spcBef>
              <a:buFontTx/>
              <a:buNone/>
              <a:defRPr/>
            </a:pPr>
            <a:r>
              <a:rPr lang="fr-CH" altLang="it-CH" sz="2400" b="1" dirty="0">
                <a:solidFill>
                  <a:srgbClr val="000000"/>
                </a:solidFill>
                <a:cs typeface="Arial" charset="0"/>
              </a:rPr>
              <a:t>LA COLLETTIVITÀ                         </a:t>
            </a:r>
            <a:r>
              <a:rPr lang="fr-CH" altLang="it-CH" sz="1800" b="1" dirty="0">
                <a:solidFill>
                  <a:srgbClr val="000000"/>
                </a:solidFill>
                <a:cs typeface="Arial" charset="0"/>
              </a:rPr>
              <a:t>(</a:t>
            </a:r>
            <a:r>
              <a:rPr lang="fr-CH" altLang="it-CH" sz="1800" b="1" dirty="0" err="1">
                <a:solidFill>
                  <a:srgbClr val="000000"/>
                </a:solidFill>
                <a:cs typeface="Arial" charset="0"/>
              </a:rPr>
              <a:t>deve</a:t>
            </a:r>
            <a:r>
              <a:rPr lang="fr-CH" altLang="it-CH" sz="1800" b="1" dirty="0">
                <a:solidFill>
                  <a:srgbClr val="000000"/>
                </a:solidFill>
                <a:cs typeface="Arial" charset="0"/>
              </a:rPr>
              <a:t> </a:t>
            </a:r>
            <a:r>
              <a:rPr lang="fr-CH" altLang="it-CH" sz="1800" b="1" dirty="0" err="1">
                <a:solidFill>
                  <a:srgbClr val="000000"/>
                </a:solidFill>
                <a:cs typeface="Arial" charset="0"/>
              </a:rPr>
              <a:t>mantenere</a:t>
            </a:r>
            <a:r>
              <a:rPr lang="fr-CH" altLang="it-CH" sz="1800" b="1" dirty="0">
                <a:solidFill>
                  <a:srgbClr val="000000"/>
                </a:solidFill>
                <a:cs typeface="Arial" charset="0"/>
              </a:rPr>
              <a:t> i </a:t>
            </a:r>
            <a:r>
              <a:rPr lang="fr-CH" altLang="it-CH" sz="1800" b="1" dirty="0" err="1">
                <a:solidFill>
                  <a:srgbClr val="000000"/>
                </a:solidFill>
                <a:cs typeface="Arial" charset="0"/>
              </a:rPr>
              <a:t>disoccupati</a:t>
            </a:r>
            <a:r>
              <a:rPr lang="fr-CH" altLang="it-CH" sz="1800" b="1" dirty="0">
                <a:solidFill>
                  <a:srgbClr val="000000"/>
                </a:solidFill>
                <a:cs typeface="Arial" charset="0"/>
              </a:rPr>
              <a:t>)*</a:t>
            </a:r>
          </a:p>
          <a:p>
            <a:pPr eaLnBrk="1" hangingPunct="1">
              <a:spcBef>
                <a:spcPct val="50000"/>
              </a:spcBef>
              <a:buFontTx/>
              <a:buNone/>
              <a:defRPr/>
            </a:pPr>
            <a:r>
              <a:rPr lang="fr-CH" altLang="it-CH" sz="2400" b="1" dirty="0">
                <a:solidFill>
                  <a:srgbClr val="000000"/>
                </a:solidFill>
                <a:cs typeface="Arial" charset="0"/>
              </a:rPr>
              <a:t>L’AMBIENTE	                      </a:t>
            </a:r>
            <a:r>
              <a:rPr lang="fr-CH" altLang="it-CH" sz="1800" b="1" dirty="0">
                <a:solidFill>
                  <a:srgbClr val="000000"/>
                </a:solidFill>
                <a:cs typeface="Arial" charset="0"/>
              </a:rPr>
              <a:t>(è </a:t>
            </a:r>
            <a:r>
              <a:rPr lang="fr-CH" altLang="it-CH" sz="1800" b="1" dirty="0" err="1">
                <a:solidFill>
                  <a:srgbClr val="000000"/>
                </a:solidFill>
                <a:cs typeface="Arial" charset="0"/>
              </a:rPr>
              <a:t>inquinato</a:t>
            </a:r>
            <a:r>
              <a:rPr lang="fr-CH" altLang="it-CH" sz="1800" b="1" dirty="0">
                <a:solidFill>
                  <a:srgbClr val="000000"/>
                </a:solidFill>
                <a:cs typeface="Arial" charset="0"/>
              </a:rPr>
              <a:t>)</a:t>
            </a:r>
            <a:endParaRPr lang="fr-CH" altLang="it-CH" sz="1200" b="1" dirty="0">
              <a:solidFill>
                <a:srgbClr val="000000"/>
              </a:solidFill>
              <a:cs typeface="Arial" charset="0"/>
            </a:endParaRPr>
          </a:p>
          <a:p>
            <a:pPr eaLnBrk="1" hangingPunct="1">
              <a:spcBef>
                <a:spcPct val="50000"/>
              </a:spcBef>
              <a:buFontTx/>
              <a:buNone/>
              <a:defRPr/>
            </a:pPr>
            <a:r>
              <a:rPr lang="it-IT" altLang="it-CH" sz="2000" b="1" dirty="0">
                <a:solidFill>
                  <a:schemeClr val="accent3"/>
                </a:solidFill>
                <a:cs typeface="Arial" charset="0"/>
              </a:rPr>
              <a:t>.</a:t>
            </a:r>
          </a:p>
        </p:txBody>
      </p:sp>
      <p:pic>
        <p:nvPicPr>
          <p:cNvPr id="407558" name="Picture 4" descr="AAAAA capitalisti">
            <a:extLst>
              <a:ext uri="{FF2B5EF4-FFF2-40B4-BE49-F238E27FC236}">
                <a16:creationId xmlns:a16="http://schemas.microsoft.com/office/drawing/2014/main" id="{D0FE77E9-8D0D-769D-2C79-BFDCE8142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9813" y="2673350"/>
            <a:ext cx="4699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7559" name="Picture 6" descr="operai">
            <a:extLst>
              <a:ext uri="{FF2B5EF4-FFF2-40B4-BE49-F238E27FC236}">
                <a16:creationId xmlns:a16="http://schemas.microsoft.com/office/drawing/2014/main" id="{623308DE-CB03-5F85-DF95-6F6508F2E9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0" y="2705100"/>
            <a:ext cx="6318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7560" name="Picture 6">
            <a:extLst>
              <a:ext uri="{FF2B5EF4-FFF2-40B4-BE49-F238E27FC236}">
                <a16:creationId xmlns:a16="http://schemas.microsoft.com/office/drawing/2014/main" id="{CAA3FBC5-9C3D-B30F-EC7A-EB08F4E33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0233"/>
          <a:stretch>
            <a:fillRect/>
          </a:stretch>
        </p:blipFill>
        <p:spPr bwMode="auto">
          <a:xfrm>
            <a:off x="3671888" y="3654425"/>
            <a:ext cx="377825"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7561" name="Picture 13" descr="AMBIENTE GLOBO">
            <a:extLst>
              <a:ext uri="{FF2B5EF4-FFF2-40B4-BE49-F238E27FC236}">
                <a16:creationId xmlns:a16="http://schemas.microsoft.com/office/drawing/2014/main" id="{300D3A6E-05C9-1F8A-201F-5E3B782AD8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3425" y="5046663"/>
            <a:ext cx="431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562" name="CasellaDiTesto 1">
            <a:extLst>
              <a:ext uri="{FF2B5EF4-FFF2-40B4-BE49-F238E27FC236}">
                <a16:creationId xmlns:a16="http://schemas.microsoft.com/office/drawing/2014/main" id="{8FAA0984-5446-0427-E267-D5E8D9419DF6}"/>
              </a:ext>
            </a:extLst>
          </p:cNvPr>
          <p:cNvSpPr txBox="1">
            <a:spLocks noChangeArrowheads="1"/>
          </p:cNvSpPr>
          <p:nvPr/>
        </p:nvSpPr>
        <p:spPr bwMode="auto">
          <a:xfrm>
            <a:off x="4716463" y="3149600"/>
            <a:ext cx="39782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t>(sono poveri come prima, hanno perso il lavoro, la sicurezza e  forse anche la salute)</a:t>
            </a:r>
          </a:p>
        </p:txBody>
      </p:sp>
      <p:sp>
        <p:nvSpPr>
          <p:cNvPr id="2" name="Freccia in su 1">
            <a:extLst>
              <a:ext uri="{FF2B5EF4-FFF2-40B4-BE49-F238E27FC236}">
                <a16:creationId xmlns:a16="http://schemas.microsoft.com/office/drawing/2014/main" id="{ECF78F2E-2DE9-45C0-2758-D55593AAB684}"/>
              </a:ext>
            </a:extLst>
          </p:cNvPr>
          <p:cNvSpPr/>
          <p:nvPr/>
        </p:nvSpPr>
        <p:spPr>
          <a:xfrm>
            <a:off x="781050" y="652463"/>
            <a:ext cx="503238" cy="431800"/>
          </a:xfrm>
          <a:prstGeom prst="upArrow">
            <a:avLst/>
          </a:prstGeom>
          <a:solidFill>
            <a:srgbClr val="FF0000"/>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p>
        </p:txBody>
      </p:sp>
      <p:sp>
        <p:nvSpPr>
          <p:cNvPr id="3" name="Freccia in giù 2">
            <a:extLst>
              <a:ext uri="{FF2B5EF4-FFF2-40B4-BE49-F238E27FC236}">
                <a16:creationId xmlns:a16="http://schemas.microsoft.com/office/drawing/2014/main" id="{8C9CE314-662F-8146-BD41-51BA7F3C1270}"/>
              </a:ext>
            </a:extLst>
          </p:cNvPr>
          <p:cNvSpPr/>
          <p:nvPr/>
        </p:nvSpPr>
        <p:spPr>
          <a:xfrm>
            <a:off x="7851775" y="674688"/>
            <a:ext cx="504825" cy="431800"/>
          </a:xfrm>
          <a:prstGeom prst="downArrow">
            <a:avLst/>
          </a:prstGeom>
          <a:solidFill>
            <a:srgbClr val="0070C0"/>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p>
        </p:txBody>
      </p:sp>
      <p:sp>
        <p:nvSpPr>
          <p:cNvPr id="407565" name="CasellaDiTesto 3">
            <a:extLst>
              <a:ext uri="{FF2B5EF4-FFF2-40B4-BE49-F238E27FC236}">
                <a16:creationId xmlns:a16="http://schemas.microsoft.com/office/drawing/2014/main" id="{1215077E-70C9-6488-06D3-132CC7524F45}"/>
              </a:ext>
            </a:extLst>
          </p:cNvPr>
          <p:cNvSpPr txBox="1">
            <a:spLocks noChangeArrowheads="1"/>
          </p:cNvSpPr>
          <p:nvPr/>
        </p:nvSpPr>
        <p:spPr bwMode="auto">
          <a:xfrm>
            <a:off x="363538" y="5268913"/>
            <a:ext cx="42640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1800" b="1"/>
              <a:t>(è riuscito a imporre le sue regole e determinare i rapporti tra gli umani)</a:t>
            </a:r>
            <a:endParaRPr lang="en-US" altLang="en-US" sz="18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Slide Number Placeholder 3">
            <a:extLst>
              <a:ext uri="{FF2B5EF4-FFF2-40B4-BE49-F238E27FC236}">
                <a16:creationId xmlns:a16="http://schemas.microsoft.com/office/drawing/2014/main" id="{96EDE257-2AE0-5B5E-70A2-A6DCFAF9B993}"/>
              </a:ext>
            </a:extLst>
          </p:cNvPr>
          <p:cNvSpPr>
            <a:spLocks noGrp="1"/>
          </p:cNvSpPr>
          <p:nvPr>
            <p:ph type="sldNum" sz="quarter" idx="12"/>
          </p:nvPr>
        </p:nvSpPr>
        <p:spPr>
          <a:xfrm>
            <a:off x="6084888" y="60753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F0DF2CD-9143-4971-9D9E-8E7C0F25806A}" type="slidenum">
              <a:rPr lang="it-IT" altLang="en-US" sz="1400" smtClean="0">
                <a:solidFill>
                  <a:srgbClr val="FFFFFF"/>
                </a:solidFill>
              </a:rPr>
              <a:pPr>
                <a:spcBef>
                  <a:spcPct val="0"/>
                </a:spcBef>
                <a:buFontTx/>
                <a:buNone/>
              </a:pPr>
              <a:t>14</a:t>
            </a:fld>
            <a:endParaRPr lang="it-IT" altLang="en-US" sz="1400">
              <a:solidFill>
                <a:srgbClr val="FFFFFF"/>
              </a:solidFill>
            </a:endParaRPr>
          </a:p>
        </p:txBody>
      </p:sp>
      <p:pic>
        <p:nvPicPr>
          <p:cNvPr id="179203" name="Picture 4" descr="Fabbrica Brooklin 1919 Jpeg">
            <a:extLst>
              <a:ext uri="{FF2B5EF4-FFF2-40B4-BE49-F238E27FC236}">
                <a16:creationId xmlns:a16="http://schemas.microsoft.com/office/drawing/2014/main" id="{AE1A6588-F99F-0D4A-51EA-166F8875EC93}"/>
              </a:ext>
            </a:extLst>
          </p:cNvPr>
          <p:cNvPicPr>
            <a:picLocks noChangeAspect="1" noChangeArrowheads="1"/>
          </p:cNvPicPr>
          <p:nvPr/>
        </p:nvPicPr>
        <p:blipFill>
          <a:blip r:embed="rId4"/>
          <a:srcRect/>
          <a:stretch>
            <a:fillRect/>
          </a:stretch>
        </p:blipFill>
        <p:spPr bwMode="auto">
          <a:xfrm>
            <a:off x="971550" y="692150"/>
            <a:ext cx="7343775" cy="52641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54628" name="Text Box 5">
            <a:extLst>
              <a:ext uri="{FF2B5EF4-FFF2-40B4-BE49-F238E27FC236}">
                <a16:creationId xmlns:a16="http://schemas.microsoft.com/office/drawing/2014/main" id="{136CD054-DE80-6314-61C7-0561322CE440}"/>
              </a:ext>
            </a:extLst>
          </p:cNvPr>
          <p:cNvSpPr txBox="1">
            <a:spLocks noChangeArrowheads="1"/>
          </p:cNvSpPr>
          <p:nvPr/>
        </p:nvSpPr>
        <p:spPr bwMode="auto">
          <a:xfrm>
            <a:off x="971550" y="6069013"/>
            <a:ext cx="2736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solidFill>
                  <a:srgbClr val="FFFFFF"/>
                </a:solidFill>
              </a:rPr>
              <a:t>Fabbrica a Brooklin 1919</a:t>
            </a:r>
          </a:p>
        </p:txBody>
      </p:sp>
      <p:sp>
        <p:nvSpPr>
          <p:cNvPr id="5" name="Rettangolo 4">
            <a:extLst>
              <a:ext uri="{FF2B5EF4-FFF2-40B4-BE49-F238E27FC236}">
                <a16:creationId xmlns:a16="http://schemas.microsoft.com/office/drawing/2014/main" id="{8D5E35E0-F1FB-F1BE-5348-8547DA2553C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Number Placeholder 3">
            <a:extLst>
              <a:ext uri="{FF2B5EF4-FFF2-40B4-BE49-F238E27FC236}">
                <a16:creationId xmlns:a16="http://schemas.microsoft.com/office/drawing/2014/main" id="{A737C475-5BE1-D08E-6CE1-1AD25B3CA6C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83E93E-7139-400A-980E-0FE449EF58A9}" type="slidenum">
              <a:rPr lang="it-IT" altLang="en-US" sz="1400" smtClean="0">
                <a:solidFill>
                  <a:srgbClr val="000000"/>
                </a:solidFill>
              </a:rPr>
              <a:pPr>
                <a:spcBef>
                  <a:spcPct val="0"/>
                </a:spcBef>
                <a:buFontTx/>
                <a:buNone/>
              </a:pPr>
              <a:t>140</a:t>
            </a:fld>
            <a:endParaRPr lang="it-IT" altLang="en-US" sz="1400">
              <a:solidFill>
                <a:srgbClr val="000000"/>
              </a:solidFill>
            </a:endParaRPr>
          </a:p>
        </p:txBody>
      </p:sp>
      <p:pic>
        <p:nvPicPr>
          <p:cNvPr id="409603" name="Picture 4" descr="RICCHI  SCHEMA DISEGUAGLIANZE">
            <a:extLst>
              <a:ext uri="{FF2B5EF4-FFF2-40B4-BE49-F238E27FC236}">
                <a16:creationId xmlns:a16="http://schemas.microsoft.com/office/drawing/2014/main" id="{0ED2C54C-C17C-6017-7CCB-22DCB067B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0"/>
            <a:ext cx="6475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bg>
      <p:bgPr>
        <a:solidFill>
          <a:srgbClr val="663929"/>
        </a:solidFill>
        <a:effectLst/>
      </p:bgPr>
    </p:bg>
    <p:spTree>
      <p:nvGrpSpPr>
        <p:cNvPr id="1" name=""/>
        <p:cNvGrpSpPr/>
        <p:nvPr/>
      </p:nvGrpSpPr>
      <p:grpSpPr>
        <a:xfrm>
          <a:off x="0" y="0"/>
          <a:ext cx="0" cy="0"/>
          <a:chOff x="0" y="0"/>
          <a:chExt cx="0" cy="0"/>
        </a:xfrm>
      </p:grpSpPr>
      <p:sp>
        <p:nvSpPr>
          <p:cNvPr id="411650" name="Segnaposto numero diapositiva 1">
            <a:extLst>
              <a:ext uri="{FF2B5EF4-FFF2-40B4-BE49-F238E27FC236}">
                <a16:creationId xmlns:a16="http://schemas.microsoft.com/office/drawing/2014/main" id="{2910928F-9957-67A6-FBD5-306EAA648F6B}"/>
              </a:ext>
            </a:extLst>
          </p:cNvPr>
          <p:cNvSpPr>
            <a:spLocks noGrp="1"/>
          </p:cNvSpPr>
          <p:nvPr>
            <p:ph type="sldNum" sz="quarter" idx="12"/>
          </p:nvPr>
        </p:nvSpPr>
        <p:spPr>
          <a:xfrm>
            <a:off x="6588125" y="6540500"/>
            <a:ext cx="2133600" cy="317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3135706-7A66-460D-9A1D-D3220FBBE9C5}" type="slidenum">
              <a:rPr lang="it-IT" altLang="en-US" sz="1400" smtClean="0"/>
              <a:pPr>
                <a:spcBef>
                  <a:spcPct val="0"/>
                </a:spcBef>
                <a:buFontTx/>
                <a:buNone/>
              </a:pPr>
              <a:t>141</a:t>
            </a:fld>
            <a:endParaRPr lang="it-IT" altLang="en-US" sz="1400"/>
          </a:p>
        </p:txBody>
      </p:sp>
      <p:pic>
        <p:nvPicPr>
          <p:cNvPr id="305155" name="Picture 2" descr="C:\Users\Enrico\Desktop\Milionari jpeg.jpg">
            <a:extLst>
              <a:ext uri="{FF2B5EF4-FFF2-40B4-BE49-F238E27FC236}">
                <a16:creationId xmlns:a16="http://schemas.microsoft.com/office/drawing/2014/main" id="{0EB7ACC5-7AE0-7DC3-9429-E4F2285B1438}"/>
              </a:ext>
            </a:extLst>
          </p:cNvPr>
          <p:cNvPicPr>
            <a:picLocks noChangeAspect="1" noChangeArrowheads="1"/>
          </p:cNvPicPr>
          <p:nvPr/>
        </p:nvPicPr>
        <p:blipFill>
          <a:blip r:embed="rId4"/>
          <a:srcRect/>
          <a:stretch>
            <a:fillRect/>
          </a:stretch>
        </p:blipFill>
        <p:spPr bwMode="auto">
          <a:xfrm>
            <a:off x="323850" y="404813"/>
            <a:ext cx="2808288" cy="3471862"/>
          </a:xfrm>
          <a:prstGeom prst="rect">
            <a:avLst/>
          </a:prstGeom>
          <a:ln>
            <a:noFill/>
          </a:ln>
          <a:effectLst>
            <a:outerShdw blurRad="292100" dist="139700" dir="2700000" algn="tl" rotWithShape="0">
              <a:srgbClr val="333333">
                <a:alpha val="65000"/>
              </a:srgbClr>
            </a:outerShdw>
          </a:effectLst>
        </p:spPr>
      </p:pic>
      <p:pic>
        <p:nvPicPr>
          <p:cNvPr id="305156" name="Picture 3" descr="C:\Users\Enrico\Desktop\Miliardari jpeg.jpg">
            <a:extLst>
              <a:ext uri="{FF2B5EF4-FFF2-40B4-BE49-F238E27FC236}">
                <a16:creationId xmlns:a16="http://schemas.microsoft.com/office/drawing/2014/main" id="{BA1496A3-F751-79EA-C456-ED511D87DE24}"/>
              </a:ext>
            </a:extLst>
          </p:cNvPr>
          <p:cNvPicPr>
            <a:picLocks noChangeAspect="1" noChangeArrowheads="1"/>
          </p:cNvPicPr>
          <p:nvPr/>
        </p:nvPicPr>
        <p:blipFill>
          <a:blip r:embed="rId5"/>
          <a:srcRect/>
          <a:stretch>
            <a:fillRect/>
          </a:stretch>
        </p:blipFill>
        <p:spPr bwMode="auto">
          <a:xfrm>
            <a:off x="3309938" y="409575"/>
            <a:ext cx="5588000" cy="3471863"/>
          </a:xfrm>
          <a:prstGeom prst="rect">
            <a:avLst/>
          </a:prstGeom>
          <a:ln>
            <a:noFill/>
          </a:ln>
          <a:effectLst>
            <a:outerShdw blurRad="292100" dist="139700" dir="2700000" algn="tl" rotWithShape="0">
              <a:srgbClr val="333333">
                <a:alpha val="65000"/>
              </a:srgbClr>
            </a:outerShdw>
          </a:effectLst>
        </p:spPr>
      </p:pic>
      <p:pic>
        <p:nvPicPr>
          <p:cNvPr id="305157" name="Picture 4" descr="C:\Users\Enrico\Desktop\I ricchi svizzeri jpeg.jpg">
            <a:extLst>
              <a:ext uri="{FF2B5EF4-FFF2-40B4-BE49-F238E27FC236}">
                <a16:creationId xmlns:a16="http://schemas.microsoft.com/office/drawing/2014/main" id="{04DD8972-4181-1B86-AC1A-62951846F609}"/>
              </a:ext>
            </a:extLst>
          </p:cNvPr>
          <p:cNvPicPr>
            <a:picLocks noChangeAspect="1" noChangeArrowheads="1"/>
          </p:cNvPicPr>
          <p:nvPr/>
        </p:nvPicPr>
        <p:blipFill>
          <a:blip r:embed="rId6"/>
          <a:srcRect/>
          <a:stretch>
            <a:fillRect/>
          </a:stretch>
        </p:blipFill>
        <p:spPr bwMode="auto">
          <a:xfrm>
            <a:off x="323850" y="3967163"/>
            <a:ext cx="8574088" cy="2573337"/>
          </a:xfrm>
          <a:prstGeom prst="rect">
            <a:avLst/>
          </a:prstGeom>
          <a:ln>
            <a:noFill/>
          </a:ln>
          <a:effectLst>
            <a:outerShdw blurRad="292100" dist="139700" dir="2700000" algn="tl" rotWithShape="0">
              <a:srgbClr val="333333">
                <a:alpha val="65000"/>
              </a:srgbClr>
            </a:outerShdw>
          </a:effectLst>
        </p:spPr>
      </p:pic>
      <p:sp>
        <p:nvSpPr>
          <p:cNvPr id="411654" name="CasellaDiTesto 2">
            <a:extLst>
              <a:ext uri="{FF2B5EF4-FFF2-40B4-BE49-F238E27FC236}">
                <a16:creationId xmlns:a16="http://schemas.microsoft.com/office/drawing/2014/main" id="{8B068A1F-5795-A6AE-3698-243ED449AF9E}"/>
              </a:ext>
            </a:extLst>
          </p:cNvPr>
          <p:cNvSpPr txBox="1">
            <a:spLocks noChangeArrowheads="1"/>
          </p:cNvSpPr>
          <p:nvPr/>
        </p:nvSpPr>
        <p:spPr bwMode="auto">
          <a:xfrm>
            <a:off x="6715125" y="404813"/>
            <a:ext cx="21605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000000"/>
                </a:solidFill>
              </a:rPr>
              <a:t>Il caffè  della domenica, 1. dicembre 2013</a:t>
            </a:r>
          </a:p>
        </p:txBody>
      </p:sp>
      <p:sp>
        <p:nvSpPr>
          <p:cNvPr id="411655" name="CasellaDiTesto 3">
            <a:extLst>
              <a:ext uri="{FF2B5EF4-FFF2-40B4-BE49-F238E27FC236}">
                <a16:creationId xmlns:a16="http://schemas.microsoft.com/office/drawing/2014/main" id="{2639BCA7-BF25-236F-6CCA-E408BEC8F231}"/>
              </a:ext>
            </a:extLst>
          </p:cNvPr>
          <p:cNvSpPr txBox="1">
            <a:spLocks noChangeArrowheads="1"/>
          </p:cNvSpPr>
          <p:nvPr/>
        </p:nvSpPr>
        <p:spPr bwMode="auto">
          <a:xfrm>
            <a:off x="323850" y="5708650"/>
            <a:ext cx="2016125" cy="739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400" b="1">
                <a:solidFill>
                  <a:srgbClr val="000000"/>
                </a:solidFill>
              </a:rPr>
              <a:t>I più ricchi della Svizzera non sono   mai stati così ricchi</a:t>
            </a:r>
          </a:p>
        </p:txBody>
      </p:sp>
    </p:spTree>
  </p:cSld>
  <p:clrMapOvr>
    <a:overrideClrMapping bg1="dk2" tx1="lt1" bg2="dk1" tx2="lt2" accent1="accent1" accent2="accent2" accent3="accent3" accent4="accent4" accent5="accent5" accent6="accent6" hlink="hlink" folHlink="folHlink"/>
  </p:clrMapOvr>
  <p:transition spd="slow"/>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3698" name="Segnaposto numero diapositiva 1">
            <a:extLst>
              <a:ext uri="{FF2B5EF4-FFF2-40B4-BE49-F238E27FC236}">
                <a16:creationId xmlns:a16="http://schemas.microsoft.com/office/drawing/2014/main" id="{96591644-5B6A-3227-94D4-C36DE9023D0B}"/>
              </a:ext>
            </a:extLst>
          </p:cNvPr>
          <p:cNvSpPr>
            <a:spLocks noGrp="1"/>
          </p:cNvSpPr>
          <p:nvPr>
            <p:ph type="sldNum" sz="quarter" idx="12"/>
          </p:nvPr>
        </p:nvSpPr>
        <p:spPr>
          <a:xfrm>
            <a:off x="6875463"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E21CDC-158D-4814-890B-32254443B3A0}" type="slidenum">
              <a:rPr lang="it-IT" altLang="en-US" sz="1400" smtClean="0"/>
              <a:pPr>
                <a:spcBef>
                  <a:spcPct val="0"/>
                </a:spcBef>
                <a:buFontTx/>
                <a:buNone/>
              </a:pPr>
              <a:t>142</a:t>
            </a:fld>
            <a:endParaRPr lang="it-IT" altLang="en-US" sz="1400"/>
          </a:p>
        </p:txBody>
      </p:sp>
      <p:sp>
        <p:nvSpPr>
          <p:cNvPr id="413699" name="CasellaDiTesto 2">
            <a:extLst>
              <a:ext uri="{FF2B5EF4-FFF2-40B4-BE49-F238E27FC236}">
                <a16:creationId xmlns:a16="http://schemas.microsoft.com/office/drawing/2014/main" id="{BD856840-F24B-9EAB-D184-6C9C7476C975}"/>
              </a:ext>
            </a:extLst>
          </p:cNvPr>
          <p:cNvSpPr txBox="1">
            <a:spLocks noChangeArrowheads="1"/>
          </p:cNvSpPr>
          <p:nvPr/>
        </p:nvSpPr>
        <p:spPr bwMode="auto">
          <a:xfrm>
            <a:off x="2555875" y="6330950"/>
            <a:ext cx="3833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La povertà negli USA  nel 2010 </a:t>
            </a:r>
          </a:p>
        </p:txBody>
      </p:sp>
      <p:pic>
        <p:nvPicPr>
          <p:cNvPr id="306180" name="Picture 3" descr="C:\Users\Enrico\Desktop\Poveri in USA.jpg">
            <a:extLst>
              <a:ext uri="{FF2B5EF4-FFF2-40B4-BE49-F238E27FC236}">
                <a16:creationId xmlns:a16="http://schemas.microsoft.com/office/drawing/2014/main" id="{F27B387F-FB8D-1804-418D-5DE485375EAB}"/>
              </a:ext>
            </a:extLst>
          </p:cNvPr>
          <p:cNvPicPr>
            <a:picLocks noChangeAspect="1" noChangeArrowheads="1"/>
          </p:cNvPicPr>
          <p:nvPr/>
        </p:nvPicPr>
        <p:blipFill>
          <a:blip r:embed="rId4"/>
          <a:srcRect/>
          <a:stretch>
            <a:fillRect/>
          </a:stretch>
        </p:blipFill>
        <p:spPr bwMode="auto">
          <a:xfrm>
            <a:off x="0" y="0"/>
            <a:ext cx="9144000" cy="6253163"/>
          </a:xfrm>
          <a:prstGeom prst="rect">
            <a:avLst/>
          </a:prstGeom>
          <a:ln>
            <a:noFill/>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5746" name="Segnaposto numero diapositiva 1">
            <a:extLst>
              <a:ext uri="{FF2B5EF4-FFF2-40B4-BE49-F238E27FC236}">
                <a16:creationId xmlns:a16="http://schemas.microsoft.com/office/drawing/2014/main" id="{A7B643F1-5379-8695-11BB-DD06A971EA67}"/>
              </a:ext>
            </a:extLst>
          </p:cNvPr>
          <p:cNvSpPr>
            <a:spLocks noGrp="1"/>
          </p:cNvSpPr>
          <p:nvPr>
            <p:ph type="sldNum" sz="quarter" idx="12"/>
          </p:nvPr>
        </p:nvSpPr>
        <p:spPr>
          <a:xfrm>
            <a:off x="6745288" y="61785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E729EF4-5941-4256-9F57-34AE6E2931C7}" type="slidenum">
              <a:rPr lang="it-IT" altLang="en-US" sz="1400" smtClean="0"/>
              <a:pPr>
                <a:spcBef>
                  <a:spcPct val="0"/>
                </a:spcBef>
                <a:buFontTx/>
                <a:buNone/>
              </a:pPr>
              <a:t>143</a:t>
            </a:fld>
            <a:endParaRPr lang="it-IT" altLang="en-US" sz="1400"/>
          </a:p>
        </p:txBody>
      </p:sp>
      <p:sp>
        <p:nvSpPr>
          <p:cNvPr id="3" name="CasellaDiTesto 2">
            <a:extLst>
              <a:ext uri="{FF2B5EF4-FFF2-40B4-BE49-F238E27FC236}">
                <a16:creationId xmlns:a16="http://schemas.microsoft.com/office/drawing/2014/main" id="{F6954EE0-C8F9-43A8-7B0F-21B81C9A1396}"/>
              </a:ext>
            </a:extLst>
          </p:cNvPr>
          <p:cNvSpPr txBox="1"/>
          <p:nvPr/>
        </p:nvSpPr>
        <p:spPr>
          <a:xfrm>
            <a:off x="611188" y="3157538"/>
            <a:ext cx="7939087" cy="2986087"/>
          </a:xfrm>
          <a:prstGeom prst="rect">
            <a:avLst/>
          </a:prstGeom>
          <a:noFill/>
        </p:spPr>
        <p:txBody>
          <a:bodyPr>
            <a:spAutoFit/>
          </a:bodyPr>
          <a:lstStyle/>
          <a:p>
            <a:pPr eaLnBrk="1" hangingPunct="1">
              <a:defRPr/>
            </a:pPr>
            <a:endParaRPr lang="it-CH" sz="1200" b="1" dirty="0">
              <a:solidFill>
                <a:srgbClr val="FFFFFF"/>
              </a:solidFill>
              <a:latin typeface="Arial" charset="0"/>
              <a:cs typeface="Arial" charset="0"/>
            </a:endParaRPr>
          </a:p>
          <a:p>
            <a:pPr marL="265113" indent="-265113" eaLnBrk="1" hangingPunct="1">
              <a:defRPr/>
            </a:pPr>
            <a:r>
              <a:rPr lang="it-CH" sz="1600" dirty="0">
                <a:solidFill>
                  <a:srgbClr val="FFFFFF"/>
                </a:solidFill>
                <a:latin typeface="Arial" charset="0"/>
                <a:cs typeface="Arial" charset="0"/>
              </a:rPr>
              <a:t>L’ </a:t>
            </a:r>
            <a:r>
              <a:rPr lang="it-CH" sz="2800" b="1" dirty="0">
                <a:solidFill>
                  <a:srgbClr val="FFFFFF"/>
                </a:solidFill>
                <a:latin typeface="Arial" charset="0"/>
                <a:cs typeface="Arial" charset="0"/>
              </a:rPr>
              <a:t>1</a:t>
            </a:r>
            <a:r>
              <a:rPr lang="it-CH" dirty="0">
                <a:solidFill>
                  <a:srgbClr val="FFFFFF"/>
                </a:solidFill>
                <a:latin typeface="Arial" charset="0"/>
                <a:cs typeface="Arial" charset="0"/>
              </a:rPr>
              <a:t> </a:t>
            </a:r>
            <a:r>
              <a:rPr lang="it-CH" sz="1600" dirty="0">
                <a:solidFill>
                  <a:srgbClr val="FFFFFF"/>
                </a:solidFill>
                <a:latin typeface="Arial" charset="0"/>
                <a:cs typeface="Arial" charset="0"/>
              </a:rPr>
              <a:t>% della popolazione mondiale possiede </a:t>
            </a:r>
          </a:p>
          <a:p>
            <a:pPr marL="265113" indent="-265113" eaLnBrk="1" hangingPunct="1">
              <a:defRPr/>
            </a:pPr>
            <a:r>
              <a:rPr lang="it-CH" sz="1600" dirty="0">
                <a:solidFill>
                  <a:srgbClr val="FFFFFF"/>
                </a:solidFill>
                <a:latin typeface="Arial" charset="0"/>
                <a:cs typeface="Arial" charset="0"/>
              </a:rPr>
              <a:t> il </a:t>
            </a:r>
            <a:r>
              <a:rPr lang="it-CH" sz="2800" b="1" dirty="0">
                <a:solidFill>
                  <a:srgbClr val="FFFFFF"/>
                </a:solidFill>
                <a:latin typeface="Arial" charset="0"/>
                <a:cs typeface="Arial" charset="0"/>
              </a:rPr>
              <a:t>50</a:t>
            </a:r>
            <a:r>
              <a:rPr lang="it-CH" dirty="0">
                <a:solidFill>
                  <a:srgbClr val="FFFFFF"/>
                </a:solidFill>
                <a:latin typeface="Arial" charset="0"/>
                <a:cs typeface="Arial" charset="0"/>
              </a:rPr>
              <a:t> </a:t>
            </a:r>
            <a:r>
              <a:rPr lang="it-CH" sz="1600" dirty="0">
                <a:solidFill>
                  <a:srgbClr val="FFFFFF"/>
                </a:solidFill>
                <a:latin typeface="Arial" charset="0"/>
                <a:cs typeface="Arial" charset="0"/>
              </a:rPr>
              <a:t>% della ricchezza mondiale, ovvero 180 trilioni di dollari. </a:t>
            </a:r>
          </a:p>
          <a:p>
            <a:pPr eaLnBrk="1" hangingPunct="1">
              <a:defRPr/>
            </a:pPr>
            <a:endParaRPr lang="it-CH" sz="1600" dirty="0">
              <a:solidFill>
                <a:srgbClr val="FFFFFF"/>
              </a:solidFill>
              <a:latin typeface="Arial" charset="0"/>
              <a:cs typeface="Arial" charset="0"/>
            </a:endParaRPr>
          </a:p>
          <a:p>
            <a:pPr marL="265113" indent="-265113" eaLnBrk="1" hangingPunct="1">
              <a:defRPr/>
            </a:pPr>
            <a:r>
              <a:rPr lang="it-CH" sz="1600" dirty="0">
                <a:solidFill>
                  <a:srgbClr val="FFFFFF"/>
                </a:solidFill>
                <a:latin typeface="Arial" charset="0"/>
                <a:cs typeface="Arial" charset="0"/>
              </a:rPr>
              <a:t>Le </a:t>
            </a:r>
            <a:r>
              <a:rPr lang="it-CH" sz="2800" b="1" dirty="0">
                <a:solidFill>
                  <a:srgbClr val="FFFFFF"/>
                </a:solidFill>
                <a:latin typeface="Arial" charset="0"/>
                <a:cs typeface="Arial" charset="0"/>
              </a:rPr>
              <a:t>85</a:t>
            </a:r>
            <a:r>
              <a:rPr lang="it-CH" sz="1600" dirty="0">
                <a:solidFill>
                  <a:srgbClr val="FFFFFF"/>
                </a:solidFill>
                <a:latin typeface="Arial" charset="0"/>
                <a:cs typeface="Arial" charset="0"/>
              </a:rPr>
              <a:t> persone più ricche del pianeta possiedono tante ricchezze quanto i                          </a:t>
            </a:r>
            <a:r>
              <a:rPr lang="it-CH" sz="2800" b="1" dirty="0">
                <a:solidFill>
                  <a:srgbClr val="FFFFFF"/>
                </a:solidFill>
                <a:latin typeface="Arial" charset="0"/>
                <a:cs typeface="Arial" charset="0"/>
              </a:rPr>
              <a:t>3,5</a:t>
            </a:r>
            <a:r>
              <a:rPr lang="it-CH" sz="1600" dirty="0">
                <a:solidFill>
                  <a:srgbClr val="FFFFFF"/>
                </a:solidFill>
                <a:latin typeface="Arial" charset="0"/>
                <a:cs typeface="Arial" charset="0"/>
              </a:rPr>
              <a:t> miliardi di persone più povere.</a:t>
            </a:r>
          </a:p>
          <a:p>
            <a:pPr marL="265113" indent="-265113" eaLnBrk="1" hangingPunct="1">
              <a:defRPr/>
            </a:pPr>
            <a:endParaRPr lang="it-CH" sz="1600" dirty="0">
              <a:solidFill>
                <a:srgbClr val="FFFFFF"/>
              </a:solidFill>
              <a:latin typeface="Arial" charset="0"/>
              <a:cs typeface="Arial" charset="0"/>
            </a:endParaRPr>
          </a:p>
          <a:p>
            <a:pPr marL="265113" indent="-265113" eaLnBrk="1" hangingPunct="1">
              <a:defRPr/>
            </a:pPr>
            <a:r>
              <a:rPr lang="it-CH" sz="1600" dirty="0">
                <a:solidFill>
                  <a:srgbClr val="FFFFFF"/>
                </a:solidFill>
                <a:latin typeface="Arial" charset="0"/>
                <a:cs typeface="Arial" charset="0"/>
              </a:rPr>
              <a:t>Nel 2017 la fortuna dei ricchi si è accresciuta. In 29 paesi su 30 esaminati, le tasse per i ricchi sono diminuite e globalmente 18’500 miliardi sono stati nascosti al fisco.</a:t>
            </a:r>
          </a:p>
        </p:txBody>
      </p:sp>
      <p:sp>
        <p:nvSpPr>
          <p:cNvPr id="415748" name="CasellaDiTesto 3">
            <a:extLst>
              <a:ext uri="{FF2B5EF4-FFF2-40B4-BE49-F238E27FC236}">
                <a16:creationId xmlns:a16="http://schemas.microsoft.com/office/drawing/2014/main" id="{6DCC1B28-6F40-7D7D-7525-E1B1312B9BA2}"/>
              </a:ext>
            </a:extLst>
          </p:cNvPr>
          <p:cNvSpPr txBox="1">
            <a:spLocks noChangeArrowheads="1"/>
          </p:cNvSpPr>
          <p:nvPr/>
        </p:nvSpPr>
        <p:spPr bwMode="auto">
          <a:xfrm>
            <a:off x="3419475" y="1287463"/>
            <a:ext cx="154463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Rapporto </a:t>
            </a:r>
          </a:p>
          <a:p>
            <a:pPr eaLnBrk="1" hangingPunct="1">
              <a:spcBef>
                <a:spcPct val="0"/>
              </a:spcBef>
              <a:buFontTx/>
              <a:buNone/>
            </a:pPr>
            <a:r>
              <a:rPr lang="it-CH" altLang="it-CH" sz="2000" b="1">
                <a:solidFill>
                  <a:srgbClr val="FFFFFF"/>
                </a:solidFill>
              </a:rPr>
              <a:t>Oxfam </a:t>
            </a:r>
          </a:p>
          <a:p>
            <a:pPr eaLnBrk="1" hangingPunct="1">
              <a:spcBef>
                <a:spcPct val="0"/>
              </a:spcBef>
              <a:buFontTx/>
              <a:buNone/>
            </a:pPr>
            <a:r>
              <a:rPr lang="it-CH" altLang="it-CH" sz="2000" b="1">
                <a:solidFill>
                  <a:srgbClr val="FFFFFF"/>
                </a:solidFill>
              </a:rPr>
              <a:t>2018</a:t>
            </a:r>
          </a:p>
        </p:txBody>
      </p:sp>
      <p:pic>
        <p:nvPicPr>
          <p:cNvPr id="210949" name="Picture 2" descr="C:\Users\Enrico\Desktop\Ter.jpg">
            <a:extLst>
              <a:ext uri="{FF2B5EF4-FFF2-40B4-BE49-F238E27FC236}">
                <a16:creationId xmlns:a16="http://schemas.microsoft.com/office/drawing/2014/main" id="{5BA0963A-FE8C-853D-D249-FA59E03D6055}"/>
              </a:ext>
            </a:extLst>
          </p:cNvPr>
          <p:cNvPicPr>
            <a:picLocks noChangeAspect="1" noChangeArrowheads="1"/>
          </p:cNvPicPr>
          <p:nvPr/>
        </p:nvPicPr>
        <p:blipFill>
          <a:blip r:embed="rId4"/>
          <a:srcRect b="50000"/>
          <a:stretch>
            <a:fillRect/>
          </a:stretch>
        </p:blipFill>
        <p:spPr bwMode="auto">
          <a:xfrm>
            <a:off x="639763" y="1624013"/>
            <a:ext cx="2262187" cy="1138237"/>
          </a:xfrm>
          <a:prstGeom prst="rect">
            <a:avLst/>
          </a:prstGeom>
          <a:ln>
            <a:noFill/>
          </a:ln>
          <a:effectLst>
            <a:outerShdw blurRad="292100" dist="139700" dir="2700000" algn="tl" rotWithShape="0">
              <a:srgbClr val="333333">
                <a:alpha val="65000"/>
              </a:srgbClr>
            </a:outerShdw>
          </a:effectLst>
        </p:spPr>
      </p:pic>
      <p:pic>
        <p:nvPicPr>
          <p:cNvPr id="210950" name="Picture 3" descr="C:\Users\Enrico\Desktop\Ter.jpg">
            <a:extLst>
              <a:ext uri="{FF2B5EF4-FFF2-40B4-BE49-F238E27FC236}">
                <a16:creationId xmlns:a16="http://schemas.microsoft.com/office/drawing/2014/main" id="{E2A326D0-01F5-E559-0E03-BF6288B9CB18}"/>
              </a:ext>
            </a:extLst>
          </p:cNvPr>
          <p:cNvPicPr>
            <a:picLocks noChangeAspect="1" noChangeArrowheads="1"/>
          </p:cNvPicPr>
          <p:nvPr/>
        </p:nvPicPr>
        <p:blipFill>
          <a:blip r:embed="rId4"/>
          <a:srcRect t="50000"/>
          <a:stretch>
            <a:fillRect/>
          </a:stretch>
        </p:blipFill>
        <p:spPr bwMode="auto">
          <a:xfrm>
            <a:off x="5940425" y="2589213"/>
            <a:ext cx="2262188" cy="1138237"/>
          </a:xfrm>
          <a:prstGeom prst="rect">
            <a:avLst/>
          </a:prstGeom>
          <a:ln>
            <a:noFill/>
          </a:ln>
          <a:effectLst>
            <a:outerShdw blurRad="292100" dist="139700" dir="2700000" algn="tl" rotWithShape="0">
              <a:srgbClr val="333333">
                <a:alpha val="65000"/>
              </a:srgbClr>
            </a:outerShdw>
          </a:effectLst>
        </p:spPr>
      </p:pic>
      <p:pic>
        <p:nvPicPr>
          <p:cNvPr id="228359" name="Picture 5" descr="C:\Users\Enrico\Desktop\1 1.jpg">
            <a:extLst>
              <a:ext uri="{FF2B5EF4-FFF2-40B4-BE49-F238E27FC236}">
                <a16:creationId xmlns:a16="http://schemas.microsoft.com/office/drawing/2014/main" id="{BF7773C4-AEF0-9B7A-E474-D0A9AE823D7D}"/>
              </a:ext>
            </a:extLst>
          </p:cNvPr>
          <p:cNvPicPr>
            <a:picLocks noChangeAspect="1" noChangeArrowheads="1"/>
          </p:cNvPicPr>
          <p:nvPr/>
        </p:nvPicPr>
        <p:blipFill>
          <a:blip r:embed="rId5"/>
          <a:srcRect l="51186" t="44016" r="20750" b="11310"/>
          <a:stretch>
            <a:fillRect/>
          </a:stretch>
        </p:blipFill>
        <p:spPr bwMode="auto">
          <a:xfrm>
            <a:off x="1641475" y="1004888"/>
            <a:ext cx="260350" cy="488950"/>
          </a:xfrm>
          <a:prstGeom prst="rect">
            <a:avLst/>
          </a:prstGeom>
          <a:ln>
            <a:noFill/>
          </a:ln>
          <a:effectLst>
            <a:outerShdw blurRad="292100" dist="139700" dir="2700000" algn="tl" rotWithShape="0">
              <a:srgbClr val="333333">
                <a:alpha val="65000"/>
              </a:srgbClr>
            </a:outerShdw>
          </a:effectLst>
        </p:spPr>
      </p:pic>
      <p:pic>
        <p:nvPicPr>
          <p:cNvPr id="210952" name="Picture 6" descr="C:\Users\Enrico\Desktop\99.jpg">
            <a:extLst>
              <a:ext uri="{FF2B5EF4-FFF2-40B4-BE49-F238E27FC236}">
                <a16:creationId xmlns:a16="http://schemas.microsoft.com/office/drawing/2014/main" id="{1B4569A6-53A8-8D1C-730C-AE2C8D263A12}"/>
              </a:ext>
            </a:extLst>
          </p:cNvPr>
          <p:cNvPicPr>
            <a:picLocks noChangeAspect="1" noChangeArrowheads="1"/>
          </p:cNvPicPr>
          <p:nvPr/>
        </p:nvPicPr>
        <p:blipFill>
          <a:blip r:embed="rId6"/>
          <a:srcRect l="5901" t="8859" r="9671" b="14923"/>
          <a:stretch>
            <a:fillRect/>
          </a:stretch>
        </p:blipFill>
        <p:spPr bwMode="auto">
          <a:xfrm>
            <a:off x="5387975" y="817563"/>
            <a:ext cx="3263900" cy="1585912"/>
          </a:xfrm>
          <a:prstGeom prst="rect">
            <a:avLst/>
          </a:prstGeom>
          <a:ln>
            <a:noFill/>
          </a:ln>
          <a:effectLst>
            <a:outerShdw blurRad="292100" dist="139700" dir="2700000" algn="tl" rotWithShape="0">
              <a:srgbClr val="333333">
                <a:alpha val="65000"/>
              </a:srgbClr>
            </a:outerShdw>
          </a:effectLst>
        </p:spPr>
      </p:pic>
      <p:sp>
        <p:nvSpPr>
          <p:cNvPr id="415753" name="CasellaDiTesto 3">
            <a:extLst>
              <a:ext uri="{FF2B5EF4-FFF2-40B4-BE49-F238E27FC236}">
                <a16:creationId xmlns:a16="http://schemas.microsoft.com/office/drawing/2014/main" id="{3288623B-BFD0-2DD2-B025-51B615F925F5}"/>
              </a:ext>
            </a:extLst>
          </p:cNvPr>
          <p:cNvSpPr txBox="1">
            <a:spLocks noChangeArrowheads="1"/>
          </p:cNvSpPr>
          <p:nvPr/>
        </p:nvSpPr>
        <p:spPr bwMode="auto">
          <a:xfrm>
            <a:off x="1584325" y="257175"/>
            <a:ext cx="487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t>1 %</a:t>
            </a:r>
          </a:p>
        </p:txBody>
      </p:sp>
      <p:sp>
        <p:nvSpPr>
          <p:cNvPr id="415754" name="CasellaDiTesto 4">
            <a:extLst>
              <a:ext uri="{FF2B5EF4-FFF2-40B4-BE49-F238E27FC236}">
                <a16:creationId xmlns:a16="http://schemas.microsoft.com/office/drawing/2014/main" id="{81552A16-1C85-47FE-41C0-8B648B849890}"/>
              </a:ext>
            </a:extLst>
          </p:cNvPr>
          <p:cNvSpPr txBox="1">
            <a:spLocks noChangeArrowheads="1"/>
          </p:cNvSpPr>
          <p:nvPr/>
        </p:nvSpPr>
        <p:spPr bwMode="auto">
          <a:xfrm>
            <a:off x="6745288" y="282575"/>
            <a:ext cx="5492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t>99 %</a:t>
            </a:r>
          </a:p>
        </p:txBody>
      </p:sp>
    </p:spTree>
  </p:cSld>
  <p:clrMapOvr>
    <a:overrideClrMapping bg1="dk2" tx1="lt1" bg2="dk1" tx2="lt2" accent1="accent1" accent2="accent2" accent3="accent3" accent4="accent4" accent5="accent5" accent6="accent6" hlink="hlink" folHlink="folHlink"/>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egnaposto numero diapositiva 1">
            <a:extLst>
              <a:ext uri="{FF2B5EF4-FFF2-40B4-BE49-F238E27FC236}">
                <a16:creationId xmlns:a16="http://schemas.microsoft.com/office/drawing/2014/main" id="{124C4364-1B43-0CA7-9F59-3C98CA57DAB5}"/>
              </a:ext>
            </a:extLst>
          </p:cNvPr>
          <p:cNvSpPr>
            <a:spLocks noGrp="1" noChangeArrowheads="1"/>
          </p:cNvSpPr>
          <p:nvPr>
            <p:ph type="sldNum" sz="quarter" idx="12"/>
          </p:nvPr>
        </p:nvSpPr>
        <p:spPr>
          <a:xfrm>
            <a:off x="8172450" y="6113463"/>
            <a:ext cx="585788"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1F04450-65B9-49A3-B304-C0B52E591316}" type="slidenum">
              <a:rPr lang="it-IT" altLang="en-US" sz="1400" smtClean="0">
                <a:solidFill>
                  <a:srgbClr val="FFFFFF"/>
                </a:solidFill>
              </a:rPr>
              <a:pPr>
                <a:spcBef>
                  <a:spcPct val="0"/>
                </a:spcBef>
                <a:buFontTx/>
                <a:buNone/>
              </a:pPr>
              <a:t>144</a:t>
            </a:fld>
            <a:endParaRPr lang="it-IT" altLang="en-US" sz="1400">
              <a:solidFill>
                <a:srgbClr val="FFFFFF"/>
              </a:solidFill>
            </a:endParaRPr>
          </a:p>
        </p:txBody>
      </p:sp>
      <p:pic>
        <p:nvPicPr>
          <p:cNvPr id="4" name="Immagine 3">
            <a:extLst>
              <a:ext uri="{FF2B5EF4-FFF2-40B4-BE49-F238E27FC236}">
                <a16:creationId xmlns:a16="http://schemas.microsoft.com/office/drawing/2014/main" id="{D226FF79-B648-0242-2E4E-21929935AA2A}"/>
              </a:ext>
            </a:extLst>
          </p:cNvPr>
          <p:cNvPicPr>
            <a:picLocks noChangeAspect="1"/>
          </p:cNvPicPr>
          <p:nvPr/>
        </p:nvPicPr>
        <p:blipFill>
          <a:blip r:embed="rId3"/>
          <a:stretch>
            <a:fillRect/>
          </a:stretch>
        </p:blipFill>
        <p:spPr>
          <a:xfrm>
            <a:off x="1138238" y="404813"/>
            <a:ext cx="6867525" cy="5653087"/>
          </a:xfrm>
          <a:prstGeom prst="rect">
            <a:avLst/>
          </a:prstGeom>
          <a:ln w="38100">
            <a:solidFill>
              <a:schemeClr val="accent4">
                <a:lumMod val="10000"/>
              </a:schemeClr>
            </a:solidFill>
          </a:ln>
          <a:effectLst>
            <a:outerShdw blurRad="292100" dist="139700" dir="2700000" algn="tl" rotWithShape="0">
              <a:srgbClr val="333333">
                <a:alpha val="65000"/>
              </a:srgbClr>
            </a:outerShdw>
          </a:effectLst>
        </p:spPr>
      </p:pic>
      <p:sp>
        <p:nvSpPr>
          <p:cNvPr id="417796" name="CasellaDiTesto 4">
            <a:extLst>
              <a:ext uri="{FF2B5EF4-FFF2-40B4-BE49-F238E27FC236}">
                <a16:creationId xmlns:a16="http://schemas.microsoft.com/office/drawing/2014/main" id="{83EFA553-7C0E-0E30-BBEB-FE4202DACFED}"/>
              </a:ext>
            </a:extLst>
          </p:cNvPr>
          <p:cNvSpPr txBox="1">
            <a:spLocks noChangeArrowheads="1"/>
          </p:cNvSpPr>
          <p:nvPr/>
        </p:nvSpPr>
        <p:spPr bwMode="auto">
          <a:xfrm>
            <a:off x="2087563" y="6113463"/>
            <a:ext cx="496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I miliardari nel mondo, dal rapport Oxfam 2018</a:t>
            </a:r>
          </a:p>
        </p:txBody>
      </p:sp>
      <p:sp>
        <p:nvSpPr>
          <p:cNvPr id="417797" name="CasellaDiTesto 1">
            <a:extLst>
              <a:ext uri="{FF2B5EF4-FFF2-40B4-BE49-F238E27FC236}">
                <a16:creationId xmlns:a16="http://schemas.microsoft.com/office/drawing/2014/main" id="{1B8BB43C-8AA8-0AE5-77C7-3C8275B97DA8}"/>
              </a:ext>
            </a:extLst>
          </p:cNvPr>
          <p:cNvSpPr txBox="1">
            <a:spLocks noChangeArrowheads="1"/>
          </p:cNvSpPr>
          <p:nvPr/>
        </p:nvSpPr>
        <p:spPr bwMode="auto">
          <a:xfrm>
            <a:off x="2339975" y="6615113"/>
            <a:ext cx="49688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00"/>
              <a:t>https://www.oxfamitalia.org/wp-content/uploads/2018/01/Rapporto-Davos-2018.-Ricompensare-il-Lavoro-Non-la-Ricchezza.pdf</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Number Placeholder 3">
            <a:extLst>
              <a:ext uri="{FF2B5EF4-FFF2-40B4-BE49-F238E27FC236}">
                <a16:creationId xmlns:a16="http://schemas.microsoft.com/office/drawing/2014/main" id="{716DCDE4-2883-60D8-182E-A7BB430877B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DBAF31-F671-400F-94CA-7697D5A6FAD6}" type="slidenum">
              <a:rPr lang="it-IT" altLang="en-US" sz="1400" smtClean="0">
                <a:solidFill>
                  <a:srgbClr val="000000"/>
                </a:solidFill>
              </a:rPr>
              <a:pPr>
                <a:spcBef>
                  <a:spcPct val="0"/>
                </a:spcBef>
                <a:buFontTx/>
                <a:buNone/>
              </a:pPr>
              <a:t>145</a:t>
            </a:fld>
            <a:endParaRPr lang="it-IT" altLang="en-US" sz="1400">
              <a:solidFill>
                <a:srgbClr val="000000"/>
              </a:solidFill>
            </a:endParaRPr>
          </a:p>
        </p:txBody>
      </p:sp>
      <p:sp>
        <p:nvSpPr>
          <p:cNvPr id="419843" name="Rectangle 4">
            <a:extLst>
              <a:ext uri="{FF2B5EF4-FFF2-40B4-BE49-F238E27FC236}">
                <a16:creationId xmlns:a16="http://schemas.microsoft.com/office/drawing/2014/main" id="{6C6D8772-2643-1178-0A92-C738111BF6DB}"/>
              </a:ext>
            </a:extLst>
          </p:cNvPr>
          <p:cNvSpPr>
            <a:spLocks noChangeArrowheads="1"/>
          </p:cNvSpPr>
          <p:nvPr/>
        </p:nvSpPr>
        <p:spPr bwMode="auto">
          <a:xfrm>
            <a:off x="323850" y="476250"/>
            <a:ext cx="75612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u="sng">
                <a:solidFill>
                  <a:srgbClr val="000000"/>
                </a:solidFill>
              </a:rPr>
              <a:t>REGOLA NO. 4</a:t>
            </a:r>
            <a:endParaRPr lang="it-IT" altLang="it-CH" sz="4000" b="1" u="sng">
              <a:solidFill>
                <a:srgbClr val="000000"/>
              </a:solidFill>
            </a:endParaRPr>
          </a:p>
        </p:txBody>
      </p:sp>
      <p:sp>
        <p:nvSpPr>
          <p:cNvPr id="419844" name="Rectangle 5">
            <a:extLst>
              <a:ext uri="{FF2B5EF4-FFF2-40B4-BE49-F238E27FC236}">
                <a16:creationId xmlns:a16="http://schemas.microsoft.com/office/drawing/2014/main" id="{0B1363B6-EE69-E690-C20E-1CEE0D87B3AF}"/>
              </a:ext>
            </a:extLst>
          </p:cNvPr>
          <p:cNvSpPr>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sz="2800" b="1">
              <a:solidFill>
                <a:srgbClr val="000000"/>
              </a:solidFill>
            </a:endParaRPr>
          </a:p>
          <a:p>
            <a:pPr eaLnBrk="1" hangingPunct="1"/>
            <a:endParaRPr lang="fr-CH" altLang="it-CH" sz="2800" b="1">
              <a:solidFill>
                <a:srgbClr val="000000"/>
              </a:solidFill>
            </a:endParaRPr>
          </a:p>
          <a:p>
            <a:pPr eaLnBrk="1" hangingPunct="1"/>
            <a:r>
              <a:rPr lang="fr-CH" altLang="it-CH" sz="2800" b="1">
                <a:solidFill>
                  <a:srgbClr val="000000"/>
                </a:solidFill>
              </a:rPr>
              <a:t>IL CAPITALISMO CREA : </a:t>
            </a:r>
          </a:p>
          <a:p>
            <a:pPr eaLnBrk="1" hangingPunct="1"/>
            <a:endParaRPr lang="fr-CH" altLang="it-CH" sz="1000" b="1">
              <a:solidFill>
                <a:srgbClr val="000000"/>
              </a:solidFill>
            </a:endParaRPr>
          </a:p>
          <a:p>
            <a:pPr eaLnBrk="1" hangingPunct="1">
              <a:buFontTx/>
              <a:buNone/>
            </a:pPr>
            <a:r>
              <a:rPr lang="fr-CH" altLang="it-CH" sz="2800" b="1">
                <a:solidFill>
                  <a:srgbClr val="000000"/>
                </a:solidFill>
              </a:rPr>
              <a:t>   </a:t>
            </a:r>
            <a:r>
              <a:rPr lang="fr-CH" altLang="it-CH" sz="4000" b="1">
                <a:solidFill>
                  <a:srgbClr val="000000"/>
                </a:solidFill>
              </a:rPr>
              <a:t>L’ACCUMULO DEL CAPITALE</a:t>
            </a:r>
          </a:p>
          <a:p>
            <a:pPr eaLnBrk="1" hangingPunct="1">
              <a:buFontTx/>
              <a:buNone/>
            </a:pPr>
            <a:endParaRPr lang="fr-CH" altLang="it-CH" sz="1400" b="1">
              <a:solidFill>
                <a:srgbClr val="000000"/>
              </a:solidFill>
            </a:endParaRPr>
          </a:p>
          <a:p>
            <a:pPr eaLnBrk="1" hangingPunct="1">
              <a:buFontTx/>
              <a:buNone/>
            </a:pPr>
            <a:r>
              <a:rPr lang="fr-CH" altLang="it-CH" sz="2800" b="1">
                <a:solidFill>
                  <a:srgbClr val="000000"/>
                </a:solidFill>
              </a:rPr>
              <a:t>   </a:t>
            </a:r>
            <a:r>
              <a:rPr lang="fr-CH" altLang="it-CH" sz="2000" b="1">
                <a:solidFill>
                  <a:srgbClr val="000000"/>
                </a:solidFill>
              </a:rPr>
              <a:t>(formazione di grandi imperi economici , latifondi , cartelli, ecc.)</a:t>
            </a:r>
            <a:r>
              <a:rPr lang="fr-CH" altLang="it-CH" sz="1800" b="1">
                <a:solidFill>
                  <a:srgbClr val="000000"/>
                </a:solidFill>
              </a:rPr>
              <a:t>	</a:t>
            </a:r>
            <a:endParaRPr lang="it-IT" altLang="it-CH" sz="1800" b="1">
              <a:solidFill>
                <a:srgbClr val="000000"/>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21890" name="Slide Number Placeholder 3">
            <a:extLst>
              <a:ext uri="{FF2B5EF4-FFF2-40B4-BE49-F238E27FC236}">
                <a16:creationId xmlns:a16="http://schemas.microsoft.com/office/drawing/2014/main" id="{BEA4DD94-705B-A6E2-D773-3B5603D0D493}"/>
              </a:ext>
            </a:extLst>
          </p:cNvPr>
          <p:cNvSpPr>
            <a:spLocks noGrp="1"/>
          </p:cNvSpPr>
          <p:nvPr>
            <p:ph type="sldNum" sz="quarter" idx="12"/>
          </p:nvPr>
        </p:nvSpPr>
        <p:spPr>
          <a:xfrm>
            <a:off x="8053388" y="6416675"/>
            <a:ext cx="803275"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A9E128-FFBD-40A0-B972-78CEDEDAB85B}" type="slidenum">
              <a:rPr lang="it-IT" altLang="en-US" sz="1400" smtClean="0">
                <a:solidFill>
                  <a:srgbClr val="FFFFFF"/>
                </a:solidFill>
              </a:rPr>
              <a:pPr>
                <a:spcBef>
                  <a:spcPct val="0"/>
                </a:spcBef>
                <a:buFontTx/>
                <a:buNone/>
              </a:pPr>
              <a:t>146</a:t>
            </a:fld>
            <a:endParaRPr lang="it-IT" altLang="en-US" sz="1400">
              <a:solidFill>
                <a:srgbClr val="FFFFFF"/>
              </a:solidFill>
            </a:endParaRPr>
          </a:p>
        </p:txBody>
      </p:sp>
      <p:pic>
        <p:nvPicPr>
          <p:cNvPr id="309251" name="Picture 4" descr="operai differenziale ricchezza">
            <a:extLst>
              <a:ext uri="{FF2B5EF4-FFF2-40B4-BE49-F238E27FC236}">
                <a16:creationId xmlns:a16="http://schemas.microsoft.com/office/drawing/2014/main" id="{79F8FE79-2014-3385-4C08-F10ACA2A7CD1}"/>
              </a:ext>
            </a:extLst>
          </p:cNvPr>
          <p:cNvPicPr>
            <a:picLocks noChangeAspect="1" noChangeArrowheads="1"/>
          </p:cNvPicPr>
          <p:nvPr/>
        </p:nvPicPr>
        <p:blipFill>
          <a:blip r:embed="rId4"/>
          <a:srcRect/>
          <a:stretch>
            <a:fillRect/>
          </a:stretch>
        </p:blipFill>
        <p:spPr bwMode="auto">
          <a:xfrm>
            <a:off x="684213" y="404813"/>
            <a:ext cx="5643562" cy="59896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21892" name="Text Box 5">
            <a:extLst>
              <a:ext uri="{FF2B5EF4-FFF2-40B4-BE49-F238E27FC236}">
                <a16:creationId xmlns:a16="http://schemas.microsoft.com/office/drawing/2014/main" id="{CFA9397B-2FE7-B06E-446F-8E13859F8EA3}"/>
              </a:ext>
            </a:extLst>
          </p:cNvPr>
          <p:cNvSpPr txBox="1">
            <a:spLocks noChangeArrowheads="1"/>
          </p:cNvSpPr>
          <p:nvPr/>
        </p:nvSpPr>
        <p:spPr bwMode="auto">
          <a:xfrm>
            <a:off x="6659563" y="2565400"/>
            <a:ext cx="24844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800">
              <a:solidFill>
                <a:srgbClr val="FFFFFF"/>
              </a:solidFill>
            </a:endParaRPr>
          </a:p>
        </p:txBody>
      </p:sp>
      <p:sp>
        <p:nvSpPr>
          <p:cNvPr id="421893" name="Text Box 6">
            <a:extLst>
              <a:ext uri="{FF2B5EF4-FFF2-40B4-BE49-F238E27FC236}">
                <a16:creationId xmlns:a16="http://schemas.microsoft.com/office/drawing/2014/main" id="{99B41AE6-FF24-E3FF-2BDB-8224A9F93FCA}"/>
              </a:ext>
            </a:extLst>
          </p:cNvPr>
          <p:cNvSpPr txBox="1">
            <a:spLocks noChangeArrowheads="1"/>
          </p:cNvSpPr>
          <p:nvPr/>
        </p:nvSpPr>
        <p:spPr bwMode="auto">
          <a:xfrm>
            <a:off x="6657975" y="2617788"/>
            <a:ext cx="2198688" cy="3798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CH" altLang="it-CH" sz="800"/>
          </a:p>
          <a:p>
            <a:pPr eaLnBrk="1" hangingPunct="1">
              <a:spcBef>
                <a:spcPct val="50000"/>
              </a:spcBef>
              <a:buFontTx/>
              <a:buNone/>
            </a:pPr>
            <a:r>
              <a:rPr lang="fr-CH" altLang="it-CH" sz="1800" b="1"/>
              <a:t>I POVERI SONO SEMPRE PIÙ POVERI</a:t>
            </a:r>
            <a:endParaRPr lang="it-IT" altLang="it-CH" sz="1800" b="1"/>
          </a:p>
          <a:p>
            <a:pPr eaLnBrk="1" hangingPunct="1">
              <a:spcBef>
                <a:spcPct val="50000"/>
              </a:spcBef>
              <a:buFontTx/>
              <a:buNone/>
            </a:pPr>
            <a:endParaRPr lang="fr-CH" altLang="it-CH" sz="1800" b="1"/>
          </a:p>
          <a:p>
            <a:pPr eaLnBrk="1" hangingPunct="1">
              <a:spcBef>
                <a:spcPct val="50000"/>
              </a:spcBef>
              <a:buFontTx/>
              <a:buNone/>
            </a:pPr>
            <a:r>
              <a:rPr lang="fr-CH" altLang="it-CH" sz="1800" b="1"/>
              <a:t>E</a:t>
            </a:r>
          </a:p>
          <a:p>
            <a:pPr eaLnBrk="1" hangingPunct="1">
              <a:spcBef>
                <a:spcPct val="50000"/>
              </a:spcBef>
              <a:buFontTx/>
              <a:buNone/>
            </a:pPr>
            <a:endParaRPr lang="fr-CH" altLang="it-CH" sz="1800" b="1"/>
          </a:p>
          <a:p>
            <a:pPr eaLnBrk="1" hangingPunct="1">
              <a:spcBef>
                <a:spcPct val="50000"/>
              </a:spcBef>
              <a:buFontTx/>
              <a:buNone/>
            </a:pPr>
            <a:r>
              <a:rPr lang="fr-CH" altLang="it-CH" sz="1800" b="1"/>
              <a:t>I RICCHI SONO SEMPRE PIÙ RICCHI</a:t>
            </a:r>
          </a:p>
          <a:p>
            <a:pPr eaLnBrk="1" hangingPunct="1">
              <a:spcBef>
                <a:spcPct val="50000"/>
              </a:spcBef>
              <a:buFontTx/>
              <a:buNone/>
            </a:pPr>
            <a:endParaRPr lang="fr-CH" altLang="it-CH" sz="1800" b="1">
              <a:solidFill>
                <a:srgbClr val="00FF00"/>
              </a:solidFill>
            </a:endParaRPr>
          </a:p>
        </p:txBody>
      </p:sp>
      <p:pic>
        <p:nvPicPr>
          <p:cNvPr id="421894" name="Immagine 5">
            <a:extLst>
              <a:ext uri="{FF2B5EF4-FFF2-40B4-BE49-F238E27FC236}">
                <a16:creationId xmlns:a16="http://schemas.microsoft.com/office/drawing/2014/main" id="{3DF3AEB4-FA7A-FA6E-F99F-A200DC8DE7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4500" y="404813"/>
            <a:ext cx="19256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ransition spd="slow"/>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5" name="Rectangle 3">
            <a:extLst>
              <a:ext uri="{FF2B5EF4-FFF2-40B4-BE49-F238E27FC236}">
                <a16:creationId xmlns:a16="http://schemas.microsoft.com/office/drawing/2014/main" id="{ECB21295-2529-7B27-8CA1-18BE06AA65CD}"/>
              </a:ext>
            </a:extLst>
          </p:cNvPr>
          <p:cNvSpPr>
            <a:spLocks noGrp="1" noChangeArrowheads="1"/>
          </p:cNvSpPr>
          <p:nvPr>
            <p:ph type="body" sz="half" idx="2"/>
          </p:nvPr>
        </p:nvSpPr>
        <p:spPr>
          <a:xfrm>
            <a:off x="3143250" y="2428875"/>
            <a:ext cx="2795588" cy="2160588"/>
          </a:xfrm>
        </p:spPr>
        <p:txBody>
          <a:bodyPr/>
          <a:lstStyle/>
          <a:p>
            <a:pPr eaLnBrk="1" hangingPunct="1"/>
            <a:r>
              <a:rPr lang="fr-CH" altLang="it-CH" b="1" u="sng"/>
              <a:t>I</a:t>
            </a:r>
            <a:r>
              <a:rPr lang="fr-CH" altLang="it-CH" u="sng"/>
              <a:t>  </a:t>
            </a:r>
            <a:r>
              <a:rPr lang="fr-CH" altLang="it-CH" b="1" u="sng"/>
              <a:t>VINCENTI</a:t>
            </a:r>
          </a:p>
          <a:p>
            <a:pPr eaLnBrk="1" hangingPunct="1"/>
            <a:r>
              <a:rPr lang="fr-CH" altLang="it-CH" b="1"/>
              <a:t>e… </a:t>
            </a:r>
          </a:p>
          <a:p>
            <a:pPr eaLnBrk="1" hangingPunct="1"/>
            <a:r>
              <a:rPr lang="fr-CH" altLang="it-CH" sz="3600" b="1" i="1">
                <a:latin typeface="Palatino Linotype" panose="02040502050505030304" pitchFamily="18" charset="0"/>
              </a:rPr>
              <a:t>i perdenti</a:t>
            </a:r>
            <a:endParaRPr lang="it-IT" altLang="it-CH" sz="3600" b="1" i="1">
              <a:latin typeface="Palatino Linotype" panose="02040502050505030304" pitchFamily="18" charset="0"/>
            </a:endParaRPr>
          </a:p>
        </p:txBody>
      </p:sp>
      <p:sp>
        <p:nvSpPr>
          <p:cNvPr id="423939" name="Slide Number Placeholder 6">
            <a:extLst>
              <a:ext uri="{FF2B5EF4-FFF2-40B4-BE49-F238E27FC236}">
                <a16:creationId xmlns:a16="http://schemas.microsoft.com/office/drawing/2014/main" id="{6B1A5324-74D1-8864-B08C-E753651A7251}"/>
              </a:ext>
            </a:extLst>
          </p:cNvPr>
          <p:cNvSpPr>
            <a:spLocks noGrp="1"/>
          </p:cNvSpPr>
          <p:nvPr>
            <p:ph type="sldNum" sz="quarter" idx="12"/>
          </p:nvPr>
        </p:nvSpPr>
        <p:spPr>
          <a:xfrm>
            <a:off x="5219700" y="4306888"/>
            <a:ext cx="590550" cy="3889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0076DCD-FD63-4071-9440-34B8C74AA0E8}" type="slidenum">
              <a:rPr lang="it-IT" altLang="en-US" sz="1400" smtClean="0">
                <a:solidFill>
                  <a:srgbClr val="FFFFFF"/>
                </a:solidFill>
              </a:rPr>
              <a:pPr>
                <a:spcBef>
                  <a:spcPct val="0"/>
                </a:spcBef>
                <a:buFontTx/>
                <a:buNone/>
              </a:pPr>
              <a:t>147</a:t>
            </a:fld>
            <a:endParaRPr lang="it-IT" altLang="en-US" sz="1400">
              <a:solidFill>
                <a:srgbClr val="FFFFFF"/>
              </a:solidFill>
            </a:endParaRPr>
          </a:p>
        </p:txBody>
      </p:sp>
      <p:sp>
        <p:nvSpPr>
          <p:cNvPr id="423940" name="Rectangle 4">
            <a:extLst>
              <a:ext uri="{FF2B5EF4-FFF2-40B4-BE49-F238E27FC236}">
                <a16:creationId xmlns:a16="http://schemas.microsoft.com/office/drawing/2014/main" id="{673042EB-71EB-93DD-91B1-C1471E43BFCC}"/>
              </a:ext>
            </a:extLst>
          </p:cNvPr>
          <p:cNvSpPr>
            <a:spLocks noChangeArrowheads="1"/>
          </p:cNvSpPr>
          <p:nvPr/>
        </p:nvSpPr>
        <p:spPr bwMode="auto">
          <a:xfrm>
            <a:off x="2835275" y="3749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pic>
        <p:nvPicPr>
          <p:cNvPr id="310277" name="Picture 5" descr="Campo profughi 5">
            <a:extLst>
              <a:ext uri="{FF2B5EF4-FFF2-40B4-BE49-F238E27FC236}">
                <a16:creationId xmlns:a16="http://schemas.microsoft.com/office/drawing/2014/main" id="{185E6DFC-E674-A870-78F2-8B50C80F0A05}"/>
              </a:ext>
            </a:extLst>
          </p:cNvPr>
          <p:cNvPicPr>
            <a:picLocks noChangeAspect="1" noChangeArrowheads="1"/>
          </p:cNvPicPr>
          <p:nvPr/>
        </p:nvPicPr>
        <p:blipFill>
          <a:blip r:embed="rId4"/>
          <a:srcRect/>
          <a:stretch>
            <a:fillRect/>
          </a:stretch>
        </p:blipFill>
        <p:spPr bwMode="auto">
          <a:xfrm>
            <a:off x="0" y="4695825"/>
            <a:ext cx="2924175" cy="2162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23942" name="Rectangle 6">
            <a:extLst>
              <a:ext uri="{FF2B5EF4-FFF2-40B4-BE49-F238E27FC236}">
                <a16:creationId xmlns:a16="http://schemas.microsoft.com/office/drawing/2014/main" id="{B6FBDB90-234D-14EA-64B5-2C55DF9287D7}"/>
              </a:ext>
            </a:extLst>
          </p:cNvPr>
          <p:cNvSpPr>
            <a:spLocks noChangeArrowheads="1"/>
          </p:cNvSpPr>
          <p:nvPr/>
        </p:nvSpPr>
        <p:spPr bwMode="auto">
          <a:xfrm>
            <a:off x="5851525" y="30178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pic>
        <p:nvPicPr>
          <p:cNvPr id="310279" name="Picture 7" descr="I perdenti vietnam">
            <a:extLst>
              <a:ext uri="{FF2B5EF4-FFF2-40B4-BE49-F238E27FC236}">
                <a16:creationId xmlns:a16="http://schemas.microsoft.com/office/drawing/2014/main" id="{A2128279-C761-4898-7ACF-4304E336ADE8}"/>
              </a:ext>
            </a:extLst>
          </p:cNvPr>
          <p:cNvPicPr>
            <a:picLocks noChangeAspect="1" noChangeArrowheads="1"/>
          </p:cNvPicPr>
          <p:nvPr/>
        </p:nvPicPr>
        <p:blipFill>
          <a:blip r:embed="rId5"/>
          <a:srcRect/>
          <a:stretch>
            <a:fillRect/>
          </a:stretch>
        </p:blipFill>
        <p:spPr bwMode="auto">
          <a:xfrm>
            <a:off x="3014663" y="4695825"/>
            <a:ext cx="2601912" cy="2162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23944" name="Rectangle 8">
            <a:extLst>
              <a:ext uri="{FF2B5EF4-FFF2-40B4-BE49-F238E27FC236}">
                <a16:creationId xmlns:a16="http://schemas.microsoft.com/office/drawing/2014/main" id="{CD7F1157-C647-5D99-C5E0-918E0E1015E5}"/>
              </a:ext>
            </a:extLst>
          </p:cNvPr>
          <p:cNvSpPr>
            <a:spLocks noChangeArrowheads="1"/>
          </p:cNvSpPr>
          <p:nvPr/>
        </p:nvSpPr>
        <p:spPr bwMode="auto">
          <a:xfrm>
            <a:off x="1736725" y="2560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pic>
        <p:nvPicPr>
          <p:cNvPr id="310281" name="Picture 9" descr="campo profughi 1">
            <a:extLst>
              <a:ext uri="{FF2B5EF4-FFF2-40B4-BE49-F238E27FC236}">
                <a16:creationId xmlns:a16="http://schemas.microsoft.com/office/drawing/2014/main" id="{DBC9F1FF-4FDF-46E7-1F84-B4A87B9230C9}"/>
              </a:ext>
            </a:extLst>
          </p:cNvPr>
          <p:cNvPicPr>
            <a:picLocks noChangeAspect="1" noChangeArrowheads="1"/>
          </p:cNvPicPr>
          <p:nvPr/>
        </p:nvPicPr>
        <p:blipFill>
          <a:blip r:embed="rId6"/>
          <a:srcRect/>
          <a:stretch>
            <a:fillRect/>
          </a:stretch>
        </p:blipFill>
        <p:spPr bwMode="auto">
          <a:xfrm>
            <a:off x="5724525" y="4695825"/>
            <a:ext cx="3419475" cy="2162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23946" name="Rectangle 10">
            <a:extLst>
              <a:ext uri="{FF2B5EF4-FFF2-40B4-BE49-F238E27FC236}">
                <a16:creationId xmlns:a16="http://schemas.microsoft.com/office/drawing/2014/main" id="{A5CE140A-4915-7103-8AB7-5838EB5C2AAF}"/>
              </a:ext>
            </a:extLst>
          </p:cNvPr>
          <p:cNvSpPr>
            <a:spLocks noChangeArrowheads="1"/>
          </p:cNvSpPr>
          <p:nvPr/>
        </p:nvSpPr>
        <p:spPr bwMode="auto">
          <a:xfrm>
            <a:off x="1279525" y="2743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pic>
        <p:nvPicPr>
          <p:cNvPr id="310283" name="Picture 11" descr="Il divertimento dei ricchi">
            <a:extLst>
              <a:ext uri="{FF2B5EF4-FFF2-40B4-BE49-F238E27FC236}">
                <a16:creationId xmlns:a16="http://schemas.microsoft.com/office/drawing/2014/main" id="{0243A1ED-E1DA-D63D-3640-86BFA962216A}"/>
              </a:ext>
            </a:extLst>
          </p:cNvPr>
          <p:cNvPicPr>
            <a:picLocks noChangeAspect="1" noChangeArrowheads="1"/>
          </p:cNvPicPr>
          <p:nvPr/>
        </p:nvPicPr>
        <p:blipFill>
          <a:blip r:embed="rId7"/>
          <a:srcRect/>
          <a:stretch>
            <a:fillRect/>
          </a:stretch>
        </p:blipFill>
        <p:spPr bwMode="auto">
          <a:xfrm>
            <a:off x="3132138" y="-1588"/>
            <a:ext cx="2951162" cy="20685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23948" name="Rectangle 12">
            <a:extLst>
              <a:ext uri="{FF2B5EF4-FFF2-40B4-BE49-F238E27FC236}">
                <a16:creationId xmlns:a16="http://schemas.microsoft.com/office/drawing/2014/main" id="{11DF7DCA-ECA9-BE59-71C6-09203C9A70C2}"/>
              </a:ext>
            </a:extLst>
          </p:cNvPr>
          <p:cNvSpPr>
            <a:spLocks noChangeArrowheads="1"/>
          </p:cNvSpPr>
          <p:nvPr/>
        </p:nvSpPr>
        <p:spPr bwMode="auto">
          <a:xfrm>
            <a:off x="5121275" y="5486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pic>
        <p:nvPicPr>
          <p:cNvPr id="310285" name="Picture 13" descr="yacht di lusso">
            <a:extLst>
              <a:ext uri="{FF2B5EF4-FFF2-40B4-BE49-F238E27FC236}">
                <a16:creationId xmlns:a16="http://schemas.microsoft.com/office/drawing/2014/main" id="{DF9B1152-C124-48D9-F991-40745B053493}"/>
              </a:ext>
            </a:extLst>
          </p:cNvPr>
          <p:cNvPicPr>
            <a:picLocks noChangeAspect="1" noChangeArrowheads="1"/>
          </p:cNvPicPr>
          <p:nvPr/>
        </p:nvPicPr>
        <p:blipFill>
          <a:blip r:embed="rId8"/>
          <a:srcRect/>
          <a:stretch>
            <a:fillRect/>
          </a:stretch>
        </p:blipFill>
        <p:spPr bwMode="auto">
          <a:xfrm>
            <a:off x="14288" y="2297113"/>
            <a:ext cx="2971800" cy="2082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23950" name="Rectangle 14">
            <a:extLst>
              <a:ext uri="{FF2B5EF4-FFF2-40B4-BE49-F238E27FC236}">
                <a16:creationId xmlns:a16="http://schemas.microsoft.com/office/drawing/2014/main" id="{D16390B1-B768-6C51-98C7-AF72F2DFC512}"/>
              </a:ext>
            </a:extLst>
          </p:cNvPr>
          <p:cNvSpPr>
            <a:spLocks noChangeArrowheads="1"/>
          </p:cNvSpPr>
          <p:nvPr/>
        </p:nvSpPr>
        <p:spPr bwMode="auto">
          <a:xfrm>
            <a:off x="4022725" y="5211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pic>
        <p:nvPicPr>
          <p:cNvPr id="310287" name="Picture 15" descr="Salone su transatlantico">
            <a:extLst>
              <a:ext uri="{FF2B5EF4-FFF2-40B4-BE49-F238E27FC236}">
                <a16:creationId xmlns:a16="http://schemas.microsoft.com/office/drawing/2014/main" id="{49A0A36F-0D69-2C65-FDB2-4D2ADC2192CD}"/>
              </a:ext>
            </a:extLst>
          </p:cNvPr>
          <p:cNvPicPr>
            <a:picLocks noChangeAspect="1" noChangeArrowheads="1"/>
          </p:cNvPicPr>
          <p:nvPr/>
        </p:nvPicPr>
        <p:blipFill>
          <a:blip r:embed="rId9"/>
          <a:srcRect/>
          <a:stretch>
            <a:fillRect/>
          </a:stretch>
        </p:blipFill>
        <p:spPr bwMode="auto">
          <a:xfrm>
            <a:off x="6227763" y="0"/>
            <a:ext cx="2916237" cy="2066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23952" name="Rectangle 16">
            <a:extLst>
              <a:ext uri="{FF2B5EF4-FFF2-40B4-BE49-F238E27FC236}">
                <a16:creationId xmlns:a16="http://schemas.microsoft.com/office/drawing/2014/main" id="{D4789D78-E613-D5D2-6337-655104C52D97}"/>
              </a:ext>
            </a:extLst>
          </p:cNvPr>
          <p:cNvSpPr>
            <a:spLocks noChangeArrowheads="1"/>
          </p:cNvSpPr>
          <p:nvPr/>
        </p:nvSpPr>
        <p:spPr bwMode="auto">
          <a:xfrm>
            <a:off x="1189038" y="30178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pic>
        <p:nvPicPr>
          <p:cNvPr id="310289" name="Picture 17" descr="Il pasto dei ricchi">
            <a:extLst>
              <a:ext uri="{FF2B5EF4-FFF2-40B4-BE49-F238E27FC236}">
                <a16:creationId xmlns:a16="http://schemas.microsoft.com/office/drawing/2014/main" id="{7910B249-D8EC-AA33-41DB-EDF5045E557A}"/>
              </a:ext>
            </a:extLst>
          </p:cNvPr>
          <p:cNvPicPr>
            <a:picLocks noChangeAspect="1" noChangeArrowheads="1"/>
          </p:cNvPicPr>
          <p:nvPr/>
        </p:nvPicPr>
        <p:blipFill>
          <a:blip r:embed="rId10"/>
          <a:srcRect/>
          <a:stretch>
            <a:fillRect/>
          </a:stretch>
        </p:blipFill>
        <p:spPr bwMode="auto">
          <a:xfrm>
            <a:off x="0" y="0"/>
            <a:ext cx="2962275" cy="2066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0290" name="Picture 18" descr="C:\Dokumente und Einstellungen\Enrico\Desktop\disoccupati.jpg">
            <a:extLst>
              <a:ext uri="{FF2B5EF4-FFF2-40B4-BE49-F238E27FC236}">
                <a16:creationId xmlns:a16="http://schemas.microsoft.com/office/drawing/2014/main" id="{6989985D-F2FB-E413-EA51-B04BD7B25529}"/>
              </a:ext>
            </a:extLst>
          </p:cNvPr>
          <p:cNvPicPr>
            <a:picLocks noChangeAspect="1" noChangeArrowheads="1"/>
          </p:cNvPicPr>
          <p:nvPr/>
        </p:nvPicPr>
        <p:blipFill>
          <a:blip r:embed="rId11">
            <a:lum bright="-20000" contrast="40000"/>
          </a:blip>
          <a:srcRect l="26422" t="25046" r="13023" b="22314"/>
          <a:stretch>
            <a:fillRect/>
          </a:stretch>
        </p:blipFill>
        <p:spPr bwMode="auto">
          <a:xfrm>
            <a:off x="5976938" y="2276475"/>
            <a:ext cx="3167062" cy="20812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9875">
                                            <p:txEl>
                                              <p:pRg st="2" end="2"/>
                                            </p:txEl>
                                          </p:spTgt>
                                        </p:tgtEl>
                                        <p:attrNameLst>
                                          <p:attrName>style.visibility</p:attrName>
                                        </p:attrNameLst>
                                      </p:cBhvr>
                                      <p:to>
                                        <p:strVal val="visible"/>
                                      </p:to>
                                    </p:set>
                                    <p:animEffect transition="in" filter="fade">
                                      <p:cBhvr>
                                        <p:cTn id="7" dur="2000"/>
                                        <p:tgtEl>
                                          <p:spTgt spid="798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a:extLst>
              <a:ext uri="{FF2B5EF4-FFF2-40B4-BE49-F238E27FC236}">
                <a16:creationId xmlns:a16="http://schemas.microsoft.com/office/drawing/2014/main" id="{D1DBDA20-B430-1606-50D1-B37345356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7938"/>
            <a:ext cx="9128125"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987" name="Segnaposto numero diapositiva 1">
            <a:extLst>
              <a:ext uri="{FF2B5EF4-FFF2-40B4-BE49-F238E27FC236}">
                <a16:creationId xmlns:a16="http://schemas.microsoft.com/office/drawing/2014/main" id="{352B9126-443B-E44D-415C-A3994A501D84}"/>
              </a:ext>
            </a:extLst>
          </p:cNvPr>
          <p:cNvSpPr>
            <a:spLocks noGrp="1"/>
          </p:cNvSpPr>
          <p:nvPr>
            <p:ph type="sldNum" sz="quarter" idx="12"/>
          </p:nvPr>
        </p:nvSpPr>
        <p:spPr>
          <a:xfrm>
            <a:off x="4067175" y="5373688"/>
            <a:ext cx="7667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FB87BD3-7D93-48E7-B12D-E9998B56FFCF}" type="slidenum">
              <a:rPr lang="it-IT" altLang="en-US" sz="1400" smtClean="0"/>
              <a:pPr>
                <a:spcBef>
                  <a:spcPct val="0"/>
                </a:spcBef>
                <a:buFontTx/>
                <a:buNone/>
              </a:pPr>
              <a:t>148</a:t>
            </a:fld>
            <a:endParaRPr lang="it-IT" altLang="en-US" sz="1400"/>
          </a:p>
        </p:txBody>
      </p:sp>
      <p:pic>
        <p:nvPicPr>
          <p:cNvPr id="425988" name="Immagine 2">
            <a:extLst>
              <a:ext uri="{FF2B5EF4-FFF2-40B4-BE49-F238E27FC236}">
                <a16:creationId xmlns:a16="http://schemas.microsoft.com/office/drawing/2014/main" id="{4C71D7AC-5961-0F0C-0E75-5092CDA1D5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08388" y="2336800"/>
            <a:ext cx="19431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8034" name="Slide Number Placeholder 3">
            <a:extLst>
              <a:ext uri="{FF2B5EF4-FFF2-40B4-BE49-F238E27FC236}">
                <a16:creationId xmlns:a16="http://schemas.microsoft.com/office/drawing/2014/main" id="{33ED3D80-AA8E-DF2D-F2AB-CFCCCDD1F2C3}"/>
              </a:ext>
            </a:extLst>
          </p:cNvPr>
          <p:cNvSpPr>
            <a:spLocks noGrp="1"/>
          </p:cNvSpPr>
          <p:nvPr>
            <p:ph type="sldNum" sz="quarter" idx="12"/>
          </p:nvPr>
        </p:nvSpPr>
        <p:spPr>
          <a:xfrm>
            <a:off x="6850063"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3CBAA11-A7A2-4587-ACBE-5D72B265077A}" type="slidenum">
              <a:rPr lang="it-IT" altLang="en-US" sz="1400" smtClean="0">
                <a:solidFill>
                  <a:srgbClr val="FFFFFF"/>
                </a:solidFill>
              </a:rPr>
              <a:pPr>
                <a:spcBef>
                  <a:spcPct val="0"/>
                </a:spcBef>
                <a:buFontTx/>
                <a:buNone/>
              </a:pPr>
              <a:t>149</a:t>
            </a:fld>
            <a:endParaRPr lang="it-IT" altLang="en-US" sz="1400">
              <a:solidFill>
                <a:srgbClr val="FFFFFF"/>
              </a:solidFill>
            </a:endParaRPr>
          </a:p>
        </p:txBody>
      </p:sp>
      <p:pic>
        <p:nvPicPr>
          <p:cNvPr id="312323" name="Picture 2" descr="Piscina su transatlantico">
            <a:extLst>
              <a:ext uri="{FF2B5EF4-FFF2-40B4-BE49-F238E27FC236}">
                <a16:creationId xmlns:a16="http://schemas.microsoft.com/office/drawing/2014/main" id="{CEE82152-C398-07BD-FA06-EF70EE308146}"/>
              </a:ext>
            </a:extLst>
          </p:cNvPr>
          <p:cNvPicPr>
            <a:picLocks noChangeAspect="1" noChangeArrowheads="1"/>
          </p:cNvPicPr>
          <p:nvPr/>
        </p:nvPicPr>
        <p:blipFill>
          <a:blip r:embed="rId4"/>
          <a:srcRect/>
          <a:stretch>
            <a:fillRect/>
          </a:stretch>
        </p:blipFill>
        <p:spPr bwMode="auto">
          <a:xfrm>
            <a:off x="428625" y="414338"/>
            <a:ext cx="4176713" cy="2795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2324" name="Picture 3" descr="slum 3">
            <a:extLst>
              <a:ext uri="{FF2B5EF4-FFF2-40B4-BE49-F238E27FC236}">
                <a16:creationId xmlns:a16="http://schemas.microsoft.com/office/drawing/2014/main" id="{098D3E65-1C10-AC3F-EF76-423BA8AB53AE}"/>
              </a:ext>
            </a:extLst>
          </p:cNvPr>
          <p:cNvPicPr>
            <a:picLocks noChangeAspect="1" noChangeArrowheads="1"/>
          </p:cNvPicPr>
          <p:nvPr/>
        </p:nvPicPr>
        <p:blipFill>
          <a:blip r:embed="rId5"/>
          <a:srcRect/>
          <a:stretch>
            <a:fillRect/>
          </a:stretch>
        </p:blipFill>
        <p:spPr bwMode="auto">
          <a:xfrm>
            <a:off x="428625" y="3317875"/>
            <a:ext cx="4176713" cy="27416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28037" name="Text Box 4">
            <a:extLst>
              <a:ext uri="{FF2B5EF4-FFF2-40B4-BE49-F238E27FC236}">
                <a16:creationId xmlns:a16="http://schemas.microsoft.com/office/drawing/2014/main" id="{B1830F28-7BF9-7126-5EA9-BF31E785B750}"/>
              </a:ext>
            </a:extLst>
          </p:cNvPr>
          <p:cNvSpPr txBox="1">
            <a:spLocks noChangeArrowheads="1"/>
          </p:cNvSpPr>
          <p:nvPr/>
        </p:nvSpPr>
        <p:spPr bwMode="auto">
          <a:xfrm>
            <a:off x="6308725" y="1700213"/>
            <a:ext cx="273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800">
              <a:solidFill>
                <a:srgbClr val="FFFFFF"/>
              </a:solidFill>
            </a:endParaRPr>
          </a:p>
        </p:txBody>
      </p:sp>
      <p:sp>
        <p:nvSpPr>
          <p:cNvPr id="428038" name="Text Box 5">
            <a:extLst>
              <a:ext uri="{FF2B5EF4-FFF2-40B4-BE49-F238E27FC236}">
                <a16:creationId xmlns:a16="http://schemas.microsoft.com/office/drawing/2014/main" id="{BA1BDC31-569D-6924-A743-B31B0D2B98EC}"/>
              </a:ext>
            </a:extLst>
          </p:cNvPr>
          <p:cNvSpPr txBox="1">
            <a:spLocks noChangeArrowheads="1"/>
          </p:cNvSpPr>
          <p:nvPr/>
        </p:nvSpPr>
        <p:spPr bwMode="auto">
          <a:xfrm>
            <a:off x="1252538" y="6275388"/>
            <a:ext cx="67040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DOVE STANNO  I RICCHI   E …   DOVE STANNO  I  POVERI</a:t>
            </a:r>
            <a:endParaRPr lang="fr-CH" altLang="it-CH" sz="800">
              <a:solidFill>
                <a:srgbClr val="FFFFFF"/>
              </a:solidFill>
            </a:endParaRPr>
          </a:p>
        </p:txBody>
      </p:sp>
      <p:pic>
        <p:nvPicPr>
          <p:cNvPr id="235527" name="Picture 7" descr="C:\Users\Enrico\Enrico\Documenti\AA Enrico nuovo\Politica\Presentazione marxismo\Società a due velocità.jpg">
            <a:extLst>
              <a:ext uri="{FF2B5EF4-FFF2-40B4-BE49-F238E27FC236}">
                <a16:creationId xmlns:a16="http://schemas.microsoft.com/office/drawing/2014/main" id="{31925C93-65AF-57A4-6731-319242356D13}"/>
              </a:ext>
            </a:extLst>
          </p:cNvPr>
          <p:cNvPicPr>
            <a:picLocks noChangeAspect="1" noChangeArrowheads="1"/>
          </p:cNvPicPr>
          <p:nvPr/>
        </p:nvPicPr>
        <p:blipFill>
          <a:blip r:embed="rId6"/>
          <a:srcRect/>
          <a:stretch>
            <a:fillRect/>
          </a:stretch>
        </p:blipFill>
        <p:spPr bwMode="auto">
          <a:xfrm>
            <a:off x="4748213" y="414338"/>
            <a:ext cx="3976687" cy="5645150"/>
          </a:xfrm>
          <a:prstGeom prst="rect">
            <a:avLst/>
          </a:prstGeom>
          <a:ln w="28575">
            <a:solidFill>
              <a:schemeClr val="tx1"/>
            </a:solidFill>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egnaposto numero diapositiva 1">
            <a:extLst>
              <a:ext uri="{FF2B5EF4-FFF2-40B4-BE49-F238E27FC236}">
                <a16:creationId xmlns:a16="http://schemas.microsoft.com/office/drawing/2014/main" id="{91745E2A-770D-1226-22FD-BD39AE702D4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4BB45F2-DAF7-434E-8650-4498AAFF1BE1}" type="slidenum">
              <a:rPr lang="it-IT" altLang="en-US" sz="1400" smtClean="0">
                <a:solidFill>
                  <a:srgbClr val="FFFFFF"/>
                </a:solidFill>
              </a:rPr>
              <a:pPr>
                <a:spcBef>
                  <a:spcPct val="0"/>
                </a:spcBef>
                <a:buFontTx/>
                <a:buNone/>
              </a:pPr>
              <a:t>15</a:t>
            </a:fld>
            <a:endParaRPr lang="it-IT" altLang="en-US" sz="1400">
              <a:solidFill>
                <a:srgbClr val="FFFFFF"/>
              </a:solidFill>
            </a:endParaRPr>
          </a:p>
        </p:txBody>
      </p:sp>
      <p:pic>
        <p:nvPicPr>
          <p:cNvPr id="156675" name="Picture 2" descr="Nessuna descrizione della foto disponibile.">
            <a:extLst>
              <a:ext uri="{FF2B5EF4-FFF2-40B4-BE49-F238E27FC236}">
                <a16:creationId xmlns:a16="http://schemas.microsoft.com/office/drawing/2014/main" id="{9918FD03-C9FB-5742-71ED-4A57FF0D1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63" y="274638"/>
            <a:ext cx="4954587" cy="63087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6676" name="CasellaDiTesto 4">
            <a:extLst>
              <a:ext uri="{FF2B5EF4-FFF2-40B4-BE49-F238E27FC236}">
                <a16:creationId xmlns:a16="http://schemas.microsoft.com/office/drawing/2014/main" id="{7B44DF8E-49FF-DA98-AECC-2155F97A230C}"/>
              </a:ext>
            </a:extLst>
          </p:cNvPr>
          <p:cNvSpPr txBox="1">
            <a:spLocks noChangeArrowheads="1"/>
          </p:cNvSpPr>
          <p:nvPr/>
        </p:nvSpPr>
        <p:spPr bwMode="auto">
          <a:xfrm>
            <a:off x="6227763" y="1484313"/>
            <a:ext cx="16573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1900 Belgio</a:t>
            </a:r>
          </a:p>
          <a:p>
            <a:pPr>
              <a:spcBef>
                <a:spcPct val="0"/>
              </a:spcBef>
              <a:buFontTx/>
              <a:buNone/>
            </a:pPr>
            <a:endParaRPr lang="en-US" altLang="en-US" sz="1800"/>
          </a:p>
          <a:p>
            <a:pPr>
              <a:spcBef>
                <a:spcPct val="0"/>
              </a:spcBef>
              <a:buFontTx/>
              <a:buNone/>
            </a:pPr>
            <a:r>
              <a:rPr lang="en-US" altLang="en-US" sz="1800"/>
              <a:t>La dura vita dei minatori.</a:t>
            </a:r>
          </a:p>
          <a:p>
            <a:pPr>
              <a:spcBef>
                <a:spcPct val="0"/>
              </a:spcBef>
              <a:buFontTx/>
              <a:buNone/>
            </a:pPr>
            <a:endParaRPr lang="en-US" altLang="en-US" sz="1800"/>
          </a:p>
          <a:p>
            <a:pPr>
              <a:spcBef>
                <a:spcPct val="0"/>
              </a:spcBef>
              <a:buFontTx/>
              <a:buNone/>
            </a:pPr>
            <a:endParaRPr lang="en-US" altLang="en-US" sz="1800"/>
          </a:p>
          <a:p>
            <a:pPr>
              <a:spcBef>
                <a:spcPct val="0"/>
              </a:spcBef>
              <a:buFontTx/>
              <a:buNone/>
            </a:pPr>
            <a:endParaRPr lang="en-US" altLang="en-US" sz="1800"/>
          </a:p>
          <a:p>
            <a:pPr>
              <a:spcBef>
                <a:spcPct val="0"/>
              </a:spcBef>
              <a:buFontTx/>
              <a:buNone/>
            </a:pPr>
            <a:endParaRPr lang="en-US" altLang="en-US" sz="1800"/>
          </a:p>
          <a:p>
            <a:pPr>
              <a:spcBef>
                <a:spcPct val="0"/>
              </a:spcBef>
              <a:buFontTx/>
              <a:buNone/>
            </a:pPr>
            <a:r>
              <a:rPr lang="en-US" altLang="en-US" sz="1400"/>
              <a:t>Foto: </a:t>
            </a:r>
          </a:p>
          <a:p>
            <a:pPr>
              <a:spcBef>
                <a:spcPct val="0"/>
              </a:spcBef>
              <a:buFontTx/>
              <a:buNone/>
            </a:pPr>
            <a:r>
              <a:rPr lang="en-US" altLang="en-US" sz="1400"/>
              <a:t>i minatori stipati nel lift risalgono  dopo un turno di 8 o 10 ore di lavoro nella miniera di carbone.</a:t>
            </a:r>
          </a:p>
        </p:txBody>
      </p:sp>
      <p:sp>
        <p:nvSpPr>
          <p:cNvPr id="5" name="Rettangolo 4">
            <a:extLst>
              <a:ext uri="{FF2B5EF4-FFF2-40B4-BE49-F238E27FC236}">
                <a16:creationId xmlns:a16="http://schemas.microsoft.com/office/drawing/2014/main" id="{C356C180-2833-23E1-E325-C24ABE62B64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082" name="Segnaposto numero diapositiva 1">
            <a:extLst>
              <a:ext uri="{FF2B5EF4-FFF2-40B4-BE49-F238E27FC236}">
                <a16:creationId xmlns:a16="http://schemas.microsoft.com/office/drawing/2014/main" id="{07B33031-3C1B-69FF-C270-2BC2261F353D}"/>
              </a:ext>
            </a:extLst>
          </p:cNvPr>
          <p:cNvSpPr>
            <a:spLocks noGrp="1"/>
          </p:cNvSpPr>
          <p:nvPr>
            <p:ph type="sldNum" sz="quarter" idx="12"/>
          </p:nvPr>
        </p:nvSpPr>
        <p:spPr>
          <a:xfrm>
            <a:off x="8027988" y="5834063"/>
            <a:ext cx="836612" cy="341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4B7630B-E71E-41F6-9827-727970646576}" type="slidenum">
              <a:rPr lang="it-IT" altLang="en-US" sz="1400" smtClean="0"/>
              <a:pPr>
                <a:spcBef>
                  <a:spcPct val="0"/>
                </a:spcBef>
                <a:buFontTx/>
                <a:buNone/>
              </a:pPr>
              <a:t>150</a:t>
            </a:fld>
            <a:endParaRPr lang="it-IT" altLang="en-US" sz="1400"/>
          </a:p>
        </p:txBody>
      </p:sp>
      <p:sp>
        <p:nvSpPr>
          <p:cNvPr id="430083" name="CasellaDiTesto 1">
            <a:extLst>
              <a:ext uri="{FF2B5EF4-FFF2-40B4-BE49-F238E27FC236}">
                <a16:creationId xmlns:a16="http://schemas.microsoft.com/office/drawing/2014/main" id="{BFA899FB-448D-E0F7-8F4D-E17CEC25475E}"/>
              </a:ext>
            </a:extLst>
          </p:cNvPr>
          <p:cNvSpPr txBox="1">
            <a:spLocks noChangeArrowheads="1"/>
          </p:cNvSpPr>
          <p:nvPr/>
        </p:nvSpPr>
        <p:spPr bwMode="auto">
          <a:xfrm>
            <a:off x="2843213" y="6291263"/>
            <a:ext cx="3527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800">
                <a:solidFill>
                  <a:srgbClr val="FFFFFF"/>
                </a:solidFill>
              </a:rPr>
              <a:t>Italia: Albarella, l’isola dei ricchi</a:t>
            </a:r>
            <a:endParaRPr lang="it-IT" altLang="it-CH" sz="1800">
              <a:solidFill>
                <a:srgbClr val="FFFFFF"/>
              </a:solidFill>
            </a:endParaRPr>
          </a:p>
        </p:txBody>
      </p:sp>
      <p:pic>
        <p:nvPicPr>
          <p:cNvPr id="313348" name="Picture 5">
            <a:extLst>
              <a:ext uri="{FF2B5EF4-FFF2-40B4-BE49-F238E27FC236}">
                <a16:creationId xmlns:a16="http://schemas.microsoft.com/office/drawing/2014/main" id="{D8F6E8E9-4D83-20B2-D51A-2BA2A52BD993}"/>
              </a:ext>
            </a:extLst>
          </p:cNvPr>
          <p:cNvPicPr>
            <a:picLocks noChangeAspect="1" noChangeArrowheads="1"/>
          </p:cNvPicPr>
          <p:nvPr/>
        </p:nvPicPr>
        <p:blipFill>
          <a:blip r:embed="rId4"/>
          <a:srcRect/>
          <a:stretch>
            <a:fillRect/>
          </a:stretch>
        </p:blipFill>
        <p:spPr bwMode="auto">
          <a:xfrm>
            <a:off x="900113" y="571500"/>
            <a:ext cx="7275512" cy="5603875"/>
          </a:xfrm>
          <a:prstGeom prst="rect">
            <a:avLst/>
          </a:prstGeom>
          <a:ln w="38100">
            <a:solidFill>
              <a:schemeClr val="tx1"/>
            </a:solidFill>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9" descr="http://www.gundekomiran.com/brusklog/wp-includes/images/mumbai-slums.jpg">
            <a:extLst>
              <a:ext uri="{FF2B5EF4-FFF2-40B4-BE49-F238E27FC236}">
                <a16:creationId xmlns:a16="http://schemas.microsoft.com/office/drawing/2014/main" id="{740E6BAF-7C73-6B06-3763-8BC415B00E82}"/>
              </a:ext>
            </a:extLst>
          </p:cNvPr>
          <p:cNvPicPr>
            <a:picLocks noChangeAspect="1" noChangeArrowheads="1"/>
          </p:cNvPicPr>
          <p:nvPr/>
        </p:nvPicPr>
        <p:blipFill>
          <a:blip r:embed="rId4"/>
          <a:srcRect/>
          <a:stretch>
            <a:fillRect/>
          </a:stretch>
        </p:blipFill>
        <p:spPr bwMode="auto">
          <a:xfrm>
            <a:off x="0" y="2767013"/>
            <a:ext cx="5580063" cy="40909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4371" name="Picture 2" descr="C:\Dokumente und Einstellungen\Enrico\Eigene Dateien\Enrico\Documenti\AA Enrico nuovo\Politica\Presentazione marxismo\Slum South Africa 2.JPG">
            <a:extLst>
              <a:ext uri="{FF2B5EF4-FFF2-40B4-BE49-F238E27FC236}">
                <a16:creationId xmlns:a16="http://schemas.microsoft.com/office/drawing/2014/main" id="{2959F91D-FFFE-E786-329C-811108D1913C}"/>
              </a:ext>
            </a:extLst>
          </p:cNvPr>
          <p:cNvPicPr>
            <a:picLocks noChangeAspect="1" noChangeArrowheads="1"/>
          </p:cNvPicPr>
          <p:nvPr/>
        </p:nvPicPr>
        <p:blipFill>
          <a:blip r:embed="rId5"/>
          <a:srcRect l="2975" t="4370" r="1968" b="5878"/>
          <a:stretch>
            <a:fillRect/>
          </a:stretch>
        </p:blipFill>
        <p:spPr bwMode="auto">
          <a:xfrm>
            <a:off x="0" y="7938"/>
            <a:ext cx="5580063" cy="25542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4372" name="Picture 7" descr="http://images.world66.com/sl/um/_q/slum_quarter_in_th_1_galleryfull">
            <a:extLst>
              <a:ext uri="{FF2B5EF4-FFF2-40B4-BE49-F238E27FC236}">
                <a16:creationId xmlns:a16="http://schemas.microsoft.com/office/drawing/2014/main" id="{C7F6FD42-1847-A53E-845E-F84CFC2EE7BF}"/>
              </a:ext>
            </a:extLst>
          </p:cNvPr>
          <p:cNvPicPr>
            <a:picLocks noChangeAspect="1" noChangeArrowheads="1"/>
          </p:cNvPicPr>
          <p:nvPr/>
        </p:nvPicPr>
        <p:blipFill>
          <a:blip r:embed="rId6"/>
          <a:srcRect/>
          <a:stretch>
            <a:fillRect/>
          </a:stretch>
        </p:blipFill>
        <p:spPr bwMode="auto">
          <a:xfrm>
            <a:off x="5835650" y="7938"/>
            <a:ext cx="3282950" cy="4213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4374" name="Picture 11" descr="http://www.electricscotland.com/thomson/images/11.3%20Manila_slums.jpg">
            <a:extLst>
              <a:ext uri="{FF2B5EF4-FFF2-40B4-BE49-F238E27FC236}">
                <a16:creationId xmlns:a16="http://schemas.microsoft.com/office/drawing/2014/main" id="{FAC5CE12-E53C-2779-BC75-EB52524666F3}"/>
              </a:ext>
            </a:extLst>
          </p:cNvPr>
          <p:cNvPicPr>
            <a:picLocks noChangeAspect="1" noChangeArrowheads="1"/>
          </p:cNvPicPr>
          <p:nvPr/>
        </p:nvPicPr>
        <p:blipFill>
          <a:blip r:embed="rId7"/>
          <a:srcRect/>
          <a:stretch>
            <a:fillRect/>
          </a:stretch>
        </p:blipFill>
        <p:spPr bwMode="auto">
          <a:xfrm>
            <a:off x="5835650" y="4395788"/>
            <a:ext cx="3282950" cy="24622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32134" name="CasellaDiTesto 2">
            <a:extLst>
              <a:ext uri="{FF2B5EF4-FFF2-40B4-BE49-F238E27FC236}">
                <a16:creationId xmlns:a16="http://schemas.microsoft.com/office/drawing/2014/main" id="{ACF0B3C0-8584-A76B-475D-A3BFEED487EC}"/>
              </a:ext>
            </a:extLst>
          </p:cNvPr>
          <p:cNvSpPr txBox="1">
            <a:spLocks noChangeArrowheads="1"/>
          </p:cNvSpPr>
          <p:nvPr/>
        </p:nvSpPr>
        <p:spPr bwMode="auto">
          <a:xfrm>
            <a:off x="900113" y="2760663"/>
            <a:ext cx="2232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2060"/>
                </a:solidFill>
              </a:rPr>
              <a:t>Gli Slums: le città dei poveri</a:t>
            </a:r>
            <a:endParaRPr lang="it-IT" altLang="it-CH" sz="1200" b="1">
              <a:solidFill>
                <a:srgbClr val="002060"/>
              </a:solidFill>
            </a:endParaRPr>
          </a:p>
        </p:txBody>
      </p:sp>
      <p:sp>
        <p:nvSpPr>
          <p:cNvPr id="432135" name="CasellaDiTesto 2">
            <a:extLst>
              <a:ext uri="{FF2B5EF4-FFF2-40B4-BE49-F238E27FC236}">
                <a16:creationId xmlns:a16="http://schemas.microsoft.com/office/drawing/2014/main" id="{331AB404-5040-6A33-1661-587119CC7C94}"/>
              </a:ext>
            </a:extLst>
          </p:cNvPr>
          <p:cNvSpPr txBox="1">
            <a:spLocks noChangeArrowheads="1"/>
          </p:cNvSpPr>
          <p:nvPr/>
        </p:nvSpPr>
        <p:spPr bwMode="auto">
          <a:xfrm>
            <a:off x="0" y="7938"/>
            <a:ext cx="7207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FFFFFF"/>
                </a:solidFill>
              </a:rPr>
              <a:t>Sudafrica</a:t>
            </a:r>
            <a:endParaRPr lang="it-IT" altLang="it-CH" sz="800" b="1">
              <a:solidFill>
                <a:srgbClr val="FFFFFF"/>
              </a:solidFill>
            </a:endParaRPr>
          </a:p>
        </p:txBody>
      </p:sp>
      <p:sp>
        <p:nvSpPr>
          <p:cNvPr id="432136" name="Segnaposto numero diapositiva 1">
            <a:extLst>
              <a:ext uri="{FF2B5EF4-FFF2-40B4-BE49-F238E27FC236}">
                <a16:creationId xmlns:a16="http://schemas.microsoft.com/office/drawing/2014/main" id="{87F91A49-64DE-7239-7962-70A2F9E3ECF2}"/>
              </a:ext>
            </a:extLst>
          </p:cNvPr>
          <p:cNvSpPr>
            <a:spLocks noGrp="1"/>
          </p:cNvSpPr>
          <p:nvPr>
            <p:ph type="sldNum" sz="quarter" idx="12"/>
          </p:nvPr>
        </p:nvSpPr>
        <p:spPr>
          <a:xfrm>
            <a:off x="2987675" y="2222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9439E05-AD63-4538-B628-14911FFCA62C}" type="slidenum">
              <a:rPr lang="it-IT" altLang="en-US" sz="1400" smtClean="0">
                <a:solidFill>
                  <a:srgbClr val="000000"/>
                </a:solidFill>
              </a:rPr>
              <a:pPr>
                <a:spcBef>
                  <a:spcPct val="0"/>
                </a:spcBef>
                <a:buFontTx/>
                <a:buNone/>
              </a:pPr>
              <a:t>151</a:t>
            </a:fld>
            <a:endParaRPr lang="it-IT" altLang="en-US" sz="1400">
              <a:solidFill>
                <a:srgbClr val="000000"/>
              </a:solidFill>
            </a:endParaRPr>
          </a:p>
        </p:txBody>
      </p:sp>
    </p:spTree>
  </p:cSld>
  <p:clrMapOvr>
    <a:overrideClrMapping bg1="dk2" tx1="lt1" bg2="dk1" tx2="lt2" accent1="accent1" accent2="accent2" accent3="accent3" accent4="accent4" accent5="accent5" accent6="accent6" hlink="hlink" folHlink="folHlink"/>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Segnaposto numero diapositiva 1">
            <a:extLst>
              <a:ext uri="{FF2B5EF4-FFF2-40B4-BE49-F238E27FC236}">
                <a16:creationId xmlns:a16="http://schemas.microsoft.com/office/drawing/2014/main" id="{E0528CBD-5906-DA36-3AD7-7475BFAF037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F3EA44-E96B-498B-BA7E-2F25390660F1}" type="slidenum">
              <a:rPr lang="it-IT" altLang="en-US" sz="1400" smtClean="0">
                <a:solidFill>
                  <a:srgbClr val="000000"/>
                </a:solidFill>
              </a:rPr>
              <a:pPr>
                <a:spcBef>
                  <a:spcPct val="0"/>
                </a:spcBef>
                <a:buFontTx/>
                <a:buNone/>
              </a:pPr>
              <a:t>152</a:t>
            </a:fld>
            <a:endParaRPr lang="it-IT" altLang="en-US" sz="1400">
              <a:solidFill>
                <a:srgbClr val="000000"/>
              </a:solidFill>
            </a:endParaRPr>
          </a:p>
        </p:txBody>
      </p:sp>
      <p:pic>
        <p:nvPicPr>
          <p:cNvPr id="434179" name="Picture 2">
            <a:extLst>
              <a:ext uri="{FF2B5EF4-FFF2-40B4-BE49-F238E27FC236}">
                <a16:creationId xmlns:a16="http://schemas.microsoft.com/office/drawing/2014/main" id="{E95C504E-3E18-0E53-9B45-7D0401351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180" name="CasellaDiTesto 2">
            <a:extLst>
              <a:ext uri="{FF2B5EF4-FFF2-40B4-BE49-F238E27FC236}">
                <a16:creationId xmlns:a16="http://schemas.microsoft.com/office/drawing/2014/main" id="{E76A5741-D6FF-71A0-1CBC-652085140B85}"/>
              </a:ext>
            </a:extLst>
          </p:cNvPr>
          <p:cNvSpPr txBox="1">
            <a:spLocks noChangeArrowheads="1"/>
          </p:cNvSpPr>
          <p:nvPr/>
        </p:nvSpPr>
        <p:spPr bwMode="auto">
          <a:xfrm>
            <a:off x="107950" y="0"/>
            <a:ext cx="3671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000000"/>
                </a:solidFill>
              </a:rPr>
              <a:t>Rio de Janeiro: favela Rochina</a:t>
            </a:r>
            <a:endParaRPr lang="it-IT" altLang="it-CH" sz="1800">
              <a:solidFill>
                <a:srgbClr val="000000"/>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6226" name="Segnaposto numero diapositiva 1">
            <a:extLst>
              <a:ext uri="{FF2B5EF4-FFF2-40B4-BE49-F238E27FC236}">
                <a16:creationId xmlns:a16="http://schemas.microsoft.com/office/drawing/2014/main" id="{852B657E-21D8-CEDE-C44D-AAD6E6E7D63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6EEF20B-EE16-4BBC-B341-A2D52F5C1A1D}" type="slidenum">
              <a:rPr lang="it-IT" altLang="en-US" sz="1400" smtClean="0"/>
              <a:pPr>
                <a:spcBef>
                  <a:spcPct val="0"/>
                </a:spcBef>
                <a:buFontTx/>
                <a:buNone/>
              </a:pPr>
              <a:t>153</a:t>
            </a:fld>
            <a:endParaRPr lang="it-IT" altLang="en-US" sz="1400"/>
          </a:p>
        </p:txBody>
      </p:sp>
      <p:pic>
        <p:nvPicPr>
          <p:cNvPr id="679938" name="Picture 2" descr="C:\Users\Enrico\Desktop\gg 001.jpg">
            <a:extLst>
              <a:ext uri="{FF2B5EF4-FFF2-40B4-BE49-F238E27FC236}">
                <a16:creationId xmlns:a16="http://schemas.microsoft.com/office/drawing/2014/main" id="{CFCB8F04-1BE6-C408-FD1C-D4036E768B49}"/>
              </a:ext>
            </a:extLst>
          </p:cNvPr>
          <p:cNvPicPr>
            <a:picLocks noChangeAspect="1" noChangeArrowheads="1"/>
          </p:cNvPicPr>
          <p:nvPr/>
        </p:nvPicPr>
        <p:blipFill rotWithShape="1">
          <a:blip r:embed="rId4" cstate="print"/>
          <a:srcRect l="-603" t="172" r="-3850" b="-1773"/>
          <a:stretch/>
        </p:blipFill>
        <p:spPr bwMode="auto">
          <a:xfrm>
            <a:off x="602440" y="764704"/>
            <a:ext cx="3615992" cy="4937760"/>
          </a:xfrm>
          <a:prstGeom prst="rect">
            <a:avLst/>
          </a:prstGeom>
          <a:ln>
            <a:noFill/>
          </a:ln>
          <a:effectLst>
            <a:softEdge rad="112500"/>
          </a:effectLst>
        </p:spPr>
      </p:pic>
      <p:pic>
        <p:nvPicPr>
          <p:cNvPr id="679939" name="Picture 3" descr="C:\Users\Enrico\Desktop\Poveri affamati jpeg.jpg">
            <a:extLst>
              <a:ext uri="{FF2B5EF4-FFF2-40B4-BE49-F238E27FC236}">
                <a16:creationId xmlns:a16="http://schemas.microsoft.com/office/drawing/2014/main" id="{DB55901E-D31C-5871-B16E-C17B100ABC53}"/>
              </a:ext>
            </a:extLst>
          </p:cNvPr>
          <p:cNvPicPr>
            <a:picLocks noChangeAspect="1" noChangeArrowheads="1"/>
          </p:cNvPicPr>
          <p:nvPr/>
        </p:nvPicPr>
        <p:blipFill>
          <a:blip r:embed="rId5"/>
          <a:srcRect/>
          <a:stretch>
            <a:fillRect/>
          </a:stretch>
        </p:blipFill>
        <p:spPr bwMode="auto">
          <a:xfrm>
            <a:off x="4637503" y="764704"/>
            <a:ext cx="3226601" cy="4867648"/>
          </a:xfrm>
          <a:prstGeom prst="rect">
            <a:avLst/>
          </a:prstGeom>
          <a:ln>
            <a:noFill/>
          </a:ln>
          <a:effectLst>
            <a:softEdge rad="112500"/>
          </a:effectLst>
        </p:spPr>
      </p:pic>
      <p:sp>
        <p:nvSpPr>
          <p:cNvPr id="436229" name="CasellaDiTesto 2">
            <a:extLst>
              <a:ext uri="{FF2B5EF4-FFF2-40B4-BE49-F238E27FC236}">
                <a16:creationId xmlns:a16="http://schemas.microsoft.com/office/drawing/2014/main" id="{6B4349F3-6B05-2D00-48AD-E0CCE014AFD1}"/>
              </a:ext>
            </a:extLst>
          </p:cNvPr>
          <p:cNvSpPr txBox="1">
            <a:spLocks noChangeArrowheads="1"/>
          </p:cNvSpPr>
          <p:nvPr/>
        </p:nvSpPr>
        <p:spPr bwMode="auto">
          <a:xfrm>
            <a:off x="762000" y="5819775"/>
            <a:ext cx="6913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a:t>Scandaloso: c’è chi ha troppo cibo e chi ne ha troppo poco!</a:t>
            </a:r>
          </a:p>
        </p:txBody>
      </p:sp>
    </p:spTree>
  </p:cSld>
  <p:clrMapOvr>
    <a:overrideClrMapping bg1="dk2" tx1="lt1" bg2="dk1" tx2="lt2" accent1="accent1" accent2="accent2" accent3="accent3" accent4="accent4" accent5="accent5" accent6="accent6" hlink="hlink" folHlink="folHlink"/>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4" descr="operai in sciopero 1">
            <a:extLst>
              <a:ext uri="{FF2B5EF4-FFF2-40B4-BE49-F238E27FC236}">
                <a16:creationId xmlns:a16="http://schemas.microsoft.com/office/drawing/2014/main" id="{4B077B01-57C0-0142-1917-D8379DF5A648}"/>
              </a:ext>
            </a:extLst>
          </p:cNvPr>
          <p:cNvPicPr>
            <a:picLocks noChangeAspect="1" noChangeArrowheads="1"/>
          </p:cNvPicPr>
          <p:nvPr/>
        </p:nvPicPr>
        <p:blipFill>
          <a:blip r:embed="rId4"/>
          <a:srcRect/>
          <a:stretch>
            <a:fillRect/>
          </a:stretch>
        </p:blipFill>
        <p:spPr bwMode="auto">
          <a:xfrm>
            <a:off x="0" y="0"/>
            <a:ext cx="5159375" cy="27860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5" descr="operai sciopero filtrona">
            <a:extLst>
              <a:ext uri="{FF2B5EF4-FFF2-40B4-BE49-F238E27FC236}">
                <a16:creationId xmlns:a16="http://schemas.microsoft.com/office/drawing/2014/main" id="{FCBFF510-A849-ED2F-41D2-B85F53DCF933}"/>
              </a:ext>
            </a:extLst>
          </p:cNvPr>
          <p:cNvPicPr>
            <a:picLocks noChangeAspect="1" noChangeArrowheads="1"/>
          </p:cNvPicPr>
          <p:nvPr/>
        </p:nvPicPr>
        <p:blipFill>
          <a:blip r:embed="rId5"/>
          <a:srcRect/>
          <a:stretch>
            <a:fillRect/>
          </a:stretch>
        </p:blipFill>
        <p:spPr bwMode="auto">
          <a:xfrm>
            <a:off x="0" y="2933700"/>
            <a:ext cx="3924300" cy="3924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9" descr="operai in sciopero">
            <a:extLst>
              <a:ext uri="{FF2B5EF4-FFF2-40B4-BE49-F238E27FC236}">
                <a16:creationId xmlns:a16="http://schemas.microsoft.com/office/drawing/2014/main" id="{84DFFBB8-12FA-C6E5-5E19-F54AD5C47FAE}"/>
              </a:ext>
            </a:extLst>
          </p:cNvPr>
          <p:cNvPicPr>
            <a:picLocks noChangeAspect="1" noChangeArrowheads="1"/>
          </p:cNvPicPr>
          <p:nvPr/>
        </p:nvPicPr>
        <p:blipFill>
          <a:blip r:embed="rId6"/>
          <a:srcRect/>
          <a:stretch>
            <a:fillRect/>
          </a:stretch>
        </p:blipFill>
        <p:spPr bwMode="auto">
          <a:xfrm>
            <a:off x="4103688" y="3614738"/>
            <a:ext cx="5040312" cy="32432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2" name="Picture 4" descr="http://farm1.static.flickr.com/54/126009104_0eb5492ad9.jpg">
            <a:extLst>
              <a:ext uri="{FF2B5EF4-FFF2-40B4-BE49-F238E27FC236}">
                <a16:creationId xmlns:a16="http://schemas.microsoft.com/office/drawing/2014/main" id="{BB5A96FE-DE0D-2EAC-0FA1-E89E521FDDEA}"/>
              </a:ext>
            </a:extLst>
          </p:cNvPr>
          <p:cNvPicPr>
            <a:picLocks noChangeAspect="1" noChangeArrowheads="1"/>
          </p:cNvPicPr>
          <p:nvPr/>
        </p:nvPicPr>
        <p:blipFill>
          <a:blip r:embed="rId7"/>
          <a:srcRect/>
          <a:stretch>
            <a:fillRect/>
          </a:stretch>
        </p:blipFill>
        <p:spPr bwMode="auto">
          <a:xfrm>
            <a:off x="5364163" y="0"/>
            <a:ext cx="3779837" cy="27860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38278" name="Slide Number Placeholder 3">
            <a:extLst>
              <a:ext uri="{FF2B5EF4-FFF2-40B4-BE49-F238E27FC236}">
                <a16:creationId xmlns:a16="http://schemas.microsoft.com/office/drawing/2014/main" id="{5D556FBE-5F6D-2777-52CC-B85DE7557952}"/>
              </a:ext>
            </a:extLst>
          </p:cNvPr>
          <p:cNvSpPr>
            <a:spLocks noGrp="1"/>
          </p:cNvSpPr>
          <p:nvPr>
            <p:ph type="sldNum" sz="quarter" idx="12"/>
          </p:nvPr>
        </p:nvSpPr>
        <p:spPr>
          <a:xfrm>
            <a:off x="8459788" y="6308725"/>
            <a:ext cx="684212" cy="549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CD91378-33D1-4521-88C9-60668B2ADE48}" type="slidenum">
              <a:rPr lang="it-IT" altLang="en-US" sz="1400" smtClean="0">
                <a:solidFill>
                  <a:srgbClr val="FFFFFF"/>
                </a:solidFill>
              </a:rPr>
              <a:pPr>
                <a:spcBef>
                  <a:spcPct val="0"/>
                </a:spcBef>
                <a:buFontTx/>
                <a:buNone/>
              </a:pPr>
              <a:t>154</a:t>
            </a:fld>
            <a:endParaRPr lang="it-IT" altLang="en-US" sz="1400">
              <a:solidFill>
                <a:srgbClr val="FFFFFF"/>
              </a:solidFill>
            </a:endParaRPr>
          </a:p>
        </p:txBody>
      </p:sp>
      <p:sp>
        <p:nvSpPr>
          <p:cNvPr id="438279" name="Text Box 6">
            <a:extLst>
              <a:ext uri="{FF2B5EF4-FFF2-40B4-BE49-F238E27FC236}">
                <a16:creationId xmlns:a16="http://schemas.microsoft.com/office/drawing/2014/main" id="{C60D3F51-AA43-81CD-BC33-6B80F5AC7A1C}"/>
              </a:ext>
            </a:extLst>
          </p:cNvPr>
          <p:cNvSpPr txBox="1">
            <a:spLocks noChangeArrowheads="1"/>
          </p:cNvSpPr>
          <p:nvPr/>
        </p:nvSpPr>
        <p:spPr bwMode="auto">
          <a:xfrm>
            <a:off x="3924300" y="2928938"/>
            <a:ext cx="28082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I </a:t>
            </a:r>
            <a:r>
              <a:rPr lang="fr-CH" altLang="it-CH" sz="1800" b="1">
                <a:solidFill>
                  <a:srgbClr val="FFFFFF"/>
                </a:solidFill>
              </a:rPr>
              <a:t>PERDENTI</a:t>
            </a:r>
            <a:r>
              <a:rPr lang="fr-CH" altLang="it-CH" sz="1800">
                <a:solidFill>
                  <a:srgbClr val="FFFFFF"/>
                </a:solidFill>
              </a:rPr>
              <a:t> (i lavoratori) PROTESTANO</a:t>
            </a:r>
            <a:endParaRPr lang="it-IT" altLang="it-CH" sz="1800">
              <a:solidFill>
                <a:srgbClr val="FFFFFF"/>
              </a:solidFill>
            </a:endParaRPr>
          </a:p>
        </p:txBody>
      </p:sp>
      <p:sp>
        <p:nvSpPr>
          <p:cNvPr id="438280" name="TextBox 8">
            <a:extLst>
              <a:ext uri="{FF2B5EF4-FFF2-40B4-BE49-F238E27FC236}">
                <a16:creationId xmlns:a16="http://schemas.microsoft.com/office/drawing/2014/main" id="{7870A444-8BB5-CB2A-7B24-C7445D52DEC9}"/>
              </a:ext>
            </a:extLst>
          </p:cNvPr>
          <p:cNvSpPr txBox="1">
            <a:spLocks noChangeArrowheads="1"/>
          </p:cNvSpPr>
          <p:nvPr/>
        </p:nvSpPr>
        <p:spPr bwMode="auto">
          <a:xfrm>
            <a:off x="6624638" y="2786063"/>
            <a:ext cx="251936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a:solidFill>
                  <a:srgbClr val="FFFFFF"/>
                </a:solidFill>
              </a:rPr>
              <a:t>Sciopero alla Boilat (Swissmetal)               Reconvilier 2005. Purtroppo i lavoratori non sono riusciti ad impedire al proprietario di concentrare la produzione nello stabilimento di Solothurn.</a:t>
            </a:r>
            <a:endParaRPr lang="it-IT" altLang="it-CH" sz="1000">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22" name="Slide Number Placeholder 1">
            <a:extLst>
              <a:ext uri="{FF2B5EF4-FFF2-40B4-BE49-F238E27FC236}">
                <a16:creationId xmlns:a16="http://schemas.microsoft.com/office/drawing/2014/main" id="{8C60DCE9-03B4-9408-A349-42447EC7723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CC76ACB-489C-4AFA-AD04-AE1077EBDD42}" type="slidenum">
              <a:rPr lang="it-IT" altLang="en-US" sz="1400" smtClean="0">
                <a:solidFill>
                  <a:srgbClr val="FFFFFF"/>
                </a:solidFill>
              </a:rPr>
              <a:pPr>
                <a:spcBef>
                  <a:spcPct val="0"/>
                </a:spcBef>
                <a:buFontTx/>
                <a:buNone/>
              </a:pPr>
              <a:t>155</a:t>
            </a:fld>
            <a:endParaRPr lang="it-IT" altLang="en-US" sz="1400">
              <a:solidFill>
                <a:srgbClr val="FFFFFF"/>
              </a:solidFill>
            </a:endParaRPr>
          </a:p>
        </p:txBody>
      </p:sp>
      <p:pic>
        <p:nvPicPr>
          <p:cNvPr id="318467" name="Picture 2" descr="http://www.swissinfo.ch/media/cms/images/null/2008/08/sriimg20080804_9419693_2.jpg">
            <a:extLst>
              <a:ext uri="{FF2B5EF4-FFF2-40B4-BE49-F238E27FC236}">
                <a16:creationId xmlns:a16="http://schemas.microsoft.com/office/drawing/2014/main" id="{D9A8239D-AB0A-BDAC-9AB2-9AB3C55D3081}"/>
              </a:ext>
            </a:extLst>
          </p:cNvPr>
          <p:cNvPicPr>
            <a:picLocks noChangeAspect="1" noChangeArrowheads="1"/>
          </p:cNvPicPr>
          <p:nvPr/>
        </p:nvPicPr>
        <p:blipFill>
          <a:blip r:embed="rId4"/>
          <a:srcRect/>
          <a:stretch>
            <a:fillRect/>
          </a:stretch>
        </p:blipFill>
        <p:spPr bwMode="auto">
          <a:xfrm>
            <a:off x="1042988" y="646113"/>
            <a:ext cx="3898900" cy="2955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8468" name="Picture 4" descr="http://www.rsi.ch/prog/images/Trasm/ky_Officine_folla-b.jpg">
            <a:extLst>
              <a:ext uri="{FF2B5EF4-FFF2-40B4-BE49-F238E27FC236}">
                <a16:creationId xmlns:a16="http://schemas.microsoft.com/office/drawing/2014/main" id="{1CE09886-2FEA-55E7-C6BC-1B7776D09AB4}"/>
              </a:ext>
            </a:extLst>
          </p:cNvPr>
          <p:cNvPicPr>
            <a:picLocks noChangeAspect="1" noChangeArrowheads="1"/>
          </p:cNvPicPr>
          <p:nvPr/>
        </p:nvPicPr>
        <p:blipFill>
          <a:blip r:embed="rId5"/>
          <a:srcRect/>
          <a:stretch>
            <a:fillRect/>
          </a:stretch>
        </p:blipFill>
        <p:spPr bwMode="auto">
          <a:xfrm>
            <a:off x="1042988" y="3729038"/>
            <a:ext cx="3898900" cy="24368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40325" name="TextBox 4">
            <a:extLst>
              <a:ext uri="{FF2B5EF4-FFF2-40B4-BE49-F238E27FC236}">
                <a16:creationId xmlns:a16="http://schemas.microsoft.com/office/drawing/2014/main" id="{CA1FC6B0-D08E-BFF6-E9B1-D55D811F3921}"/>
              </a:ext>
            </a:extLst>
          </p:cNvPr>
          <p:cNvSpPr txBox="1">
            <a:spLocks noChangeArrowheads="1"/>
          </p:cNvSpPr>
          <p:nvPr/>
        </p:nvSpPr>
        <p:spPr bwMode="auto">
          <a:xfrm>
            <a:off x="5429250" y="1714500"/>
            <a:ext cx="2714625"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Nel 2008, </a:t>
            </a:r>
          </a:p>
          <a:p>
            <a:pPr eaLnBrk="1" hangingPunct="1">
              <a:spcBef>
                <a:spcPct val="0"/>
              </a:spcBef>
              <a:buFontTx/>
              <a:buNone/>
            </a:pPr>
            <a:r>
              <a:rPr lang="it-CH" altLang="it-CH" sz="2000" b="1">
                <a:solidFill>
                  <a:srgbClr val="FFFFFF"/>
                </a:solidFill>
              </a:rPr>
              <a:t>dopo due mesi di sciopero degli operai delle officine FFS di Bellinzona,          il direttore delle FFS Mayer rinuncia al piano di concentrare la manutenzione delle locomotive a Bienne.</a:t>
            </a:r>
          </a:p>
          <a:p>
            <a:pPr eaLnBrk="1" hangingPunct="1">
              <a:spcBef>
                <a:spcPct val="0"/>
              </a:spcBef>
              <a:buFontTx/>
              <a:buNone/>
            </a:pPr>
            <a:endParaRPr lang="it-IT" altLang="it-CH" sz="1000">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2370" name="Slide Number Placeholder 1">
            <a:extLst>
              <a:ext uri="{FF2B5EF4-FFF2-40B4-BE49-F238E27FC236}">
                <a16:creationId xmlns:a16="http://schemas.microsoft.com/office/drawing/2014/main" id="{029D4678-0036-600A-7F63-39A61D46BA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B677FA3-1CFF-4B62-A441-BE3D55D78FC1}" type="slidenum">
              <a:rPr lang="it-IT" altLang="en-US" sz="1400" smtClean="0">
                <a:solidFill>
                  <a:srgbClr val="FFFFFF"/>
                </a:solidFill>
              </a:rPr>
              <a:pPr>
                <a:spcBef>
                  <a:spcPct val="0"/>
                </a:spcBef>
                <a:buFontTx/>
                <a:buNone/>
              </a:pPr>
              <a:t>156</a:t>
            </a:fld>
            <a:endParaRPr lang="it-IT" altLang="en-US" sz="1400">
              <a:solidFill>
                <a:srgbClr val="FFFFFF"/>
              </a:solidFill>
            </a:endParaRPr>
          </a:p>
        </p:txBody>
      </p:sp>
      <p:pic>
        <p:nvPicPr>
          <p:cNvPr id="411650" name="Picture 2" descr="C:\Dokumente und Einstellungen\Enrico\Desktop\disoccupati 2.jpg">
            <a:extLst>
              <a:ext uri="{FF2B5EF4-FFF2-40B4-BE49-F238E27FC236}">
                <a16:creationId xmlns:a16="http://schemas.microsoft.com/office/drawing/2014/main" id="{B071AC28-A4D2-BC89-E5A7-B955DF760B05}"/>
              </a:ext>
            </a:extLst>
          </p:cNvPr>
          <p:cNvPicPr>
            <a:picLocks noChangeAspect="1" noChangeArrowheads="1"/>
          </p:cNvPicPr>
          <p:nvPr/>
        </p:nvPicPr>
        <p:blipFill>
          <a:blip r:embed="rId4">
            <a:lum bright="-20000" contrast="30000"/>
          </a:blip>
          <a:srcRect l="3857" t="7256" r="7706" b="7298"/>
          <a:stretch>
            <a:fillRect/>
          </a:stretch>
        </p:blipFill>
        <p:spPr bwMode="auto">
          <a:xfrm>
            <a:off x="1042988" y="833438"/>
            <a:ext cx="7107237" cy="4514850"/>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sp>
        <p:nvSpPr>
          <p:cNvPr id="442372" name="TextBox 4">
            <a:extLst>
              <a:ext uri="{FF2B5EF4-FFF2-40B4-BE49-F238E27FC236}">
                <a16:creationId xmlns:a16="http://schemas.microsoft.com/office/drawing/2014/main" id="{4A665439-9D5F-D249-1E45-DEC0A5EDB673}"/>
              </a:ext>
            </a:extLst>
          </p:cNvPr>
          <p:cNvSpPr txBox="1">
            <a:spLocks noChangeArrowheads="1"/>
          </p:cNvSpPr>
          <p:nvPr/>
        </p:nvSpPr>
        <p:spPr bwMode="auto">
          <a:xfrm>
            <a:off x="1571625" y="5445125"/>
            <a:ext cx="63579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New York 1930, grande depressione :                                    i disoccupati in attesa davanti all’ufficio del lavoro</a:t>
            </a:r>
            <a:endParaRPr lang="it-IT" altLang="it-CH" sz="20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4418" name="Slide Number Placeholder 3">
            <a:extLst>
              <a:ext uri="{FF2B5EF4-FFF2-40B4-BE49-F238E27FC236}">
                <a16:creationId xmlns:a16="http://schemas.microsoft.com/office/drawing/2014/main" id="{737774F3-7EF3-C119-679C-4DD56FD14A63}"/>
              </a:ext>
            </a:extLst>
          </p:cNvPr>
          <p:cNvSpPr>
            <a:spLocks noGrp="1"/>
          </p:cNvSpPr>
          <p:nvPr>
            <p:ph type="sldNum" sz="quarter" idx="12"/>
          </p:nvPr>
        </p:nvSpPr>
        <p:spPr>
          <a:xfrm>
            <a:off x="7773988" y="4233863"/>
            <a:ext cx="706437" cy="331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F869990-978D-44C9-BA99-477987741BEB}" type="slidenum">
              <a:rPr lang="it-IT" altLang="en-US" sz="1400" smtClean="0">
                <a:solidFill>
                  <a:srgbClr val="FFFFFF"/>
                </a:solidFill>
              </a:rPr>
              <a:pPr>
                <a:spcBef>
                  <a:spcPct val="0"/>
                </a:spcBef>
                <a:buFontTx/>
                <a:buNone/>
              </a:pPr>
              <a:t>157</a:t>
            </a:fld>
            <a:endParaRPr lang="it-IT" altLang="en-US" sz="1400">
              <a:solidFill>
                <a:srgbClr val="FFFFFF"/>
              </a:solidFill>
            </a:endParaRPr>
          </a:p>
        </p:txBody>
      </p:sp>
      <p:pic>
        <p:nvPicPr>
          <p:cNvPr id="320515" name="Picture 4" descr="Soldati prigionieri">
            <a:extLst>
              <a:ext uri="{FF2B5EF4-FFF2-40B4-BE49-F238E27FC236}">
                <a16:creationId xmlns:a16="http://schemas.microsoft.com/office/drawing/2014/main" id="{964E3EF1-D715-B3FE-A52F-7A935B1AE493}"/>
              </a:ext>
            </a:extLst>
          </p:cNvPr>
          <p:cNvPicPr>
            <a:picLocks noChangeAspect="1" noChangeArrowheads="1"/>
          </p:cNvPicPr>
          <p:nvPr/>
        </p:nvPicPr>
        <p:blipFill>
          <a:blip r:embed="rId4">
            <a:lum contrast="8000"/>
          </a:blip>
          <a:srcRect/>
          <a:stretch>
            <a:fillRect/>
          </a:stretch>
        </p:blipFill>
        <p:spPr bwMode="auto">
          <a:xfrm>
            <a:off x="246063" y="4894263"/>
            <a:ext cx="2663825" cy="17573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20516" name="Picture 5" descr="rovine 2">
            <a:extLst>
              <a:ext uri="{FF2B5EF4-FFF2-40B4-BE49-F238E27FC236}">
                <a16:creationId xmlns:a16="http://schemas.microsoft.com/office/drawing/2014/main" id="{F0248E69-E48D-6359-580E-C97D2DC2C117}"/>
              </a:ext>
            </a:extLst>
          </p:cNvPr>
          <p:cNvPicPr>
            <a:picLocks noChangeAspect="1" noChangeArrowheads="1"/>
          </p:cNvPicPr>
          <p:nvPr/>
        </p:nvPicPr>
        <p:blipFill>
          <a:blip r:embed="rId5"/>
          <a:srcRect/>
          <a:stretch>
            <a:fillRect/>
          </a:stretch>
        </p:blipFill>
        <p:spPr bwMode="auto">
          <a:xfrm>
            <a:off x="246063" y="188913"/>
            <a:ext cx="2663825" cy="15732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444421" name="Text Box 6">
            <a:extLst>
              <a:ext uri="{FF2B5EF4-FFF2-40B4-BE49-F238E27FC236}">
                <a16:creationId xmlns:a16="http://schemas.microsoft.com/office/drawing/2014/main" id="{3286DDC6-95B3-9E01-103A-4CA3E6137440}"/>
              </a:ext>
            </a:extLst>
          </p:cNvPr>
          <p:cNvSpPr txBox="1">
            <a:spLocks noChangeArrowheads="1"/>
          </p:cNvSpPr>
          <p:nvPr/>
        </p:nvSpPr>
        <p:spPr bwMode="auto">
          <a:xfrm>
            <a:off x="339725" y="1941513"/>
            <a:ext cx="2476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FFFFFF"/>
                </a:solidFill>
              </a:rPr>
              <a:t>I  PERDENTI</a:t>
            </a:r>
            <a:endParaRPr lang="it-IT" altLang="it-CH" sz="2800" b="1">
              <a:solidFill>
                <a:srgbClr val="FFFFFF"/>
              </a:solidFill>
            </a:endParaRPr>
          </a:p>
        </p:txBody>
      </p:sp>
      <p:pic>
        <p:nvPicPr>
          <p:cNvPr id="320518" name="Picture 7" descr="poveri bambino povero 2">
            <a:extLst>
              <a:ext uri="{FF2B5EF4-FFF2-40B4-BE49-F238E27FC236}">
                <a16:creationId xmlns:a16="http://schemas.microsoft.com/office/drawing/2014/main" id="{ED1A461E-16CE-2451-A138-D2DCD823FCF7}"/>
              </a:ext>
            </a:extLst>
          </p:cNvPr>
          <p:cNvPicPr>
            <a:picLocks noChangeAspect="1" noChangeArrowheads="1"/>
          </p:cNvPicPr>
          <p:nvPr/>
        </p:nvPicPr>
        <p:blipFill>
          <a:blip r:embed="rId6"/>
          <a:srcRect/>
          <a:stretch>
            <a:fillRect/>
          </a:stretch>
        </p:blipFill>
        <p:spPr bwMode="auto">
          <a:xfrm>
            <a:off x="6516688" y="188913"/>
            <a:ext cx="2382837" cy="15954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20519" name="Picture 8" descr="poveri Rifugiati 5 Kossovo">
            <a:extLst>
              <a:ext uri="{FF2B5EF4-FFF2-40B4-BE49-F238E27FC236}">
                <a16:creationId xmlns:a16="http://schemas.microsoft.com/office/drawing/2014/main" id="{4BC00E04-F86A-A1D3-0D34-0E5AA125B657}"/>
              </a:ext>
            </a:extLst>
          </p:cNvPr>
          <p:cNvPicPr>
            <a:picLocks noChangeAspect="1" noChangeArrowheads="1"/>
          </p:cNvPicPr>
          <p:nvPr/>
        </p:nvPicPr>
        <p:blipFill>
          <a:blip r:embed="rId7">
            <a:lum contrast="8000"/>
          </a:blip>
          <a:srcRect/>
          <a:stretch>
            <a:fillRect/>
          </a:stretch>
        </p:blipFill>
        <p:spPr bwMode="auto">
          <a:xfrm>
            <a:off x="6608763" y="4887913"/>
            <a:ext cx="2286000" cy="17351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20520" name="Picture 9" descr="clochard1">
            <a:extLst>
              <a:ext uri="{FF2B5EF4-FFF2-40B4-BE49-F238E27FC236}">
                <a16:creationId xmlns:a16="http://schemas.microsoft.com/office/drawing/2014/main" id="{67810B56-2940-E9EA-76B1-F9362DC6FCA6}"/>
              </a:ext>
            </a:extLst>
          </p:cNvPr>
          <p:cNvPicPr>
            <a:picLocks noChangeAspect="1" noChangeArrowheads="1"/>
          </p:cNvPicPr>
          <p:nvPr/>
        </p:nvPicPr>
        <p:blipFill>
          <a:blip r:embed="rId8"/>
          <a:srcRect/>
          <a:stretch>
            <a:fillRect/>
          </a:stretch>
        </p:blipFill>
        <p:spPr bwMode="auto">
          <a:xfrm>
            <a:off x="3635375" y="188913"/>
            <a:ext cx="2160588" cy="1568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20522" name="Picture 11" descr="426_clochard">
            <a:extLst>
              <a:ext uri="{FF2B5EF4-FFF2-40B4-BE49-F238E27FC236}">
                <a16:creationId xmlns:a16="http://schemas.microsoft.com/office/drawing/2014/main" id="{E55BA2F0-D663-EA69-43EC-D90E147DF576}"/>
              </a:ext>
            </a:extLst>
          </p:cNvPr>
          <p:cNvPicPr>
            <a:picLocks noChangeAspect="1" noChangeArrowheads="1"/>
          </p:cNvPicPr>
          <p:nvPr/>
        </p:nvPicPr>
        <p:blipFill>
          <a:blip r:embed="rId9"/>
          <a:srcRect/>
          <a:stretch>
            <a:fillRect/>
          </a:stretch>
        </p:blipFill>
        <p:spPr bwMode="auto">
          <a:xfrm>
            <a:off x="3048000" y="1919288"/>
            <a:ext cx="4321175" cy="28352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20523" name="Picture 13" descr="clochard_gabr_mercadini">
            <a:extLst>
              <a:ext uri="{FF2B5EF4-FFF2-40B4-BE49-F238E27FC236}">
                <a16:creationId xmlns:a16="http://schemas.microsoft.com/office/drawing/2014/main" id="{3A776753-B826-7A9A-1E6B-9C667EC92340}"/>
              </a:ext>
            </a:extLst>
          </p:cNvPr>
          <p:cNvPicPr>
            <a:picLocks noChangeAspect="1" noChangeArrowheads="1"/>
          </p:cNvPicPr>
          <p:nvPr/>
        </p:nvPicPr>
        <p:blipFill>
          <a:blip r:embed="rId10"/>
          <a:srcRect/>
          <a:stretch>
            <a:fillRect/>
          </a:stretch>
        </p:blipFill>
        <p:spPr bwMode="auto">
          <a:xfrm>
            <a:off x="3482975" y="4894263"/>
            <a:ext cx="2592388" cy="17510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20524" name="Picture 14" descr="bambini poveri">
            <a:extLst>
              <a:ext uri="{FF2B5EF4-FFF2-40B4-BE49-F238E27FC236}">
                <a16:creationId xmlns:a16="http://schemas.microsoft.com/office/drawing/2014/main" id="{2CA96C72-E7C8-1629-FCC0-8680F2C77172}"/>
              </a:ext>
            </a:extLst>
          </p:cNvPr>
          <p:cNvPicPr>
            <a:picLocks noChangeAspect="1" noChangeArrowheads="1"/>
          </p:cNvPicPr>
          <p:nvPr/>
        </p:nvPicPr>
        <p:blipFill>
          <a:blip r:embed="rId11"/>
          <a:srcRect/>
          <a:stretch>
            <a:fillRect/>
          </a:stretch>
        </p:blipFill>
        <p:spPr bwMode="auto">
          <a:xfrm>
            <a:off x="246063" y="2805113"/>
            <a:ext cx="2663825" cy="1949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 name="Immagine 1">
            <a:extLst>
              <a:ext uri="{FF2B5EF4-FFF2-40B4-BE49-F238E27FC236}">
                <a16:creationId xmlns:a16="http://schemas.microsoft.com/office/drawing/2014/main" id="{A7D53DD8-4AF9-2222-7558-95D5FDE5FA23}"/>
              </a:ext>
            </a:extLst>
          </p:cNvPr>
          <p:cNvPicPr>
            <a:picLocks noChangeAspect="1"/>
          </p:cNvPicPr>
          <p:nvPr/>
        </p:nvPicPr>
        <p:blipFill>
          <a:blip r:embed="rId12"/>
          <a:stretch>
            <a:fillRect/>
          </a:stretch>
        </p:blipFill>
        <p:spPr>
          <a:xfrm>
            <a:off x="7458075" y="1919288"/>
            <a:ext cx="1436688" cy="21113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6466" name="Slide Number Placeholder 3">
            <a:extLst>
              <a:ext uri="{FF2B5EF4-FFF2-40B4-BE49-F238E27FC236}">
                <a16:creationId xmlns:a16="http://schemas.microsoft.com/office/drawing/2014/main" id="{9A956EA7-0462-5EE6-D112-F0FC6E2FAE47}"/>
              </a:ext>
            </a:extLst>
          </p:cNvPr>
          <p:cNvSpPr>
            <a:spLocks noGrp="1"/>
          </p:cNvSpPr>
          <p:nvPr>
            <p:ph type="sldNum" sz="quarter" idx="12"/>
          </p:nvPr>
        </p:nvSpPr>
        <p:spPr>
          <a:xfrm>
            <a:off x="7997825" y="6318250"/>
            <a:ext cx="8270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2D1494C-C028-4D10-BD5E-589A55B37EAB}" type="slidenum">
              <a:rPr lang="it-IT" altLang="en-US" sz="1400" smtClean="0">
                <a:solidFill>
                  <a:srgbClr val="FFFFFF"/>
                </a:solidFill>
              </a:rPr>
              <a:pPr>
                <a:spcBef>
                  <a:spcPct val="0"/>
                </a:spcBef>
                <a:buFontTx/>
                <a:buNone/>
              </a:pPr>
              <a:t>158</a:t>
            </a:fld>
            <a:endParaRPr lang="it-IT" altLang="en-US" sz="1400">
              <a:solidFill>
                <a:srgbClr val="FFFFFF"/>
              </a:solidFill>
            </a:endParaRPr>
          </a:p>
        </p:txBody>
      </p:sp>
      <p:pic>
        <p:nvPicPr>
          <p:cNvPr id="321539" name="Picture 4" descr="Comignoli con molto fumo">
            <a:extLst>
              <a:ext uri="{FF2B5EF4-FFF2-40B4-BE49-F238E27FC236}">
                <a16:creationId xmlns:a16="http://schemas.microsoft.com/office/drawing/2014/main" id="{E5022A5B-0377-5807-BE86-F5C9DF4BC27A}"/>
              </a:ext>
            </a:extLst>
          </p:cNvPr>
          <p:cNvPicPr>
            <a:picLocks noChangeAspect="1" noChangeArrowheads="1"/>
          </p:cNvPicPr>
          <p:nvPr/>
        </p:nvPicPr>
        <p:blipFill>
          <a:blip r:embed="rId4"/>
          <a:srcRect/>
          <a:stretch>
            <a:fillRect/>
          </a:stretch>
        </p:blipFill>
        <p:spPr bwMode="auto">
          <a:xfrm>
            <a:off x="5919788" y="3638550"/>
            <a:ext cx="2936875" cy="26146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1" name="Picture 5" descr="Comignoli con fumo">
            <a:extLst>
              <a:ext uri="{FF2B5EF4-FFF2-40B4-BE49-F238E27FC236}">
                <a16:creationId xmlns:a16="http://schemas.microsoft.com/office/drawing/2014/main" id="{488F3A21-E190-D3A7-BA52-ECAD5EDD4226}"/>
              </a:ext>
            </a:extLst>
          </p:cNvPr>
          <p:cNvPicPr>
            <a:picLocks noChangeAspect="1" noChangeArrowheads="1"/>
          </p:cNvPicPr>
          <p:nvPr/>
        </p:nvPicPr>
        <p:blipFill>
          <a:blip r:embed="rId5"/>
          <a:srcRect/>
          <a:stretch>
            <a:fillRect/>
          </a:stretch>
        </p:blipFill>
        <p:spPr bwMode="auto">
          <a:xfrm>
            <a:off x="395288" y="188913"/>
            <a:ext cx="3960812" cy="18938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2" name="Picture 9" descr="Pulizia spiaggia">
            <a:extLst>
              <a:ext uri="{FF2B5EF4-FFF2-40B4-BE49-F238E27FC236}">
                <a16:creationId xmlns:a16="http://schemas.microsoft.com/office/drawing/2014/main" id="{11B0A02C-CF58-11E9-B12E-C842483E0B8F}"/>
              </a:ext>
            </a:extLst>
          </p:cNvPr>
          <p:cNvPicPr>
            <a:picLocks noChangeAspect="1" noChangeArrowheads="1"/>
          </p:cNvPicPr>
          <p:nvPr/>
        </p:nvPicPr>
        <p:blipFill>
          <a:blip r:embed="rId6"/>
          <a:srcRect/>
          <a:stretch>
            <a:fillRect/>
          </a:stretch>
        </p:blipFill>
        <p:spPr bwMode="auto">
          <a:xfrm>
            <a:off x="4567238" y="188913"/>
            <a:ext cx="4287837" cy="32400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3" name="Picture 10" descr="Uccelli morti">
            <a:extLst>
              <a:ext uri="{FF2B5EF4-FFF2-40B4-BE49-F238E27FC236}">
                <a16:creationId xmlns:a16="http://schemas.microsoft.com/office/drawing/2014/main" id="{014C0295-9C5F-53F3-0847-FD2AD5287915}"/>
              </a:ext>
            </a:extLst>
          </p:cNvPr>
          <p:cNvPicPr>
            <a:picLocks noChangeAspect="1" noChangeArrowheads="1"/>
          </p:cNvPicPr>
          <p:nvPr/>
        </p:nvPicPr>
        <p:blipFill>
          <a:blip r:embed="rId7"/>
          <a:srcRect/>
          <a:stretch>
            <a:fillRect/>
          </a:stretch>
        </p:blipFill>
        <p:spPr bwMode="auto">
          <a:xfrm>
            <a:off x="395288" y="2205038"/>
            <a:ext cx="2619375" cy="40417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4" name="Picture 11" descr="Uccelli sporchi">
            <a:extLst>
              <a:ext uri="{FF2B5EF4-FFF2-40B4-BE49-F238E27FC236}">
                <a16:creationId xmlns:a16="http://schemas.microsoft.com/office/drawing/2014/main" id="{1837CEF0-139B-0B8F-9CE2-0F890486522D}"/>
              </a:ext>
            </a:extLst>
          </p:cNvPr>
          <p:cNvPicPr>
            <a:picLocks noChangeAspect="1" noChangeArrowheads="1"/>
          </p:cNvPicPr>
          <p:nvPr/>
        </p:nvPicPr>
        <p:blipFill>
          <a:blip r:embed="rId8"/>
          <a:srcRect/>
          <a:stretch>
            <a:fillRect/>
          </a:stretch>
        </p:blipFill>
        <p:spPr bwMode="auto">
          <a:xfrm>
            <a:off x="3281363" y="3638550"/>
            <a:ext cx="2514600" cy="26146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46472" name="Text Box 12">
            <a:extLst>
              <a:ext uri="{FF2B5EF4-FFF2-40B4-BE49-F238E27FC236}">
                <a16:creationId xmlns:a16="http://schemas.microsoft.com/office/drawing/2014/main" id="{054EDBCE-6FFA-194C-6988-0CAB9A15A3B6}"/>
              </a:ext>
            </a:extLst>
          </p:cNvPr>
          <p:cNvSpPr txBox="1">
            <a:spLocks noChangeArrowheads="1"/>
          </p:cNvSpPr>
          <p:nvPr/>
        </p:nvSpPr>
        <p:spPr bwMode="auto">
          <a:xfrm>
            <a:off x="1601788" y="6288088"/>
            <a:ext cx="5473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UN PERDENTE  </a:t>
            </a:r>
            <a:r>
              <a:rPr lang="fr-CH" altLang="it-CH" sz="1800" b="1">
                <a:solidFill>
                  <a:srgbClr val="FFFFFF"/>
                </a:solidFill>
              </a:rPr>
              <a:t>: </a:t>
            </a:r>
            <a:r>
              <a:rPr lang="fr-CH" altLang="it-CH" sz="1800">
                <a:solidFill>
                  <a:srgbClr val="FFFFFF"/>
                </a:solidFill>
              </a:rPr>
              <a:t> </a:t>
            </a:r>
            <a:r>
              <a:rPr lang="fr-CH" altLang="it-CH" sz="1800" b="1">
                <a:solidFill>
                  <a:srgbClr val="00FF00"/>
                </a:solidFill>
              </a:rPr>
              <a:t>L’AMBIENTE</a:t>
            </a:r>
            <a:r>
              <a:rPr lang="fr-CH" altLang="it-CH" sz="1800" b="1">
                <a:solidFill>
                  <a:srgbClr val="FFFFFF"/>
                </a:solidFill>
              </a:rPr>
              <a:t>  e  i più deboli</a:t>
            </a:r>
            <a:endParaRPr lang="it-IT" altLang="it-CH" sz="1800" b="1">
              <a:solidFill>
                <a:srgbClr val="FFFFFF"/>
              </a:solidFill>
            </a:endParaRPr>
          </a:p>
        </p:txBody>
      </p:sp>
      <p:pic>
        <p:nvPicPr>
          <p:cNvPr id="321546" name="Picture 13" descr="AMBIENTE GLOBO">
            <a:extLst>
              <a:ext uri="{FF2B5EF4-FFF2-40B4-BE49-F238E27FC236}">
                <a16:creationId xmlns:a16="http://schemas.microsoft.com/office/drawing/2014/main" id="{42038A39-0720-D7C7-D538-628C160DD1C7}"/>
              </a:ext>
            </a:extLst>
          </p:cNvPr>
          <p:cNvPicPr>
            <a:picLocks noChangeAspect="1" noChangeArrowheads="1"/>
          </p:cNvPicPr>
          <p:nvPr/>
        </p:nvPicPr>
        <p:blipFill>
          <a:blip r:embed="rId9"/>
          <a:srcRect/>
          <a:stretch>
            <a:fillRect/>
          </a:stretch>
        </p:blipFill>
        <p:spPr bwMode="auto">
          <a:xfrm>
            <a:off x="3276600" y="2349500"/>
            <a:ext cx="1062038" cy="1079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Segnaposto numero diapositiva 3">
            <a:extLst>
              <a:ext uri="{FF2B5EF4-FFF2-40B4-BE49-F238E27FC236}">
                <a16:creationId xmlns:a16="http://schemas.microsoft.com/office/drawing/2014/main" id="{94EB0D04-31F1-8E73-D9F7-7226FBAB85B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C4831B1-7147-4F3D-A61D-CEC7323749B4}" type="slidenum">
              <a:rPr lang="it-IT" altLang="en-US" sz="1400" smtClean="0">
                <a:solidFill>
                  <a:srgbClr val="FFFFFF"/>
                </a:solidFill>
              </a:rPr>
              <a:pPr>
                <a:spcBef>
                  <a:spcPct val="0"/>
                </a:spcBef>
                <a:buFontTx/>
                <a:buNone/>
              </a:pPr>
              <a:t>159</a:t>
            </a:fld>
            <a:endParaRPr lang="it-IT" altLang="en-US" sz="1400">
              <a:solidFill>
                <a:srgbClr val="FFFFFF"/>
              </a:solidFill>
            </a:endParaRPr>
          </a:p>
        </p:txBody>
      </p:sp>
      <p:pic>
        <p:nvPicPr>
          <p:cNvPr id="743426" name="Picture 2" descr="C:\Users\Enrico\Desktop\Extraterr j.jpg">
            <a:extLst>
              <a:ext uri="{FF2B5EF4-FFF2-40B4-BE49-F238E27FC236}">
                <a16:creationId xmlns:a16="http://schemas.microsoft.com/office/drawing/2014/main" id="{278ABB78-BEE6-BEDC-324B-A451AD562C7D}"/>
              </a:ext>
            </a:extLst>
          </p:cNvPr>
          <p:cNvPicPr>
            <a:picLocks noChangeAspect="1" noChangeArrowheads="1"/>
          </p:cNvPicPr>
          <p:nvPr/>
        </p:nvPicPr>
        <p:blipFill>
          <a:blip r:embed="rId3"/>
          <a:srcRect/>
          <a:stretch>
            <a:fillRect/>
          </a:stretch>
        </p:blipFill>
        <p:spPr bwMode="auto">
          <a:xfrm>
            <a:off x="590550" y="765175"/>
            <a:ext cx="7962900" cy="5162550"/>
          </a:xfrm>
          <a:prstGeom prst="rect">
            <a:avLst/>
          </a:prstGeom>
          <a:ln w="28575">
            <a:solidFill>
              <a:schemeClr val="tx1"/>
            </a:solidFill>
          </a:ln>
          <a:effectLst>
            <a:outerShdw blurRad="292100" dist="139700" dir="2700000" algn="tl" rotWithShape="0">
              <a:srgbClr val="333333">
                <a:alpha val="65000"/>
              </a:srgbClr>
            </a:outerShdw>
          </a:effectLst>
        </p:spPr>
      </p:pic>
      <p:sp>
        <p:nvSpPr>
          <p:cNvPr id="448516" name="CasellaDiTesto 4">
            <a:extLst>
              <a:ext uri="{FF2B5EF4-FFF2-40B4-BE49-F238E27FC236}">
                <a16:creationId xmlns:a16="http://schemas.microsoft.com/office/drawing/2014/main" id="{9F3D40BB-8364-E4CE-CDC8-FCA17582D273}"/>
              </a:ext>
            </a:extLst>
          </p:cNvPr>
          <p:cNvSpPr txBox="1">
            <a:spLocks noChangeArrowheads="1"/>
          </p:cNvSpPr>
          <p:nvPr/>
        </p:nvSpPr>
        <p:spPr bwMode="auto">
          <a:xfrm>
            <a:off x="3924300" y="6070600"/>
            <a:ext cx="1511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No comment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Slide Number Placeholder 3">
            <a:extLst>
              <a:ext uri="{FF2B5EF4-FFF2-40B4-BE49-F238E27FC236}">
                <a16:creationId xmlns:a16="http://schemas.microsoft.com/office/drawing/2014/main" id="{9DBD23E4-CCB3-CE34-D65E-FFFF3B396B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EC3F33-EE04-400D-8DF4-B08F2EEBE9C6}" type="slidenum">
              <a:rPr lang="it-IT" altLang="en-US" sz="1400" smtClean="0">
                <a:solidFill>
                  <a:srgbClr val="FFFFFF"/>
                </a:solidFill>
              </a:rPr>
              <a:pPr>
                <a:spcBef>
                  <a:spcPct val="0"/>
                </a:spcBef>
                <a:buFontTx/>
                <a:buNone/>
              </a:pPr>
              <a:t>16</a:t>
            </a:fld>
            <a:endParaRPr lang="it-IT" altLang="en-US" sz="1400">
              <a:solidFill>
                <a:srgbClr val="FFFFFF"/>
              </a:solidFill>
            </a:endParaRPr>
          </a:p>
        </p:txBody>
      </p:sp>
      <p:pic>
        <p:nvPicPr>
          <p:cNvPr id="180227" name="Picture 4" descr="fabbrica 19">
            <a:extLst>
              <a:ext uri="{FF2B5EF4-FFF2-40B4-BE49-F238E27FC236}">
                <a16:creationId xmlns:a16="http://schemas.microsoft.com/office/drawing/2014/main" id="{CA113462-7CFE-B1A0-4869-7B7872391138}"/>
              </a:ext>
            </a:extLst>
          </p:cNvPr>
          <p:cNvPicPr>
            <a:picLocks noChangeAspect="1" noChangeArrowheads="1"/>
          </p:cNvPicPr>
          <p:nvPr/>
        </p:nvPicPr>
        <p:blipFill>
          <a:blip r:embed="rId4"/>
          <a:srcRect/>
          <a:stretch>
            <a:fillRect/>
          </a:stretch>
        </p:blipFill>
        <p:spPr bwMode="auto">
          <a:xfrm>
            <a:off x="987425" y="665163"/>
            <a:ext cx="6264275" cy="53038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58724" name="Text Box 5">
            <a:extLst>
              <a:ext uri="{FF2B5EF4-FFF2-40B4-BE49-F238E27FC236}">
                <a16:creationId xmlns:a16="http://schemas.microsoft.com/office/drawing/2014/main" id="{9EF7A6B7-CBDF-0075-F252-D369301A7134}"/>
              </a:ext>
            </a:extLst>
          </p:cNvPr>
          <p:cNvSpPr txBox="1">
            <a:spLocks noChangeArrowheads="1"/>
          </p:cNvSpPr>
          <p:nvPr/>
        </p:nvSpPr>
        <p:spPr bwMode="auto">
          <a:xfrm>
            <a:off x="7424738" y="842963"/>
            <a:ext cx="11160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Il padrone visita   la sua fabbrica del          </a:t>
            </a:r>
            <a:r>
              <a:rPr lang="fr-CH" altLang="it-CH" sz="1800" b="1"/>
              <a:t>18. o 19. secolo</a:t>
            </a:r>
            <a:endParaRPr lang="it-IT" altLang="it-CH" sz="1800" b="1"/>
          </a:p>
        </p:txBody>
      </p:sp>
      <p:sp>
        <p:nvSpPr>
          <p:cNvPr id="158725" name="TextBox 4">
            <a:extLst>
              <a:ext uri="{FF2B5EF4-FFF2-40B4-BE49-F238E27FC236}">
                <a16:creationId xmlns:a16="http://schemas.microsoft.com/office/drawing/2014/main" id="{A20FA4CC-AB7F-4C57-19E2-03654DA5F6FB}"/>
              </a:ext>
            </a:extLst>
          </p:cNvPr>
          <p:cNvSpPr txBox="1">
            <a:spLocks noChangeArrowheads="1"/>
          </p:cNvSpPr>
          <p:nvPr/>
        </p:nvSpPr>
        <p:spPr bwMode="auto">
          <a:xfrm>
            <a:off x="7469188" y="3629025"/>
            <a:ext cx="10715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a:solidFill>
                  <a:srgbClr val="FFFFFF"/>
                </a:solidFill>
              </a:rPr>
              <a:t>Per la prima  volta i lavoratori prendono </a:t>
            </a:r>
            <a:r>
              <a:rPr lang="it-CH" altLang="it-CH" sz="1400" b="1">
                <a:solidFill>
                  <a:srgbClr val="FFFFFF"/>
                </a:solidFill>
              </a:rPr>
              <a:t>coscienza</a:t>
            </a:r>
            <a:r>
              <a:rPr lang="it-CH" altLang="it-CH" sz="1600">
                <a:solidFill>
                  <a:srgbClr val="FFFFFF"/>
                </a:solidFill>
              </a:rPr>
              <a:t> del loro stato di proletari</a:t>
            </a:r>
          </a:p>
        </p:txBody>
      </p:sp>
      <p:sp>
        <p:nvSpPr>
          <p:cNvPr id="158726" name="CasellaDiTesto 1">
            <a:extLst>
              <a:ext uri="{FF2B5EF4-FFF2-40B4-BE49-F238E27FC236}">
                <a16:creationId xmlns:a16="http://schemas.microsoft.com/office/drawing/2014/main" id="{553DA94E-3E98-32FD-EE86-D1FD5C64C8E2}"/>
              </a:ext>
            </a:extLst>
          </p:cNvPr>
          <p:cNvSpPr txBox="1">
            <a:spLocks noChangeArrowheads="1"/>
          </p:cNvSpPr>
          <p:nvPr/>
        </p:nvSpPr>
        <p:spPr bwMode="auto">
          <a:xfrm>
            <a:off x="987425" y="6069013"/>
            <a:ext cx="9366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t>La filanda</a:t>
            </a:r>
          </a:p>
        </p:txBody>
      </p:sp>
      <p:sp>
        <p:nvSpPr>
          <p:cNvPr id="7" name="Rettangolo 6">
            <a:extLst>
              <a:ext uri="{FF2B5EF4-FFF2-40B4-BE49-F238E27FC236}">
                <a16:creationId xmlns:a16="http://schemas.microsoft.com/office/drawing/2014/main" id="{8BAD3587-FF8E-68B3-621F-4C99489CC16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2565" name="Picture 9" descr="ambiente pneumatici">
            <a:extLst>
              <a:ext uri="{FF2B5EF4-FFF2-40B4-BE49-F238E27FC236}">
                <a16:creationId xmlns:a16="http://schemas.microsoft.com/office/drawing/2014/main" id="{7DBE6B44-49D0-4439-8BA0-2DB984959240}"/>
              </a:ext>
            </a:extLst>
          </p:cNvPr>
          <p:cNvPicPr>
            <a:picLocks noGrp="1" noChangeAspect="1" noChangeArrowheads="1"/>
          </p:cNvPicPr>
          <p:nvPr>
            <p:ph sz="half" idx="1"/>
          </p:nvPr>
        </p:nvPicPr>
        <p:blipFill>
          <a:blip r:embed="rId4"/>
          <a:srcRect/>
          <a:stretch>
            <a:fillRect/>
          </a:stretch>
        </p:blipFill>
        <p:spPr>
          <a:xfrm>
            <a:off x="590550" y="404813"/>
            <a:ext cx="3863975" cy="5832475"/>
          </a:xfrm>
          <a:ln w="28575">
            <a:solidFill>
              <a:schemeClr val="tx1"/>
            </a:solidFill>
          </a:ln>
          <a:effectLst>
            <a:outerShdw blurRad="292100" dist="139700" dir="2700000" algn="tl" rotWithShape="0">
              <a:srgbClr val="333333">
                <a:alpha val="65000"/>
              </a:srgbClr>
            </a:outerShdw>
          </a:effectLst>
        </p:spPr>
      </p:pic>
      <p:sp>
        <p:nvSpPr>
          <p:cNvPr id="322564" name="Rectangle 8">
            <a:extLst>
              <a:ext uri="{FF2B5EF4-FFF2-40B4-BE49-F238E27FC236}">
                <a16:creationId xmlns:a16="http://schemas.microsoft.com/office/drawing/2014/main" id="{A9136B34-82D9-96CC-AEFA-F02006BB2D5A}"/>
              </a:ext>
            </a:extLst>
          </p:cNvPr>
          <p:cNvSpPr>
            <a:spLocks noGrp="1" noChangeArrowheads="1"/>
          </p:cNvSpPr>
          <p:nvPr>
            <p:ph type="body" sz="half" idx="2"/>
          </p:nvPr>
        </p:nvSpPr>
        <p:spPr>
          <a:xfrm>
            <a:off x="4787900" y="4149725"/>
            <a:ext cx="4038600" cy="2293938"/>
          </a:xfrm>
        </p:spPr>
        <p:txBody>
          <a:bodyPr/>
          <a:lstStyle/>
          <a:p>
            <a:pPr eaLnBrk="1" hangingPunct="1">
              <a:defRPr/>
            </a:pPr>
            <a:r>
              <a:rPr lang="fr-CH" altLang="it-CH" sz="3600" b="1" dirty="0">
                <a:effectLst>
                  <a:outerShdw blurRad="38100" dist="38100" dir="2700000" algn="tl">
                    <a:srgbClr val="000000">
                      <a:alpha val="43137"/>
                    </a:srgbClr>
                  </a:outerShdw>
                </a:effectLst>
              </a:rPr>
              <a:t>Un </a:t>
            </a:r>
            <a:r>
              <a:rPr lang="fr-CH" altLang="it-CH" sz="3600" b="1" dirty="0" err="1">
                <a:effectLst>
                  <a:outerShdw blurRad="38100" dist="38100" dir="2700000" algn="tl">
                    <a:srgbClr val="000000">
                      <a:alpha val="43137"/>
                    </a:srgbClr>
                  </a:outerShdw>
                </a:effectLst>
              </a:rPr>
              <a:t>perdente</a:t>
            </a:r>
            <a:r>
              <a:rPr lang="fr-CH" altLang="it-CH" sz="3600" b="1" dirty="0">
                <a:effectLst>
                  <a:outerShdw blurRad="38100" dist="38100" dir="2700000" algn="tl">
                    <a:srgbClr val="000000">
                      <a:alpha val="43137"/>
                    </a:srgbClr>
                  </a:outerShdw>
                </a:effectLst>
              </a:rPr>
              <a:t> </a:t>
            </a:r>
            <a:r>
              <a:rPr lang="fr-CH" altLang="it-CH" sz="3600" b="1" dirty="0"/>
              <a:t>:</a:t>
            </a:r>
          </a:p>
          <a:p>
            <a:pPr eaLnBrk="1" hangingPunct="1">
              <a:buFontTx/>
              <a:buNone/>
              <a:defRPr/>
            </a:pPr>
            <a:r>
              <a:rPr lang="fr-CH" altLang="it-CH" sz="2800" dirty="0"/>
              <a:t>	L’</a:t>
            </a:r>
            <a:r>
              <a:rPr lang="fr-CH" altLang="it-CH" sz="2800" dirty="0" err="1"/>
              <a:t>ambiente</a:t>
            </a:r>
            <a:r>
              <a:rPr lang="fr-CH" altLang="it-CH" sz="2800" dirty="0"/>
              <a:t> </a:t>
            </a:r>
          </a:p>
          <a:p>
            <a:pPr eaLnBrk="1" hangingPunct="1">
              <a:buFontTx/>
              <a:buNone/>
              <a:defRPr/>
            </a:pPr>
            <a:r>
              <a:rPr lang="fr-CH" altLang="it-CH" sz="2800" dirty="0"/>
              <a:t>	e i più </a:t>
            </a:r>
            <a:r>
              <a:rPr lang="fr-CH" altLang="it-CH" sz="2800" dirty="0" err="1"/>
              <a:t>deboli</a:t>
            </a:r>
            <a:endParaRPr lang="it-IT" altLang="it-CH" sz="2800" dirty="0"/>
          </a:p>
        </p:txBody>
      </p:sp>
      <p:sp>
        <p:nvSpPr>
          <p:cNvPr id="450564" name="Slide Number Placeholder 6">
            <a:extLst>
              <a:ext uri="{FF2B5EF4-FFF2-40B4-BE49-F238E27FC236}">
                <a16:creationId xmlns:a16="http://schemas.microsoft.com/office/drawing/2014/main" id="{F61675BE-1063-0407-3787-4AD03F60E8D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955242B-C2E7-4BA7-A97D-CD3B527620CD}" type="slidenum">
              <a:rPr lang="it-IT" altLang="en-US" sz="1400" smtClean="0">
                <a:solidFill>
                  <a:srgbClr val="FFFFFF"/>
                </a:solidFill>
              </a:rPr>
              <a:pPr>
                <a:spcBef>
                  <a:spcPct val="0"/>
                </a:spcBef>
                <a:buFontTx/>
                <a:buNone/>
              </a:pPr>
              <a:t>160</a:t>
            </a:fld>
            <a:endParaRPr lang="it-IT" altLang="en-US" sz="1400">
              <a:solidFill>
                <a:srgbClr val="FFFFFF"/>
              </a:solidFill>
            </a:endParaRPr>
          </a:p>
        </p:txBody>
      </p:sp>
      <p:pic>
        <p:nvPicPr>
          <p:cNvPr id="322563" name="Picture 5" descr="Ricupero pesci morti">
            <a:extLst>
              <a:ext uri="{FF2B5EF4-FFF2-40B4-BE49-F238E27FC236}">
                <a16:creationId xmlns:a16="http://schemas.microsoft.com/office/drawing/2014/main" id="{4DF0F30C-FD77-16B3-37BB-374364355D77}"/>
              </a:ext>
            </a:extLst>
          </p:cNvPr>
          <p:cNvPicPr>
            <a:picLocks noChangeAspect="1" noChangeArrowheads="1"/>
          </p:cNvPicPr>
          <p:nvPr/>
        </p:nvPicPr>
        <p:blipFill>
          <a:blip r:embed="rId5">
            <a:lum contrast="10000"/>
          </a:blip>
          <a:srcRect/>
          <a:stretch>
            <a:fillRect/>
          </a:stretch>
        </p:blipFill>
        <p:spPr bwMode="auto">
          <a:xfrm>
            <a:off x="4587875" y="404813"/>
            <a:ext cx="4025900" cy="3024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50566" name="Picture 6">
            <a:extLst>
              <a:ext uri="{FF2B5EF4-FFF2-40B4-BE49-F238E27FC236}">
                <a16:creationId xmlns:a16="http://schemas.microsoft.com/office/drawing/2014/main" id="{8E79246B-AD98-D136-F528-58E3E0187B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758"/>
          <a:stretch>
            <a:fillRect/>
          </a:stretch>
        </p:blipFill>
        <p:spPr bwMode="auto">
          <a:xfrm>
            <a:off x="7524750" y="4941888"/>
            <a:ext cx="8445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2610" name="Slide Number Placeholder 3">
            <a:extLst>
              <a:ext uri="{FF2B5EF4-FFF2-40B4-BE49-F238E27FC236}">
                <a16:creationId xmlns:a16="http://schemas.microsoft.com/office/drawing/2014/main" id="{E73BA27F-3567-EC8E-4380-80F060B91653}"/>
              </a:ext>
            </a:extLst>
          </p:cNvPr>
          <p:cNvSpPr>
            <a:spLocks noGrp="1"/>
          </p:cNvSpPr>
          <p:nvPr>
            <p:ph type="sldNum" sz="quarter" idx="12"/>
          </p:nvPr>
        </p:nvSpPr>
        <p:spPr>
          <a:xfrm>
            <a:off x="4252913" y="2835275"/>
            <a:ext cx="7159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BB034B5-068E-4055-B5B8-11E7E14F29AE}" type="slidenum">
              <a:rPr lang="it-IT" altLang="en-US" sz="1400" smtClean="0">
                <a:solidFill>
                  <a:srgbClr val="FFFFFF"/>
                </a:solidFill>
              </a:rPr>
              <a:pPr>
                <a:spcBef>
                  <a:spcPct val="0"/>
                </a:spcBef>
                <a:buFontTx/>
                <a:buNone/>
              </a:pPr>
              <a:t>161</a:t>
            </a:fld>
            <a:endParaRPr lang="it-IT" altLang="en-US" sz="1400">
              <a:solidFill>
                <a:srgbClr val="FFFFFF"/>
              </a:solidFill>
            </a:endParaRPr>
          </a:p>
        </p:txBody>
      </p:sp>
      <p:pic>
        <p:nvPicPr>
          <p:cNvPr id="323587" name="Picture 5" descr="ambiente Carcasse di auto 7">
            <a:extLst>
              <a:ext uri="{FF2B5EF4-FFF2-40B4-BE49-F238E27FC236}">
                <a16:creationId xmlns:a16="http://schemas.microsoft.com/office/drawing/2014/main" id="{CCFDF754-2D8A-5F31-B15E-2BFBC5AA67FF}"/>
              </a:ext>
            </a:extLst>
          </p:cNvPr>
          <p:cNvPicPr>
            <a:picLocks noChangeAspect="1" noChangeArrowheads="1"/>
          </p:cNvPicPr>
          <p:nvPr/>
        </p:nvPicPr>
        <p:blipFill>
          <a:blip r:embed="rId4">
            <a:lum contrast="10000"/>
          </a:blip>
          <a:srcRect/>
          <a:stretch>
            <a:fillRect/>
          </a:stretch>
        </p:blipFill>
        <p:spPr bwMode="auto">
          <a:xfrm>
            <a:off x="179388" y="3357563"/>
            <a:ext cx="4924425" cy="3365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3588" name="Picture 6" descr="ambiente carcassa  auto 4">
            <a:extLst>
              <a:ext uri="{FF2B5EF4-FFF2-40B4-BE49-F238E27FC236}">
                <a16:creationId xmlns:a16="http://schemas.microsoft.com/office/drawing/2014/main" id="{9F2ED060-B470-B7EE-E313-271336D57055}"/>
              </a:ext>
            </a:extLst>
          </p:cNvPr>
          <p:cNvPicPr>
            <a:picLocks noChangeAspect="1" noChangeArrowheads="1"/>
          </p:cNvPicPr>
          <p:nvPr/>
        </p:nvPicPr>
        <p:blipFill>
          <a:blip r:embed="rId5"/>
          <a:srcRect/>
          <a:stretch>
            <a:fillRect/>
          </a:stretch>
        </p:blipFill>
        <p:spPr bwMode="auto">
          <a:xfrm>
            <a:off x="4430713" y="203200"/>
            <a:ext cx="4537075" cy="24876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3589" name="Picture 7" descr="ambiente Carcasse di auto 14">
            <a:extLst>
              <a:ext uri="{FF2B5EF4-FFF2-40B4-BE49-F238E27FC236}">
                <a16:creationId xmlns:a16="http://schemas.microsoft.com/office/drawing/2014/main" id="{CB054D54-65FC-E12B-509F-73BF86FBFACE}"/>
              </a:ext>
            </a:extLst>
          </p:cNvPr>
          <p:cNvPicPr>
            <a:picLocks noChangeAspect="1" noChangeArrowheads="1"/>
          </p:cNvPicPr>
          <p:nvPr/>
        </p:nvPicPr>
        <p:blipFill>
          <a:blip r:embed="rId6"/>
          <a:srcRect/>
          <a:stretch>
            <a:fillRect/>
          </a:stretch>
        </p:blipFill>
        <p:spPr bwMode="auto">
          <a:xfrm>
            <a:off x="179388" y="203200"/>
            <a:ext cx="4106862" cy="3016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3590" name="Picture 8" descr="ambiente Carcasse di auto 13">
            <a:extLst>
              <a:ext uri="{FF2B5EF4-FFF2-40B4-BE49-F238E27FC236}">
                <a16:creationId xmlns:a16="http://schemas.microsoft.com/office/drawing/2014/main" id="{5A488FD1-F8DD-57CE-2F2D-CD6FD8755D63}"/>
              </a:ext>
            </a:extLst>
          </p:cNvPr>
          <p:cNvPicPr>
            <a:picLocks noChangeAspect="1" noChangeArrowheads="1"/>
          </p:cNvPicPr>
          <p:nvPr/>
        </p:nvPicPr>
        <p:blipFill>
          <a:blip r:embed="rId7">
            <a:lum contrast="14000"/>
          </a:blip>
          <a:srcRect/>
          <a:stretch>
            <a:fillRect/>
          </a:stretch>
        </p:blipFill>
        <p:spPr bwMode="auto">
          <a:xfrm>
            <a:off x="5219700" y="3752850"/>
            <a:ext cx="3744913" cy="29702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52615" name="Text Box 9">
            <a:extLst>
              <a:ext uri="{FF2B5EF4-FFF2-40B4-BE49-F238E27FC236}">
                <a16:creationId xmlns:a16="http://schemas.microsoft.com/office/drawing/2014/main" id="{90CD2240-FD7D-5053-3038-D33230338FFB}"/>
              </a:ext>
            </a:extLst>
          </p:cNvPr>
          <p:cNvSpPr txBox="1">
            <a:spLocks noChangeArrowheads="1"/>
          </p:cNvSpPr>
          <p:nvPr/>
        </p:nvSpPr>
        <p:spPr bwMode="auto">
          <a:xfrm>
            <a:off x="5903913" y="2868613"/>
            <a:ext cx="23764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UN PERDENTE :  </a:t>
            </a:r>
            <a:r>
              <a:rPr lang="fr-CH" altLang="it-CH" sz="2000" b="1"/>
              <a:t>L’AMBIENTE</a:t>
            </a:r>
            <a:endParaRPr lang="it-IT" altLang="it-CH" sz="2000" b="1"/>
          </a:p>
        </p:txBody>
      </p:sp>
    </p:spTree>
  </p:cSld>
  <p:clrMapOvr>
    <a:overrideClrMapping bg1="dk2" tx1="lt1" bg2="dk1" tx2="lt2" accent1="accent1" accent2="accent2" accent3="accent3" accent4="accent4" accent5="accent5" accent6="accent6" hlink="hlink" folHlink="folHlink"/>
  </p:clrMapOvr>
</p:sld>
</file>

<file path=ppt/slides/slide16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324612" name="Picture 3" descr="batterie rifiuti">
            <a:extLst>
              <a:ext uri="{FF2B5EF4-FFF2-40B4-BE49-F238E27FC236}">
                <a16:creationId xmlns:a16="http://schemas.microsoft.com/office/drawing/2014/main" id="{9C86BD14-53DB-9FCD-7504-ECED5A75E9A9}"/>
              </a:ext>
            </a:extLst>
          </p:cNvPr>
          <p:cNvPicPr>
            <a:picLocks noGrp="1" noChangeAspect="1" noChangeArrowheads="1"/>
          </p:cNvPicPr>
          <p:nvPr>
            <p:ph sz="half" idx="1"/>
          </p:nvPr>
        </p:nvPicPr>
        <p:blipFill>
          <a:blip r:embed="rId4"/>
          <a:srcRect/>
          <a:stretch>
            <a:fillRect/>
          </a:stretch>
        </p:blipFill>
        <p:spPr>
          <a:xfrm>
            <a:off x="755650" y="738188"/>
            <a:ext cx="4783138" cy="5113337"/>
          </a:xfrm>
          <a:ln w="38100">
            <a:solidFill>
              <a:schemeClr val="tx1"/>
            </a:solidFill>
          </a:ln>
          <a:effectLst>
            <a:outerShdw blurRad="292100" dist="139700" dir="2700000" algn="tl" rotWithShape="0">
              <a:srgbClr val="333333">
                <a:alpha val="65000"/>
              </a:srgbClr>
            </a:outerShdw>
          </a:effectLst>
        </p:spPr>
      </p:pic>
      <p:sp>
        <p:nvSpPr>
          <p:cNvPr id="41986" name="Rectangle 2">
            <a:extLst>
              <a:ext uri="{FF2B5EF4-FFF2-40B4-BE49-F238E27FC236}">
                <a16:creationId xmlns:a16="http://schemas.microsoft.com/office/drawing/2014/main" id="{745EE2BE-A754-2D67-1153-45EF1D750538}"/>
              </a:ext>
            </a:extLst>
          </p:cNvPr>
          <p:cNvSpPr>
            <a:spLocks noGrp="1" noChangeArrowheads="1"/>
          </p:cNvSpPr>
          <p:nvPr>
            <p:ph type="body" sz="half" idx="2"/>
          </p:nvPr>
        </p:nvSpPr>
        <p:spPr>
          <a:xfrm>
            <a:off x="5641975" y="3071813"/>
            <a:ext cx="2890838" cy="3286125"/>
          </a:xfrm>
        </p:spPr>
        <p:txBody>
          <a:bodyPr/>
          <a:lstStyle/>
          <a:p>
            <a:pPr marL="355600" indent="0" eaLnBrk="1" hangingPunct="1">
              <a:buFontTx/>
              <a:buNone/>
              <a:defRPr/>
            </a:pPr>
            <a:r>
              <a:rPr lang="fr-CH" altLang="it-CH" sz="2800" b="1" dirty="0">
                <a:effectLst>
                  <a:outerShdw blurRad="38100" dist="38100" dir="2700000" algn="tl">
                    <a:srgbClr val="000000">
                      <a:alpha val="43137"/>
                    </a:srgbClr>
                  </a:outerShdw>
                </a:effectLst>
              </a:rPr>
              <a:t>UN   PERDENTE :</a:t>
            </a:r>
          </a:p>
          <a:p>
            <a:pPr eaLnBrk="1" hangingPunct="1">
              <a:buFontTx/>
              <a:buNone/>
              <a:defRPr/>
            </a:pPr>
            <a:r>
              <a:rPr lang="fr-CH" altLang="it-CH" sz="2800" b="1" dirty="0">
                <a:effectLst>
                  <a:outerShdw blurRad="38100" dist="38100" dir="2700000" algn="tl">
                    <a:srgbClr val="000000">
                      <a:alpha val="43137"/>
                    </a:srgbClr>
                  </a:outerShdw>
                </a:effectLst>
              </a:rPr>
              <a:t>	L’AMBIENTE</a:t>
            </a:r>
          </a:p>
          <a:p>
            <a:pPr eaLnBrk="1" hangingPunct="1">
              <a:buFontTx/>
              <a:buNone/>
              <a:defRPr/>
            </a:pPr>
            <a:endParaRPr lang="fr-CH" altLang="it-CH" sz="2800" b="1" dirty="0">
              <a:solidFill>
                <a:srgbClr val="FF0066"/>
              </a:solidFill>
            </a:endParaRPr>
          </a:p>
          <a:p>
            <a:pPr eaLnBrk="1" hangingPunct="1">
              <a:buFontTx/>
              <a:buNone/>
              <a:defRPr/>
            </a:pPr>
            <a:r>
              <a:rPr lang="fr-CH" altLang="it-CH" sz="2000" b="1" dirty="0">
                <a:solidFill>
                  <a:srgbClr val="FF0066"/>
                </a:solidFill>
              </a:rPr>
              <a:t>	</a:t>
            </a:r>
            <a:r>
              <a:rPr lang="fr-CH" altLang="it-CH" sz="2000" b="1" dirty="0" err="1"/>
              <a:t>Discarica</a:t>
            </a:r>
            <a:r>
              <a:rPr lang="fr-CH" altLang="it-CH" sz="2000" b="1" dirty="0"/>
              <a:t> di pile e batterie </a:t>
            </a:r>
            <a:r>
              <a:rPr lang="fr-CH" altLang="it-CH" sz="2000" b="1" dirty="0" err="1"/>
              <a:t>esauste</a:t>
            </a:r>
            <a:endParaRPr lang="it-IT" altLang="it-CH" sz="2000" b="1" dirty="0"/>
          </a:p>
        </p:txBody>
      </p:sp>
      <p:sp>
        <p:nvSpPr>
          <p:cNvPr id="454660" name="Slide Number Placeholder 6">
            <a:extLst>
              <a:ext uri="{FF2B5EF4-FFF2-40B4-BE49-F238E27FC236}">
                <a16:creationId xmlns:a16="http://schemas.microsoft.com/office/drawing/2014/main" id="{80D978FA-9A2E-4DAF-A11F-5C0895F717C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B5798D-0D16-4A89-A754-AE4E3E81DC8C}" type="slidenum">
              <a:rPr lang="it-IT" altLang="en-US" sz="1400" smtClean="0">
                <a:solidFill>
                  <a:srgbClr val="FFFFFF"/>
                </a:solidFill>
              </a:rPr>
              <a:pPr>
                <a:spcBef>
                  <a:spcPct val="0"/>
                </a:spcBef>
                <a:buFontTx/>
                <a:buNone/>
              </a:pPr>
              <a:t>162</a:t>
            </a:fld>
            <a:endParaRPr lang="it-IT" altLang="en-US" sz="1400">
              <a:solidFill>
                <a:srgbClr val="FFFFFF"/>
              </a:solidFill>
            </a:endParaRPr>
          </a:p>
        </p:txBody>
      </p:sp>
      <p:pic>
        <p:nvPicPr>
          <p:cNvPr id="324613" name="Picture 6" descr="http://th06.deviantart.net/fs71/300W/f/2009/350/3/7/Global_Warming_by_Latuff2.jpg">
            <a:extLst>
              <a:ext uri="{FF2B5EF4-FFF2-40B4-BE49-F238E27FC236}">
                <a16:creationId xmlns:a16="http://schemas.microsoft.com/office/drawing/2014/main" id="{C3EBCAFF-9F00-D6FA-517A-16015F640E20}"/>
              </a:ext>
            </a:extLst>
          </p:cNvPr>
          <p:cNvPicPr>
            <a:picLocks noChangeAspect="1" noChangeArrowheads="1"/>
          </p:cNvPicPr>
          <p:nvPr/>
        </p:nvPicPr>
        <p:blipFill>
          <a:blip r:embed="rId5"/>
          <a:srcRect/>
          <a:stretch>
            <a:fillRect/>
          </a:stretch>
        </p:blipFill>
        <p:spPr bwMode="auto">
          <a:xfrm>
            <a:off x="6057900" y="723900"/>
            <a:ext cx="2128838" cy="2143125"/>
          </a:xfrm>
          <a:prstGeom prst="rect">
            <a:avLst/>
          </a:prstGeom>
          <a:ln>
            <a:noFill/>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Slide Number Placeholder 3">
            <a:extLst>
              <a:ext uri="{FF2B5EF4-FFF2-40B4-BE49-F238E27FC236}">
                <a16:creationId xmlns:a16="http://schemas.microsoft.com/office/drawing/2014/main" id="{0F3FCFC8-61AA-B7AD-8AA1-5F77ECC89B2C}"/>
              </a:ext>
            </a:extLst>
          </p:cNvPr>
          <p:cNvSpPr>
            <a:spLocks noGrp="1"/>
          </p:cNvSpPr>
          <p:nvPr>
            <p:ph type="sldNum" sz="quarter" idx="12"/>
          </p:nvPr>
        </p:nvSpPr>
        <p:spPr>
          <a:xfrm>
            <a:off x="6688138" y="62293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98E8AEF-E624-4BCF-9689-D0FA8010C4B2}" type="slidenum">
              <a:rPr lang="it-IT" altLang="en-US" sz="1400" smtClean="0">
                <a:solidFill>
                  <a:srgbClr val="FFFFFF"/>
                </a:solidFill>
              </a:rPr>
              <a:pPr>
                <a:spcBef>
                  <a:spcPct val="0"/>
                </a:spcBef>
                <a:buFontTx/>
                <a:buNone/>
              </a:pPr>
              <a:t>163</a:t>
            </a:fld>
            <a:endParaRPr lang="it-IT" altLang="en-US" sz="1400">
              <a:solidFill>
                <a:srgbClr val="FFFFFF"/>
              </a:solidFill>
            </a:endParaRPr>
          </a:p>
        </p:txBody>
      </p:sp>
      <p:pic>
        <p:nvPicPr>
          <p:cNvPr id="325635" name="Picture 4" descr="rifiuti 4">
            <a:extLst>
              <a:ext uri="{FF2B5EF4-FFF2-40B4-BE49-F238E27FC236}">
                <a16:creationId xmlns:a16="http://schemas.microsoft.com/office/drawing/2014/main" id="{C2884413-84AA-E4D6-0F5A-1E734269052D}"/>
              </a:ext>
            </a:extLst>
          </p:cNvPr>
          <p:cNvPicPr>
            <a:picLocks noChangeAspect="1" noChangeArrowheads="1"/>
          </p:cNvPicPr>
          <p:nvPr/>
        </p:nvPicPr>
        <p:blipFill>
          <a:blip r:embed="rId4"/>
          <a:srcRect/>
          <a:stretch>
            <a:fillRect/>
          </a:stretch>
        </p:blipFill>
        <p:spPr bwMode="auto">
          <a:xfrm>
            <a:off x="515938" y="352425"/>
            <a:ext cx="4248150" cy="31067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5636" name="Picture 5">
            <a:extLst>
              <a:ext uri="{FF2B5EF4-FFF2-40B4-BE49-F238E27FC236}">
                <a16:creationId xmlns:a16="http://schemas.microsoft.com/office/drawing/2014/main" id="{F3B698E0-5F23-DD5C-D4EA-7718447FDDB4}"/>
              </a:ext>
            </a:extLst>
          </p:cNvPr>
          <p:cNvPicPr>
            <a:picLocks noChangeAspect="1" noChangeArrowheads="1"/>
          </p:cNvPicPr>
          <p:nvPr/>
        </p:nvPicPr>
        <p:blipFill>
          <a:blip r:embed="rId5"/>
          <a:srcRect/>
          <a:stretch>
            <a:fillRect/>
          </a:stretch>
        </p:blipFill>
        <p:spPr bwMode="auto">
          <a:xfrm>
            <a:off x="515938" y="3590925"/>
            <a:ext cx="5213350" cy="29003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5637" name="Picture 6" descr="ambiente rifiuti 3">
            <a:extLst>
              <a:ext uri="{FF2B5EF4-FFF2-40B4-BE49-F238E27FC236}">
                <a16:creationId xmlns:a16="http://schemas.microsoft.com/office/drawing/2014/main" id="{93E6B62B-AC76-7F97-29FA-40CA642F7214}"/>
              </a:ext>
            </a:extLst>
          </p:cNvPr>
          <p:cNvPicPr>
            <a:picLocks noChangeAspect="1" noChangeArrowheads="1"/>
          </p:cNvPicPr>
          <p:nvPr/>
        </p:nvPicPr>
        <p:blipFill>
          <a:blip r:embed="rId6">
            <a:lum contrast="16000"/>
          </a:blip>
          <a:srcRect/>
          <a:stretch>
            <a:fillRect/>
          </a:stretch>
        </p:blipFill>
        <p:spPr bwMode="auto">
          <a:xfrm>
            <a:off x="4979988" y="352425"/>
            <a:ext cx="3602037" cy="31067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56710" name="Text Box 7">
            <a:extLst>
              <a:ext uri="{FF2B5EF4-FFF2-40B4-BE49-F238E27FC236}">
                <a16:creationId xmlns:a16="http://schemas.microsoft.com/office/drawing/2014/main" id="{6F3C306D-3592-8068-A797-1C22FC8149FC}"/>
              </a:ext>
            </a:extLst>
          </p:cNvPr>
          <p:cNvSpPr txBox="1">
            <a:spLocks noChangeArrowheads="1"/>
          </p:cNvSpPr>
          <p:nvPr/>
        </p:nvSpPr>
        <p:spPr bwMode="auto">
          <a:xfrm>
            <a:off x="6442075" y="4365625"/>
            <a:ext cx="224155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UN PERDENTE :</a:t>
            </a:r>
          </a:p>
          <a:p>
            <a:pPr eaLnBrk="1" hangingPunct="1">
              <a:spcBef>
                <a:spcPct val="50000"/>
              </a:spcBef>
              <a:buFontTx/>
              <a:buNone/>
            </a:pPr>
            <a:r>
              <a:rPr lang="fr-CH" altLang="it-CH" sz="1800" b="1"/>
              <a:t>L’AMBIENTE</a:t>
            </a:r>
            <a:endParaRPr lang="it-IT" altLang="it-CH" sz="1800" b="1"/>
          </a:p>
        </p:txBody>
      </p:sp>
      <p:sp>
        <p:nvSpPr>
          <p:cNvPr id="456711" name="CasellaDiTesto 1">
            <a:extLst>
              <a:ext uri="{FF2B5EF4-FFF2-40B4-BE49-F238E27FC236}">
                <a16:creationId xmlns:a16="http://schemas.microsoft.com/office/drawing/2014/main" id="{5139CCE2-32AE-BD2E-2A32-B4633B30347B}"/>
              </a:ext>
            </a:extLst>
          </p:cNvPr>
          <p:cNvSpPr txBox="1">
            <a:spLocks noChangeArrowheads="1"/>
          </p:cNvSpPr>
          <p:nvPr/>
        </p:nvSpPr>
        <p:spPr bwMode="auto">
          <a:xfrm>
            <a:off x="5822950" y="5484813"/>
            <a:ext cx="647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a:t>Il prodotto finale della nostra civiltà</a:t>
            </a:r>
          </a:p>
        </p:txBody>
      </p:sp>
    </p:spTree>
  </p:cSld>
  <p:clrMapOvr>
    <a:overrideClrMapping bg1="dk2" tx1="lt1" bg2="dk1" tx2="lt2" accent1="accent1" accent2="accent2" accent3="accent3" accent4="accent4" accent5="accent5" accent6="accent6" hlink="hlink" folHlink="folHlink"/>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8754" name="Slide Number Placeholder 3">
            <a:extLst>
              <a:ext uri="{FF2B5EF4-FFF2-40B4-BE49-F238E27FC236}">
                <a16:creationId xmlns:a16="http://schemas.microsoft.com/office/drawing/2014/main" id="{D8AB3F47-7EBD-803F-E26F-DF0286948115}"/>
              </a:ext>
            </a:extLst>
          </p:cNvPr>
          <p:cNvSpPr>
            <a:spLocks noGrp="1"/>
          </p:cNvSpPr>
          <p:nvPr>
            <p:ph type="sldNum" sz="quarter" idx="12"/>
          </p:nvPr>
        </p:nvSpPr>
        <p:spPr>
          <a:xfrm>
            <a:off x="8313738" y="3198813"/>
            <a:ext cx="560387" cy="268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52CC869-13D2-4088-BC9E-6150DD76732D}" type="slidenum">
              <a:rPr lang="it-IT" altLang="en-US" sz="1400" smtClean="0">
                <a:solidFill>
                  <a:srgbClr val="FFFFFF"/>
                </a:solidFill>
              </a:rPr>
              <a:pPr>
                <a:spcBef>
                  <a:spcPct val="0"/>
                </a:spcBef>
                <a:buFontTx/>
                <a:buNone/>
              </a:pPr>
              <a:t>164</a:t>
            </a:fld>
            <a:endParaRPr lang="it-IT" altLang="en-US" sz="1400">
              <a:solidFill>
                <a:srgbClr val="FFFFFF"/>
              </a:solidFill>
            </a:endParaRPr>
          </a:p>
        </p:txBody>
      </p:sp>
      <p:sp>
        <p:nvSpPr>
          <p:cNvPr id="458755" name="Text Box 11">
            <a:extLst>
              <a:ext uri="{FF2B5EF4-FFF2-40B4-BE49-F238E27FC236}">
                <a16:creationId xmlns:a16="http://schemas.microsoft.com/office/drawing/2014/main" id="{553ADD7E-8538-5947-FD8D-411E8379D300}"/>
              </a:ext>
            </a:extLst>
          </p:cNvPr>
          <p:cNvSpPr txBox="1">
            <a:spLocks noChangeArrowheads="1"/>
          </p:cNvSpPr>
          <p:nvPr/>
        </p:nvSpPr>
        <p:spPr bwMode="auto">
          <a:xfrm>
            <a:off x="1203325" y="3138488"/>
            <a:ext cx="2303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FFFFFF"/>
                </a:solidFill>
              </a:rPr>
              <a:t>INQUINAMENTO</a:t>
            </a:r>
            <a:endParaRPr lang="it-IT" altLang="it-CH" sz="2000" b="1">
              <a:solidFill>
                <a:srgbClr val="FFFFFF"/>
              </a:solidFill>
            </a:endParaRPr>
          </a:p>
        </p:txBody>
      </p:sp>
      <p:sp>
        <p:nvSpPr>
          <p:cNvPr id="458756" name="Text Box 13">
            <a:extLst>
              <a:ext uri="{FF2B5EF4-FFF2-40B4-BE49-F238E27FC236}">
                <a16:creationId xmlns:a16="http://schemas.microsoft.com/office/drawing/2014/main" id="{498FD0E8-8115-B31C-FD12-A3325AA9E82E}"/>
              </a:ext>
            </a:extLst>
          </p:cNvPr>
          <p:cNvSpPr txBox="1">
            <a:spLocks noChangeArrowheads="1"/>
          </p:cNvSpPr>
          <p:nvPr/>
        </p:nvSpPr>
        <p:spPr bwMode="auto">
          <a:xfrm>
            <a:off x="4878388" y="3198813"/>
            <a:ext cx="31829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UN </a:t>
            </a:r>
            <a:r>
              <a:rPr lang="fr-CH" altLang="it-CH" sz="1600" b="1"/>
              <a:t>PERDENTE : L’AMBIENTE</a:t>
            </a:r>
            <a:endParaRPr lang="it-IT" altLang="it-CH" sz="1600" b="1"/>
          </a:p>
        </p:txBody>
      </p:sp>
      <p:pic>
        <p:nvPicPr>
          <p:cNvPr id="326661" name="Picture 2" descr="C:\Users\Enrico\Enrico\Documenti\AA Enrico nuovo\Politica\Presentazione marxismo\Golfo del messico JPEG.jpg">
            <a:extLst>
              <a:ext uri="{FF2B5EF4-FFF2-40B4-BE49-F238E27FC236}">
                <a16:creationId xmlns:a16="http://schemas.microsoft.com/office/drawing/2014/main" id="{7F9A50E1-AA25-692F-81A7-BFB83FBC7BF7}"/>
              </a:ext>
            </a:extLst>
          </p:cNvPr>
          <p:cNvPicPr>
            <a:picLocks noChangeAspect="1" noChangeArrowheads="1"/>
          </p:cNvPicPr>
          <p:nvPr/>
        </p:nvPicPr>
        <p:blipFill>
          <a:blip r:embed="rId4"/>
          <a:srcRect/>
          <a:stretch>
            <a:fillRect/>
          </a:stretch>
        </p:blipFill>
        <p:spPr bwMode="auto">
          <a:xfrm>
            <a:off x="195263" y="260350"/>
            <a:ext cx="4521200" cy="27447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26662" name="TextBox 10">
            <a:extLst>
              <a:ext uri="{FF2B5EF4-FFF2-40B4-BE49-F238E27FC236}">
                <a16:creationId xmlns:a16="http://schemas.microsoft.com/office/drawing/2014/main" id="{F08EF23A-9BC3-F843-57CA-B9B10BC4E2C7}"/>
              </a:ext>
            </a:extLst>
          </p:cNvPr>
          <p:cNvSpPr txBox="1">
            <a:spLocks noChangeArrowheads="1"/>
          </p:cNvSpPr>
          <p:nvPr/>
        </p:nvSpPr>
        <p:spPr bwMode="auto">
          <a:xfrm>
            <a:off x="339725" y="479425"/>
            <a:ext cx="936625" cy="646113"/>
          </a:xfrm>
          <a:prstGeom prst="rect">
            <a:avLst/>
          </a:prstGeom>
          <a:solidFill>
            <a:schemeClr val="tx1">
              <a:lumMod val="85000"/>
            </a:schemeClr>
          </a:solidFill>
          <a:ln w="12700">
            <a:no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IT" altLang="it-CH" sz="1200" b="1" dirty="0">
                <a:solidFill>
                  <a:srgbClr val="002060"/>
                </a:solidFill>
                <a:cs typeface="Arial" charset="0"/>
              </a:rPr>
              <a:t>2010</a:t>
            </a:r>
          </a:p>
          <a:p>
            <a:pPr eaLnBrk="1" hangingPunct="1">
              <a:spcBef>
                <a:spcPct val="0"/>
              </a:spcBef>
              <a:buFontTx/>
              <a:buNone/>
              <a:defRPr/>
            </a:pPr>
            <a:r>
              <a:rPr lang="it-IT" altLang="it-CH" sz="1200" b="1" dirty="0">
                <a:solidFill>
                  <a:srgbClr val="002060"/>
                </a:solidFill>
                <a:cs typeface="Arial" charset="0"/>
              </a:rPr>
              <a:t>Golfo del Messico </a:t>
            </a:r>
          </a:p>
        </p:txBody>
      </p:sp>
      <p:pic>
        <p:nvPicPr>
          <p:cNvPr id="458759" name="Picture 3">
            <a:extLst>
              <a:ext uri="{FF2B5EF4-FFF2-40B4-BE49-F238E27FC236}">
                <a16:creationId xmlns:a16="http://schemas.microsoft.com/office/drawing/2014/main" id="{935DBA4E-44EE-D1B4-7CCE-EF333A9600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8388" y="250825"/>
            <a:ext cx="3995737" cy="275431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8760" name="TextBox 10">
            <a:extLst>
              <a:ext uri="{FF2B5EF4-FFF2-40B4-BE49-F238E27FC236}">
                <a16:creationId xmlns:a16="http://schemas.microsoft.com/office/drawing/2014/main" id="{45813DEE-4AB4-B8E1-B335-07C9155E57CA}"/>
              </a:ext>
            </a:extLst>
          </p:cNvPr>
          <p:cNvSpPr txBox="1">
            <a:spLocks noChangeArrowheads="1"/>
          </p:cNvSpPr>
          <p:nvPr/>
        </p:nvSpPr>
        <p:spPr bwMode="auto">
          <a:xfrm>
            <a:off x="4878388" y="2343150"/>
            <a:ext cx="1223962" cy="646113"/>
          </a:xfrm>
          <a:prstGeom prst="rect">
            <a:avLst/>
          </a:prstGeom>
          <a:solidFill>
            <a:srgbClr val="2C79AE"/>
          </a:solidFill>
          <a:ln w="127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200" b="1">
                <a:solidFill>
                  <a:srgbClr val="FFFFFF"/>
                </a:solidFill>
              </a:rPr>
              <a:t>1978 </a:t>
            </a:r>
          </a:p>
          <a:p>
            <a:pPr eaLnBrk="1" hangingPunct="1">
              <a:spcBef>
                <a:spcPct val="0"/>
              </a:spcBef>
              <a:buFontTx/>
              <a:buNone/>
            </a:pPr>
            <a:r>
              <a:rPr lang="it-IT" altLang="it-CH" sz="1200" b="1">
                <a:solidFill>
                  <a:srgbClr val="FFFFFF"/>
                </a:solidFill>
              </a:rPr>
              <a:t>Atlantico: Amoco Cadiz</a:t>
            </a:r>
          </a:p>
        </p:txBody>
      </p:sp>
      <p:pic>
        <p:nvPicPr>
          <p:cNvPr id="458761" name="Picture 4">
            <a:extLst>
              <a:ext uri="{FF2B5EF4-FFF2-40B4-BE49-F238E27FC236}">
                <a16:creationId xmlns:a16="http://schemas.microsoft.com/office/drawing/2014/main" id="{79B902BC-9C95-7E43-5BF2-23C91A2CB9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50" y="3783013"/>
            <a:ext cx="4254500" cy="281463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6666" name="TextBox 10">
            <a:extLst>
              <a:ext uri="{FF2B5EF4-FFF2-40B4-BE49-F238E27FC236}">
                <a16:creationId xmlns:a16="http://schemas.microsoft.com/office/drawing/2014/main" id="{1E2CB6FE-AE8C-9611-1B9F-69E8727E8989}"/>
              </a:ext>
            </a:extLst>
          </p:cNvPr>
          <p:cNvSpPr txBox="1">
            <a:spLocks noChangeArrowheads="1"/>
          </p:cNvSpPr>
          <p:nvPr/>
        </p:nvSpPr>
        <p:spPr bwMode="auto">
          <a:xfrm>
            <a:off x="196850" y="3789363"/>
            <a:ext cx="936625" cy="461962"/>
          </a:xfrm>
          <a:prstGeom prst="rect">
            <a:avLst/>
          </a:prstGeom>
          <a:solidFill>
            <a:schemeClr val="tx1">
              <a:lumMod val="85000"/>
            </a:schemeClr>
          </a:solidFill>
          <a:ln w="12700">
            <a:solidFill>
              <a:schemeClr val="bg2"/>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IT" altLang="it-CH" sz="1200" b="1">
                <a:solidFill>
                  <a:srgbClr val="002060"/>
                </a:solidFill>
                <a:cs typeface="Arial" charset="0"/>
              </a:rPr>
              <a:t>1986</a:t>
            </a:r>
          </a:p>
          <a:p>
            <a:pPr eaLnBrk="1" hangingPunct="1">
              <a:spcBef>
                <a:spcPct val="0"/>
              </a:spcBef>
              <a:buFontTx/>
              <a:buNone/>
              <a:defRPr/>
            </a:pPr>
            <a:r>
              <a:rPr lang="it-IT" altLang="it-CH" sz="1200" b="1">
                <a:solidFill>
                  <a:srgbClr val="002060"/>
                </a:solidFill>
                <a:cs typeface="Arial" charset="0"/>
              </a:rPr>
              <a:t>Cernobil </a:t>
            </a:r>
          </a:p>
        </p:txBody>
      </p:sp>
      <p:pic>
        <p:nvPicPr>
          <p:cNvPr id="326667" name="Picture 5" descr="C:\Users\Enrico\Enrico\Documenti\AA Enrico nuovo\Politica\Presentazione marxismo\Fokushima IPEG.jpg">
            <a:extLst>
              <a:ext uri="{FF2B5EF4-FFF2-40B4-BE49-F238E27FC236}">
                <a16:creationId xmlns:a16="http://schemas.microsoft.com/office/drawing/2014/main" id="{2A36946D-EAF4-EFD7-36DB-F0E670CE9567}"/>
              </a:ext>
            </a:extLst>
          </p:cNvPr>
          <p:cNvPicPr>
            <a:picLocks noChangeAspect="1" noChangeArrowheads="1"/>
          </p:cNvPicPr>
          <p:nvPr/>
        </p:nvPicPr>
        <p:blipFill>
          <a:blip r:embed="rId7"/>
          <a:srcRect/>
          <a:stretch>
            <a:fillRect/>
          </a:stretch>
        </p:blipFill>
        <p:spPr bwMode="auto">
          <a:xfrm>
            <a:off x="4584700" y="3783013"/>
            <a:ext cx="4289425" cy="28146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26668" name="CasellaDiTesto 1">
            <a:extLst>
              <a:ext uri="{FF2B5EF4-FFF2-40B4-BE49-F238E27FC236}">
                <a16:creationId xmlns:a16="http://schemas.microsoft.com/office/drawing/2014/main" id="{BE47D831-24A1-9EA8-8ABD-B8D0B37BFE2D}"/>
              </a:ext>
            </a:extLst>
          </p:cNvPr>
          <p:cNvSpPr txBox="1">
            <a:spLocks noChangeArrowheads="1"/>
          </p:cNvSpPr>
          <p:nvPr/>
        </p:nvSpPr>
        <p:spPr bwMode="auto">
          <a:xfrm>
            <a:off x="7451725" y="3783013"/>
            <a:ext cx="993775" cy="461962"/>
          </a:xfrm>
          <a:prstGeom prst="rect">
            <a:avLst/>
          </a:prstGeom>
          <a:solidFill>
            <a:schemeClr val="accent4">
              <a:lumMod val="75000"/>
            </a:schemeClr>
          </a:solidFill>
          <a:ln w="12700">
            <a:no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1200" b="1" dirty="0">
                <a:solidFill>
                  <a:schemeClr val="accent4">
                    <a:lumMod val="10000"/>
                  </a:schemeClr>
                </a:solidFill>
                <a:cs typeface="Arial" charset="0"/>
              </a:rPr>
              <a:t>2011</a:t>
            </a:r>
          </a:p>
          <a:p>
            <a:pPr eaLnBrk="1" hangingPunct="1">
              <a:spcBef>
                <a:spcPct val="0"/>
              </a:spcBef>
              <a:buFontTx/>
              <a:buNone/>
              <a:defRPr/>
            </a:pPr>
            <a:r>
              <a:rPr lang="it-CH" altLang="it-CH" sz="1200" b="1" dirty="0">
                <a:solidFill>
                  <a:schemeClr val="accent4">
                    <a:lumMod val="10000"/>
                  </a:schemeClr>
                </a:solidFill>
                <a:cs typeface="Arial" charset="0"/>
              </a:rPr>
              <a:t>Fukushima</a:t>
            </a:r>
          </a:p>
        </p:txBody>
      </p:sp>
      <p:pic>
        <p:nvPicPr>
          <p:cNvPr id="326669" name="Picture 8" descr="C:\Users\Enrico\Desktop\aa.jpg">
            <a:extLst>
              <a:ext uri="{FF2B5EF4-FFF2-40B4-BE49-F238E27FC236}">
                <a16:creationId xmlns:a16="http://schemas.microsoft.com/office/drawing/2014/main" id="{970D881A-6173-F024-6839-A51FB1009F0B}"/>
              </a:ext>
            </a:extLst>
          </p:cNvPr>
          <p:cNvPicPr>
            <a:picLocks noChangeAspect="1" noChangeArrowheads="1"/>
          </p:cNvPicPr>
          <p:nvPr/>
        </p:nvPicPr>
        <p:blipFill>
          <a:blip r:embed="rId8"/>
          <a:srcRect/>
          <a:stretch>
            <a:fillRect/>
          </a:stretch>
        </p:blipFill>
        <p:spPr bwMode="auto">
          <a:xfrm>
            <a:off x="3694113" y="3097213"/>
            <a:ext cx="687387" cy="600075"/>
          </a:xfrm>
          <a:prstGeom prst="rect">
            <a:avLst/>
          </a:prstGeom>
          <a:ln>
            <a:noFill/>
          </a:ln>
          <a:effectLst>
            <a:outerShdw blurRad="292100" dist="139700" dir="2700000" algn="tl" rotWithShape="0">
              <a:srgbClr val="333333">
                <a:alpha val="65000"/>
              </a:srgbClr>
            </a:outerShdw>
          </a:effectLst>
        </p:spPr>
      </p:pic>
      <p:pic>
        <p:nvPicPr>
          <p:cNvPr id="458766" name="Picture 9">
            <a:extLst>
              <a:ext uri="{FF2B5EF4-FFF2-40B4-BE49-F238E27FC236}">
                <a16:creationId xmlns:a16="http://schemas.microsoft.com/office/drawing/2014/main" id="{050D3D3A-2AA9-C02A-5647-4CE29017A1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463" y="3176588"/>
            <a:ext cx="563562"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dk2" tx1="lt1" bg2="dk1" tx2="lt2" accent1="accent1" accent2="accent2" accent3="accent3" accent4="accent4" accent5="accent5" accent6="accent6" hlink="hlink" folHlink="folHlink"/>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02" name="Segnaposto numero diapositiva 1">
            <a:extLst>
              <a:ext uri="{FF2B5EF4-FFF2-40B4-BE49-F238E27FC236}">
                <a16:creationId xmlns:a16="http://schemas.microsoft.com/office/drawing/2014/main" id="{A62B0560-6F91-2F6A-26A2-CBAF938EC1BD}"/>
              </a:ext>
            </a:extLst>
          </p:cNvPr>
          <p:cNvSpPr>
            <a:spLocks noGrp="1"/>
          </p:cNvSpPr>
          <p:nvPr>
            <p:ph type="sldNum" sz="quarter" idx="12"/>
          </p:nvPr>
        </p:nvSpPr>
        <p:spPr>
          <a:xfrm>
            <a:off x="6875463" y="62388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1A98E39-1E69-4F22-8EFE-15462CB7363F}" type="slidenum">
              <a:rPr lang="it-IT" altLang="en-US" sz="1400" smtClean="0"/>
              <a:pPr>
                <a:spcBef>
                  <a:spcPct val="0"/>
                </a:spcBef>
                <a:buFontTx/>
                <a:buNone/>
              </a:pPr>
              <a:t>165</a:t>
            </a:fld>
            <a:endParaRPr lang="it-IT" altLang="en-US" sz="1400"/>
          </a:p>
        </p:txBody>
      </p:sp>
      <p:pic>
        <p:nvPicPr>
          <p:cNvPr id="327683" name="Picture 3" descr="C:\Users\Enrico\Enrico\Documenti\AA Enrico nuovo\Politica\Presentazione marxismo\Fornace dismessa.jpg">
            <a:extLst>
              <a:ext uri="{FF2B5EF4-FFF2-40B4-BE49-F238E27FC236}">
                <a16:creationId xmlns:a16="http://schemas.microsoft.com/office/drawing/2014/main" id="{CE3AE43F-D300-91CC-CEA0-FCF3B392CB46}"/>
              </a:ext>
            </a:extLst>
          </p:cNvPr>
          <p:cNvPicPr>
            <a:picLocks noChangeAspect="1" noChangeArrowheads="1"/>
          </p:cNvPicPr>
          <p:nvPr/>
        </p:nvPicPr>
        <p:blipFill>
          <a:blip r:embed="rId4"/>
          <a:srcRect/>
          <a:stretch>
            <a:fillRect/>
          </a:stretch>
        </p:blipFill>
        <p:spPr bwMode="auto">
          <a:xfrm>
            <a:off x="615950" y="404813"/>
            <a:ext cx="3757613" cy="2813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7684" name="Picture 4" descr="C:\Users\Enrico\Enrico\Documenti\AA Enrico nuovo\Politica\Presentazione marxismo\Bagnoli Italia zona industriale dismessa.jpg">
            <a:extLst>
              <a:ext uri="{FF2B5EF4-FFF2-40B4-BE49-F238E27FC236}">
                <a16:creationId xmlns:a16="http://schemas.microsoft.com/office/drawing/2014/main" id="{862D7769-EA81-6503-C7AC-FBA8DE700FAA}"/>
              </a:ext>
            </a:extLst>
          </p:cNvPr>
          <p:cNvPicPr>
            <a:picLocks noChangeAspect="1" noChangeArrowheads="1"/>
          </p:cNvPicPr>
          <p:nvPr/>
        </p:nvPicPr>
        <p:blipFill>
          <a:blip r:embed="rId5"/>
          <a:srcRect/>
          <a:stretch>
            <a:fillRect/>
          </a:stretch>
        </p:blipFill>
        <p:spPr bwMode="auto">
          <a:xfrm>
            <a:off x="4787900" y="3663950"/>
            <a:ext cx="3759200" cy="2813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7685" name="Picture 6" descr="C:\Users\Enrico\Enrico\Documenti\AA Enrico nuovo\Politica\Presentazione marxismo\Impianto industriale dismesso Breda a Milano JPEG.jpg">
            <a:extLst>
              <a:ext uri="{FF2B5EF4-FFF2-40B4-BE49-F238E27FC236}">
                <a16:creationId xmlns:a16="http://schemas.microsoft.com/office/drawing/2014/main" id="{6E916E07-B5AE-5847-C8D3-3A153DFB2A2B}"/>
              </a:ext>
            </a:extLst>
          </p:cNvPr>
          <p:cNvPicPr>
            <a:picLocks noChangeAspect="1" noChangeArrowheads="1"/>
          </p:cNvPicPr>
          <p:nvPr/>
        </p:nvPicPr>
        <p:blipFill>
          <a:blip r:embed="rId6"/>
          <a:srcRect/>
          <a:stretch>
            <a:fillRect/>
          </a:stretch>
        </p:blipFill>
        <p:spPr bwMode="auto">
          <a:xfrm>
            <a:off x="4500563" y="404813"/>
            <a:ext cx="4046537" cy="2813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7686" name="Picture 7" descr="C:\Users\Enrico\Enrico\Documenti\AA Enrico nuovo\Politica\Presentazione marxismo\Fabbrica abbandonata a Ravenna.jpg">
            <a:extLst>
              <a:ext uri="{FF2B5EF4-FFF2-40B4-BE49-F238E27FC236}">
                <a16:creationId xmlns:a16="http://schemas.microsoft.com/office/drawing/2014/main" id="{786C3EFB-FBB6-570F-295F-7BC79A0BF364}"/>
              </a:ext>
            </a:extLst>
          </p:cNvPr>
          <p:cNvPicPr>
            <a:picLocks noChangeAspect="1" noChangeArrowheads="1"/>
          </p:cNvPicPr>
          <p:nvPr/>
        </p:nvPicPr>
        <p:blipFill>
          <a:blip r:embed="rId7"/>
          <a:srcRect r="3641"/>
          <a:stretch>
            <a:fillRect/>
          </a:stretch>
        </p:blipFill>
        <p:spPr bwMode="auto">
          <a:xfrm>
            <a:off x="615950" y="3663950"/>
            <a:ext cx="4000500" cy="2813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60807" name="CasellaDiTesto 2">
            <a:extLst>
              <a:ext uri="{FF2B5EF4-FFF2-40B4-BE49-F238E27FC236}">
                <a16:creationId xmlns:a16="http://schemas.microsoft.com/office/drawing/2014/main" id="{3C168501-3A74-A3E1-D7E9-ACE1E08E9535}"/>
              </a:ext>
            </a:extLst>
          </p:cNvPr>
          <p:cNvSpPr txBox="1">
            <a:spLocks noChangeArrowheads="1"/>
          </p:cNvSpPr>
          <p:nvPr/>
        </p:nvSpPr>
        <p:spPr bwMode="auto">
          <a:xfrm>
            <a:off x="2916238" y="3217863"/>
            <a:ext cx="3097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t>Il territorio è disastrato</a:t>
            </a:r>
          </a:p>
        </p:txBody>
      </p:sp>
    </p:spTree>
  </p:cSld>
  <p:clrMapOvr>
    <a:overrideClrMapping bg1="dk2" tx1="lt1" bg2="dk1" tx2="lt2" accent1="accent1" accent2="accent2" accent3="accent3" accent4="accent4" accent5="accent5" accent6="accent6" hlink="hlink" folHlink="folHlink"/>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2850" name="Slide Number Placeholder 3">
            <a:extLst>
              <a:ext uri="{FF2B5EF4-FFF2-40B4-BE49-F238E27FC236}">
                <a16:creationId xmlns:a16="http://schemas.microsoft.com/office/drawing/2014/main" id="{64588611-5F29-6941-0731-7BFFC3DBC70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B141A91-E0DC-4B07-AE02-BB2C82CA59FA}" type="slidenum">
              <a:rPr lang="it-IT" altLang="en-US" sz="1400" smtClean="0">
                <a:solidFill>
                  <a:srgbClr val="FFFFFF"/>
                </a:solidFill>
              </a:rPr>
              <a:pPr>
                <a:spcBef>
                  <a:spcPct val="0"/>
                </a:spcBef>
                <a:buFontTx/>
                <a:buNone/>
              </a:pPr>
              <a:t>166</a:t>
            </a:fld>
            <a:endParaRPr lang="it-IT" altLang="en-US" sz="1400">
              <a:solidFill>
                <a:srgbClr val="FFFFFF"/>
              </a:solidFill>
            </a:endParaRPr>
          </a:p>
        </p:txBody>
      </p:sp>
      <p:sp>
        <p:nvSpPr>
          <p:cNvPr id="462851" name="Text Box 7">
            <a:extLst>
              <a:ext uri="{FF2B5EF4-FFF2-40B4-BE49-F238E27FC236}">
                <a16:creationId xmlns:a16="http://schemas.microsoft.com/office/drawing/2014/main" id="{65AD742A-5664-5B85-E0A8-36895DF03562}"/>
              </a:ext>
            </a:extLst>
          </p:cNvPr>
          <p:cNvSpPr txBox="1">
            <a:spLocks noChangeArrowheads="1"/>
          </p:cNvSpPr>
          <p:nvPr/>
        </p:nvSpPr>
        <p:spPr bwMode="auto">
          <a:xfrm>
            <a:off x="2928938" y="6072188"/>
            <a:ext cx="3643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Qualcosa si riesce a riciclare</a:t>
            </a:r>
          </a:p>
        </p:txBody>
      </p:sp>
      <p:pic>
        <p:nvPicPr>
          <p:cNvPr id="328708" name="Picture 20" descr="http://www.impactlab.com/wp-content/uploads/2008/07/r221246_870555.jpg">
            <a:extLst>
              <a:ext uri="{FF2B5EF4-FFF2-40B4-BE49-F238E27FC236}">
                <a16:creationId xmlns:a16="http://schemas.microsoft.com/office/drawing/2014/main" id="{B03A5E9D-96AE-A954-8828-3CABF1666FA4}"/>
              </a:ext>
            </a:extLst>
          </p:cNvPr>
          <p:cNvPicPr>
            <a:picLocks noChangeAspect="1" noChangeArrowheads="1"/>
          </p:cNvPicPr>
          <p:nvPr/>
        </p:nvPicPr>
        <p:blipFill>
          <a:blip r:embed="rId4"/>
          <a:srcRect/>
          <a:stretch>
            <a:fillRect/>
          </a:stretch>
        </p:blipFill>
        <p:spPr bwMode="auto">
          <a:xfrm>
            <a:off x="395288" y="490538"/>
            <a:ext cx="8418512" cy="52514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4898" name="Slide Number Placeholder 3">
            <a:extLst>
              <a:ext uri="{FF2B5EF4-FFF2-40B4-BE49-F238E27FC236}">
                <a16:creationId xmlns:a16="http://schemas.microsoft.com/office/drawing/2014/main" id="{2CFCB72A-F532-8D8E-1B40-BC84AC9057BD}"/>
              </a:ext>
            </a:extLst>
          </p:cNvPr>
          <p:cNvSpPr>
            <a:spLocks noGrp="1"/>
          </p:cNvSpPr>
          <p:nvPr>
            <p:ph type="sldNum" sz="quarter" idx="12"/>
          </p:nvPr>
        </p:nvSpPr>
        <p:spPr>
          <a:xfrm>
            <a:off x="4419600" y="6221413"/>
            <a:ext cx="12160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B4722E8-DCCD-41CC-8E67-757FCF0C1D93}" type="slidenum">
              <a:rPr lang="it-IT" altLang="en-US" sz="1400" smtClean="0">
                <a:solidFill>
                  <a:srgbClr val="FFFFFF"/>
                </a:solidFill>
              </a:rPr>
              <a:pPr>
                <a:spcBef>
                  <a:spcPct val="0"/>
                </a:spcBef>
                <a:buFontTx/>
                <a:buNone/>
              </a:pPr>
              <a:t>167</a:t>
            </a:fld>
            <a:endParaRPr lang="it-IT" altLang="en-US" sz="1400">
              <a:solidFill>
                <a:srgbClr val="FFFFFF"/>
              </a:solidFill>
            </a:endParaRPr>
          </a:p>
        </p:txBody>
      </p:sp>
      <p:sp>
        <p:nvSpPr>
          <p:cNvPr id="464899" name="Text Box 7">
            <a:extLst>
              <a:ext uri="{FF2B5EF4-FFF2-40B4-BE49-F238E27FC236}">
                <a16:creationId xmlns:a16="http://schemas.microsoft.com/office/drawing/2014/main" id="{20ECBACD-8AEA-2DC2-6DA7-69F36A893E39}"/>
              </a:ext>
            </a:extLst>
          </p:cNvPr>
          <p:cNvSpPr txBox="1">
            <a:spLocks noChangeArrowheads="1"/>
          </p:cNvSpPr>
          <p:nvPr/>
        </p:nvSpPr>
        <p:spPr bwMode="auto">
          <a:xfrm>
            <a:off x="3367088" y="4941888"/>
            <a:ext cx="2143125"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UN PERDENTE :</a:t>
            </a:r>
          </a:p>
          <a:p>
            <a:pPr eaLnBrk="1" hangingPunct="1">
              <a:spcBef>
                <a:spcPct val="50000"/>
              </a:spcBef>
              <a:buFontTx/>
              <a:buNone/>
            </a:pPr>
            <a:r>
              <a:rPr lang="fr-CH" altLang="it-CH" sz="1800" b="1"/>
              <a:t>IL TERZO MONDO</a:t>
            </a:r>
            <a:endParaRPr lang="it-IT" altLang="it-CH" sz="1800" b="1"/>
          </a:p>
        </p:txBody>
      </p:sp>
      <p:pic>
        <p:nvPicPr>
          <p:cNvPr id="329732" name="Picture 3" descr="C:\Dokumente und Einstellungen\Enrico\Eigene Dateien\Enrico\Documenti\AA Enrico nuovo\Politica\Discarica elettrodemestici europei in Ghana.jpg">
            <a:extLst>
              <a:ext uri="{FF2B5EF4-FFF2-40B4-BE49-F238E27FC236}">
                <a16:creationId xmlns:a16="http://schemas.microsoft.com/office/drawing/2014/main" id="{8114872B-AFFA-6168-1D81-24F3F504ADD4}"/>
              </a:ext>
            </a:extLst>
          </p:cNvPr>
          <p:cNvPicPr>
            <a:picLocks noChangeAspect="1" noChangeArrowheads="1"/>
          </p:cNvPicPr>
          <p:nvPr/>
        </p:nvPicPr>
        <p:blipFill>
          <a:blip r:embed="rId4"/>
          <a:srcRect/>
          <a:stretch>
            <a:fillRect/>
          </a:stretch>
        </p:blipFill>
        <p:spPr bwMode="auto">
          <a:xfrm>
            <a:off x="142875" y="2357438"/>
            <a:ext cx="2738438" cy="2047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9733" name="Picture 5" descr="C:\Dokumente und Einstellungen\Enrico\Eigene Dateien\Enrico\Documenti\AA Enrico nuovo\Politica\Discarica elettrodomestici europei in Ghana 2.jpg">
            <a:extLst>
              <a:ext uri="{FF2B5EF4-FFF2-40B4-BE49-F238E27FC236}">
                <a16:creationId xmlns:a16="http://schemas.microsoft.com/office/drawing/2014/main" id="{F28DBC11-9617-9D3E-B7A2-23EF37B90C7D}"/>
              </a:ext>
            </a:extLst>
          </p:cNvPr>
          <p:cNvPicPr>
            <a:picLocks noChangeAspect="1" noChangeArrowheads="1"/>
          </p:cNvPicPr>
          <p:nvPr/>
        </p:nvPicPr>
        <p:blipFill>
          <a:blip r:embed="rId5"/>
          <a:srcRect/>
          <a:stretch>
            <a:fillRect/>
          </a:stretch>
        </p:blipFill>
        <p:spPr bwMode="auto">
          <a:xfrm>
            <a:off x="142875" y="4572000"/>
            <a:ext cx="2833688" cy="21256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9734" name="Picture 6" descr="C:\Dokumente und Einstellungen\Enrico\Eigene Dateien\Enrico\Documenti\AA Enrico nuovo\Politica\Discarica elettrodemestici europei a Lagos Nigeria 1.jpg">
            <a:extLst>
              <a:ext uri="{FF2B5EF4-FFF2-40B4-BE49-F238E27FC236}">
                <a16:creationId xmlns:a16="http://schemas.microsoft.com/office/drawing/2014/main" id="{6C8F2E03-DC5F-E766-1A9A-94C6ADB78948}"/>
              </a:ext>
            </a:extLst>
          </p:cNvPr>
          <p:cNvPicPr>
            <a:picLocks noChangeAspect="1" noChangeArrowheads="1"/>
          </p:cNvPicPr>
          <p:nvPr/>
        </p:nvPicPr>
        <p:blipFill>
          <a:blip r:embed="rId6"/>
          <a:srcRect/>
          <a:stretch>
            <a:fillRect/>
          </a:stretch>
        </p:blipFill>
        <p:spPr bwMode="auto">
          <a:xfrm>
            <a:off x="3000375" y="2357438"/>
            <a:ext cx="2786063" cy="2047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9735" name="Picture 8" descr="C:\Dokumente und Einstellungen\Enrico\Eigene Dateien\Enrico\Documenti\AA Enrico nuovo\Politica\Discarica materiale elettronico in paesi terzo mondo.jpg">
            <a:extLst>
              <a:ext uri="{FF2B5EF4-FFF2-40B4-BE49-F238E27FC236}">
                <a16:creationId xmlns:a16="http://schemas.microsoft.com/office/drawing/2014/main" id="{8D34B41A-646C-BDA2-BDB7-BEB934DC6330}"/>
              </a:ext>
            </a:extLst>
          </p:cNvPr>
          <p:cNvPicPr>
            <a:picLocks noChangeAspect="1" noChangeArrowheads="1"/>
          </p:cNvPicPr>
          <p:nvPr/>
        </p:nvPicPr>
        <p:blipFill>
          <a:blip r:embed="rId7"/>
          <a:srcRect/>
          <a:stretch>
            <a:fillRect/>
          </a:stretch>
        </p:blipFill>
        <p:spPr bwMode="auto">
          <a:xfrm>
            <a:off x="5900738" y="2357438"/>
            <a:ext cx="3109912" cy="2047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9736" name="Picture 22" descr="http://media.paperblog.fr/i/152/1529240/tonnes-dechets-accumules-pacifique-L-3.jpeg">
            <a:extLst>
              <a:ext uri="{FF2B5EF4-FFF2-40B4-BE49-F238E27FC236}">
                <a16:creationId xmlns:a16="http://schemas.microsoft.com/office/drawing/2014/main" id="{88B8E457-E8C9-61DC-6544-C9F34E8E40FA}"/>
              </a:ext>
            </a:extLst>
          </p:cNvPr>
          <p:cNvPicPr>
            <a:picLocks noChangeAspect="1" noChangeArrowheads="1"/>
          </p:cNvPicPr>
          <p:nvPr/>
        </p:nvPicPr>
        <p:blipFill>
          <a:blip r:embed="rId8"/>
          <a:srcRect/>
          <a:stretch>
            <a:fillRect/>
          </a:stretch>
        </p:blipFill>
        <p:spPr bwMode="auto">
          <a:xfrm>
            <a:off x="142875" y="142875"/>
            <a:ext cx="2857500" cy="2057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64905" name="Rectangle 22">
            <a:extLst>
              <a:ext uri="{FF2B5EF4-FFF2-40B4-BE49-F238E27FC236}">
                <a16:creationId xmlns:a16="http://schemas.microsoft.com/office/drawing/2014/main" id="{5802CEB3-B8D1-7955-5B48-B553DBAB3CF5}"/>
              </a:ext>
            </a:extLst>
          </p:cNvPr>
          <p:cNvSpPr>
            <a:spLocks noChangeArrowheads="1"/>
          </p:cNvSpPr>
          <p:nvPr/>
        </p:nvSpPr>
        <p:spPr bwMode="auto">
          <a:xfrm>
            <a:off x="3209925" y="393700"/>
            <a:ext cx="24288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solidFill>
                  <a:srgbClr val="FFFFFF"/>
                </a:solidFill>
              </a:rPr>
              <a:t>Spesso i rifiuti tossici prodotti dal nostro sistema economico vanno a finire nel terzo mondo, per esempio in Ghana e in Nigeria.</a:t>
            </a:r>
            <a:endParaRPr lang="it-IT" altLang="it-CH" sz="1600" b="1">
              <a:solidFill>
                <a:srgbClr val="FFFFFF"/>
              </a:solidFill>
            </a:endParaRPr>
          </a:p>
        </p:txBody>
      </p:sp>
      <p:pic>
        <p:nvPicPr>
          <p:cNvPr id="12" name="Picture 24" descr="http://www.perlapace.it/k-engine/pic/cache/2453-1.jpg">
            <a:extLst>
              <a:ext uri="{FF2B5EF4-FFF2-40B4-BE49-F238E27FC236}">
                <a16:creationId xmlns:a16="http://schemas.microsoft.com/office/drawing/2014/main" id="{BC7E7138-2FA4-383D-3777-BFE48F2FA38D}"/>
              </a:ext>
            </a:extLst>
          </p:cNvPr>
          <p:cNvPicPr>
            <a:picLocks noChangeAspect="1" noChangeArrowheads="1"/>
          </p:cNvPicPr>
          <p:nvPr/>
        </p:nvPicPr>
        <p:blipFill>
          <a:blip r:embed="rId9"/>
          <a:srcRect/>
          <a:stretch>
            <a:fillRect/>
          </a:stretch>
        </p:blipFill>
        <p:spPr bwMode="auto">
          <a:xfrm>
            <a:off x="5795963" y="4572000"/>
            <a:ext cx="3214687" cy="21256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 name="Picture 26" descr="http://isolapulita.files.wordpress.com/2009/09/rifiuti-tossiciscorie.jpg">
            <a:extLst>
              <a:ext uri="{FF2B5EF4-FFF2-40B4-BE49-F238E27FC236}">
                <a16:creationId xmlns:a16="http://schemas.microsoft.com/office/drawing/2014/main" id="{005EFB3F-2C31-49C1-8C92-ECBF40AF235C}"/>
              </a:ext>
            </a:extLst>
          </p:cNvPr>
          <p:cNvPicPr>
            <a:picLocks noChangeAspect="1" noChangeArrowheads="1"/>
          </p:cNvPicPr>
          <p:nvPr/>
        </p:nvPicPr>
        <p:blipFill>
          <a:blip r:embed="rId10"/>
          <a:srcRect/>
          <a:stretch>
            <a:fillRect/>
          </a:stretch>
        </p:blipFill>
        <p:spPr bwMode="auto">
          <a:xfrm>
            <a:off x="5795963" y="142875"/>
            <a:ext cx="3214687" cy="2071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6946" name="Slide Number Placeholder 3">
            <a:extLst>
              <a:ext uri="{FF2B5EF4-FFF2-40B4-BE49-F238E27FC236}">
                <a16:creationId xmlns:a16="http://schemas.microsoft.com/office/drawing/2014/main" id="{BED95FED-F9D0-E745-A4CC-5AC73A52E3D9}"/>
              </a:ext>
            </a:extLst>
          </p:cNvPr>
          <p:cNvSpPr>
            <a:spLocks noGrp="1"/>
          </p:cNvSpPr>
          <p:nvPr>
            <p:ph type="sldNum" sz="quarter" idx="12"/>
          </p:nvPr>
        </p:nvSpPr>
        <p:spPr>
          <a:xfrm>
            <a:off x="3419475" y="23002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724537F-BB6B-4075-AD75-B849D194B3BE}" type="slidenum">
              <a:rPr lang="it-IT" altLang="en-US" sz="1400" smtClean="0">
                <a:solidFill>
                  <a:srgbClr val="FFFFFF"/>
                </a:solidFill>
              </a:rPr>
              <a:pPr>
                <a:spcBef>
                  <a:spcPct val="0"/>
                </a:spcBef>
                <a:buFontTx/>
                <a:buNone/>
              </a:pPr>
              <a:t>168</a:t>
            </a:fld>
            <a:endParaRPr lang="it-IT" altLang="en-US" sz="1400">
              <a:solidFill>
                <a:srgbClr val="FFFFFF"/>
              </a:solidFill>
            </a:endParaRPr>
          </a:p>
        </p:txBody>
      </p:sp>
      <p:pic>
        <p:nvPicPr>
          <p:cNvPr id="330756" name="Picture 4" descr="C:\Dokumente und Einstellungen\Enrico\Eigene Dateien\Enrico\Documenti\AA Enrico nuovo\Politica\Discarica e-waste in Nigeria.jpg">
            <a:extLst>
              <a:ext uri="{FF2B5EF4-FFF2-40B4-BE49-F238E27FC236}">
                <a16:creationId xmlns:a16="http://schemas.microsoft.com/office/drawing/2014/main" id="{FD096EAB-ABA3-7A11-3F4A-B5690B143D32}"/>
              </a:ext>
            </a:extLst>
          </p:cNvPr>
          <p:cNvPicPr>
            <a:picLocks noChangeAspect="1" noChangeArrowheads="1"/>
          </p:cNvPicPr>
          <p:nvPr/>
        </p:nvPicPr>
        <p:blipFill>
          <a:blip r:embed="rId4"/>
          <a:srcRect/>
          <a:stretch>
            <a:fillRect/>
          </a:stretch>
        </p:blipFill>
        <p:spPr bwMode="auto">
          <a:xfrm>
            <a:off x="142875" y="2230438"/>
            <a:ext cx="1785938" cy="24844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30757" name="Picture 10" descr="http://ecoscraps.com/files/2008/09/prc_beijing_transport.jpg">
            <a:extLst>
              <a:ext uri="{FF2B5EF4-FFF2-40B4-BE49-F238E27FC236}">
                <a16:creationId xmlns:a16="http://schemas.microsoft.com/office/drawing/2014/main" id="{37033AB4-513A-F0F0-2152-A72E05CCFAE7}"/>
              </a:ext>
            </a:extLst>
          </p:cNvPr>
          <p:cNvPicPr>
            <a:picLocks noChangeAspect="1" noChangeArrowheads="1"/>
          </p:cNvPicPr>
          <p:nvPr/>
        </p:nvPicPr>
        <p:blipFill>
          <a:blip r:embed="rId5"/>
          <a:srcRect/>
          <a:stretch>
            <a:fillRect/>
          </a:stretch>
        </p:blipFill>
        <p:spPr bwMode="auto">
          <a:xfrm>
            <a:off x="142875" y="214313"/>
            <a:ext cx="2547938" cy="19192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30758" name="Picture 12" descr="http://www.moonbattery.com/archives/toxic_waste.jpg">
            <a:extLst>
              <a:ext uri="{FF2B5EF4-FFF2-40B4-BE49-F238E27FC236}">
                <a16:creationId xmlns:a16="http://schemas.microsoft.com/office/drawing/2014/main" id="{6F7693B3-5C54-B9DA-0300-72AED7FABCE8}"/>
              </a:ext>
            </a:extLst>
          </p:cNvPr>
          <p:cNvPicPr>
            <a:picLocks noChangeAspect="1" noChangeArrowheads="1"/>
          </p:cNvPicPr>
          <p:nvPr/>
        </p:nvPicPr>
        <p:blipFill>
          <a:blip r:embed="rId6"/>
          <a:srcRect/>
          <a:stretch>
            <a:fillRect/>
          </a:stretch>
        </p:blipFill>
        <p:spPr bwMode="auto">
          <a:xfrm>
            <a:off x="5959475" y="214313"/>
            <a:ext cx="2962275" cy="19399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30759" name="Picture 14" descr="http://elleeseymour.com/wp-content/uploads/2009/07/image3.png">
            <a:extLst>
              <a:ext uri="{FF2B5EF4-FFF2-40B4-BE49-F238E27FC236}">
                <a16:creationId xmlns:a16="http://schemas.microsoft.com/office/drawing/2014/main" id="{333EA330-B7F4-5CE6-CE4E-18C9AFDF69EC}"/>
              </a:ext>
            </a:extLst>
          </p:cNvPr>
          <p:cNvPicPr>
            <a:picLocks noChangeAspect="1" noChangeArrowheads="1"/>
          </p:cNvPicPr>
          <p:nvPr/>
        </p:nvPicPr>
        <p:blipFill>
          <a:blip r:embed="rId7"/>
          <a:srcRect/>
          <a:stretch>
            <a:fillRect/>
          </a:stretch>
        </p:blipFill>
        <p:spPr bwMode="auto">
          <a:xfrm>
            <a:off x="142875" y="4826000"/>
            <a:ext cx="3113088" cy="18621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30760" name="Picture 16" descr="http://therearenosunglasses.files.wordpress.com/2009/04/beach.jpg">
            <a:extLst>
              <a:ext uri="{FF2B5EF4-FFF2-40B4-BE49-F238E27FC236}">
                <a16:creationId xmlns:a16="http://schemas.microsoft.com/office/drawing/2014/main" id="{1C30EB45-7498-B3E7-CFF0-6698E76D738C}"/>
              </a:ext>
            </a:extLst>
          </p:cNvPr>
          <p:cNvPicPr>
            <a:picLocks noChangeAspect="1" noChangeArrowheads="1"/>
          </p:cNvPicPr>
          <p:nvPr/>
        </p:nvPicPr>
        <p:blipFill>
          <a:blip r:embed="rId8"/>
          <a:srcRect/>
          <a:stretch>
            <a:fillRect/>
          </a:stretch>
        </p:blipFill>
        <p:spPr bwMode="auto">
          <a:xfrm>
            <a:off x="6286500" y="4806950"/>
            <a:ext cx="2643188" cy="18700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30761" name="Picture 2" descr="http://shahidul.files.wordpress.com/2008/09/shujon-pulling-cable-1211.jpg">
            <a:extLst>
              <a:ext uri="{FF2B5EF4-FFF2-40B4-BE49-F238E27FC236}">
                <a16:creationId xmlns:a16="http://schemas.microsoft.com/office/drawing/2014/main" id="{53C6A724-9DCB-8D68-4370-5D6741D46FF1}"/>
              </a:ext>
            </a:extLst>
          </p:cNvPr>
          <p:cNvPicPr>
            <a:picLocks noChangeAspect="1" noChangeArrowheads="1"/>
          </p:cNvPicPr>
          <p:nvPr/>
        </p:nvPicPr>
        <p:blipFill>
          <a:blip r:embed="rId9"/>
          <a:srcRect/>
          <a:stretch>
            <a:fillRect/>
          </a:stretch>
        </p:blipFill>
        <p:spPr bwMode="auto">
          <a:xfrm>
            <a:off x="3357563" y="4833938"/>
            <a:ext cx="2786062" cy="18573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30762" name="Picture 18" descr="http://rvt007a.com/JPG%20Files/probo-koala-toxic-waste1.jpg">
            <a:extLst>
              <a:ext uri="{FF2B5EF4-FFF2-40B4-BE49-F238E27FC236}">
                <a16:creationId xmlns:a16="http://schemas.microsoft.com/office/drawing/2014/main" id="{8A62EF2E-61AF-5F7D-B3F9-EB9EF378D768}"/>
              </a:ext>
            </a:extLst>
          </p:cNvPr>
          <p:cNvPicPr>
            <a:picLocks noChangeAspect="1" noChangeArrowheads="1"/>
          </p:cNvPicPr>
          <p:nvPr/>
        </p:nvPicPr>
        <p:blipFill>
          <a:blip r:embed="rId10"/>
          <a:srcRect t="21544" b="11130"/>
          <a:stretch>
            <a:fillRect/>
          </a:stretch>
        </p:blipFill>
        <p:spPr bwMode="auto">
          <a:xfrm>
            <a:off x="2051050" y="2928938"/>
            <a:ext cx="3486150" cy="17859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30763" name="Picture 7" descr="C:\Dokumente und Einstellungen\Enrico\Eigene Dateien\Enrico\Documenti\AA Enrico nuovo\Politica\Discarica e-waste Nigeria.jpg">
            <a:extLst>
              <a:ext uri="{FF2B5EF4-FFF2-40B4-BE49-F238E27FC236}">
                <a16:creationId xmlns:a16="http://schemas.microsoft.com/office/drawing/2014/main" id="{15F7A707-A4C0-AFD8-070D-4F9B60BB3289}"/>
              </a:ext>
            </a:extLst>
          </p:cNvPr>
          <p:cNvPicPr>
            <a:picLocks noChangeAspect="1" noChangeArrowheads="1"/>
          </p:cNvPicPr>
          <p:nvPr/>
        </p:nvPicPr>
        <p:blipFill>
          <a:blip r:embed="rId11"/>
          <a:srcRect/>
          <a:stretch>
            <a:fillRect/>
          </a:stretch>
        </p:blipFill>
        <p:spPr bwMode="auto">
          <a:xfrm>
            <a:off x="5643563" y="2263775"/>
            <a:ext cx="3286125" cy="24511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30764" name="Picture 2" descr="C:\Dokumente und Einstellungen\Enrico\Eigene Dateien\Enrico\Documenti\AA Enrico nuovo\Politica\Discarica elettrodemestici europei in Ghana 3.jpg">
            <a:extLst>
              <a:ext uri="{FF2B5EF4-FFF2-40B4-BE49-F238E27FC236}">
                <a16:creationId xmlns:a16="http://schemas.microsoft.com/office/drawing/2014/main" id="{7ABEB65F-83B2-D9F5-D590-93E6D3FA7866}"/>
              </a:ext>
            </a:extLst>
          </p:cNvPr>
          <p:cNvPicPr>
            <a:picLocks noChangeAspect="1" noChangeArrowheads="1"/>
          </p:cNvPicPr>
          <p:nvPr/>
        </p:nvPicPr>
        <p:blipFill>
          <a:blip r:embed="rId12"/>
          <a:srcRect/>
          <a:stretch>
            <a:fillRect/>
          </a:stretch>
        </p:blipFill>
        <p:spPr bwMode="auto">
          <a:xfrm>
            <a:off x="2857500" y="214313"/>
            <a:ext cx="2938463" cy="19272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466956" name="Text Box 7">
            <a:extLst>
              <a:ext uri="{FF2B5EF4-FFF2-40B4-BE49-F238E27FC236}">
                <a16:creationId xmlns:a16="http://schemas.microsoft.com/office/drawing/2014/main" id="{84BFE7C2-3D7B-AB28-9A8A-EF566BF4B462}"/>
              </a:ext>
            </a:extLst>
          </p:cNvPr>
          <p:cNvSpPr txBox="1">
            <a:spLocks noChangeArrowheads="1"/>
          </p:cNvSpPr>
          <p:nvPr/>
        </p:nvSpPr>
        <p:spPr bwMode="auto">
          <a:xfrm>
            <a:off x="2571750" y="2214563"/>
            <a:ext cx="26654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UN PERDENTE :                 IL TERZO MONDO</a:t>
            </a:r>
            <a:endParaRPr lang="it-IT" altLang="it-CH" sz="1800" b="1"/>
          </a:p>
        </p:txBody>
      </p:sp>
    </p:spTree>
  </p:cSld>
  <p:clrMapOvr>
    <a:overrideClrMapping bg1="dk2" tx1="lt1" bg2="dk1" tx2="lt2" accent1="accent1" accent2="accent2" accent3="accent3" accent4="accent4" accent5="accent5" accent6="accent6" hlink="hlink" folHlink="folHlink"/>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1778" name="Picture 13" descr="http://4.bp.blogspot.com/_Q-PuSGjFHvY/SfNJ1WsxyrI/AAAAAAAAD3E/O4ozN_zkEUg/s640/30961749_AralShip.jpg">
            <a:extLst>
              <a:ext uri="{FF2B5EF4-FFF2-40B4-BE49-F238E27FC236}">
                <a16:creationId xmlns:a16="http://schemas.microsoft.com/office/drawing/2014/main" id="{513315D1-0910-CD6F-49B7-9611A827316E}"/>
              </a:ext>
            </a:extLst>
          </p:cNvPr>
          <p:cNvPicPr>
            <a:picLocks noChangeAspect="1" noChangeArrowheads="1"/>
          </p:cNvPicPr>
          <p:nvPr/>
        </p:nvPicPr>
        <p:blipFill>
          <a:blip r:embed="rId4"/>
          <a:srcRect/>
          <a:stretch>
            <a:fillRect/>
          </a:stretch>
        </p:blipFill>
        <p:spPr bwMode="auto">
          <a:xfrm>
            <a:off x="5651500" y="188913"/>
            <a:ext cx="3295650" cy="2470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68995" name="Slide Number Placeholder 3">
            <a:extLst>
              <a:ext uri="{FF2B5EF4-FFF2-40B4-BE49-F238E27FC236}">
                <a16:creationId xmlns:a16="http://schemas.microsoft.com/office/drawing/2014/main" id="{3EE6A1A5-D7DE-F691-0FA2-1A002EBB1BB3}"/>
              </a:ext>
            </a:extLst>
          </p:cNvPr>
          <p:cNvSpPr>
            <a:spLocks noGrp="1"/>
          </p:cNvSpPr>
          <p:nvPr>
            <p:ph type="sldNum" sz="quarter" idx="12"/>
          </p:nvPr>
        </p:nvSpPr>
        <p:spPr>
          <a:xfrm>
            <a:off x="6832600" y="3716338"/>
            <a:ext cx="21336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6002559-AC33-48ED-A05B-4FCFF89D705B}" type="slidenum">
              <a:rPr lang="it-IT" altLang="en-US" sz="1400" smtClean="0">
                <a:solidFill>
                  <a:srgbClr val="FFFFFF"/>
                </a:solidFill>
              </a:rPr>
              <a:pPr>
                <a:spcBef>
                  <a:spcPct val="0"/>
                </a:spcBef>
                <a:buFontTx/>
                <a:buNone/>
              </a:pPr>
              <a:t>169</a:t>
            </a:fld>
            <a:endParaRPr lang="it-IT" altLang="en-US" sz="1400">
              <a:solidFill>
                <a:srgbClr val="FFFFFF"/>
              </a:solidFill>
            </a:endParaRPr>
          </a:p>
        </p:txBody>
      </p:sp>
      <p:pic>
        <p:nvPicPr>
          <p:cNvPr id="331780" name="Picture 4" descr="ambiente desertificaz">
            <a:extLst>
              <a:ext uri="{FF2B5EF4-FFF2-40B4-BE49-F238E27FC236}">
                <a16:creationId xmlns:a16="http://schemas.microsoft.com/office/drawing/2014/main" id="{96DA436C-17D6-60AD-292D-2C5DEBEAF85C}"/>
              </a:ext>
            </a:extLst>
          </p:cNvPr>
          <p:cNvPicPr>
            <a:picLocks noChangeAspect="1" noChangeArrowheads="1"/>
          </p:cNvPicPr>
          <p:nvPr/>
        </p:nvPicPr>
        <p:blipFill>
          <a:blip r:embed="rId5"/>
          <a:srcRect/>
          <a:stretch>
            <a:fillRect/>
          </a:stretch>
        </p:blipFill>
        <p:spPr bwMode="auto">
          <a:xfrm>
            <a:off x="250825" y="192088"/>
            <a:ext cx="3313113" cy="25304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1781" name="Picture 8" descr="Deserto">
            <a:extLst>
              <a:ext uri="{FF2B5EF4-FFF2-40B4-BE49-F238E27FC236}">
                <a16:creationId xmlns:a16="http://schemas.microsoft.com/office/drawing/2014/main" id="{91AE1861-66E9-CDA0-EC84-CB44D2ED62D9}"/>
              </a:ext>
            </a:extLst>
          </p:cNvPr>
          <p:cNvPicPr>
            <a:picLocks noChangeAspect="1" noChangeArrowheads="1"/>
          </p:cNvPicPr>
          <p:nvPr/>
        </p:nvPicPr>
        <p:blipFill>
          <a:blip r:embed="rId6"/>
          <a:srcRect/>
          <a:stretch>
            <a:fillRect/>
          </a:stretch>
        </p:blipFill>
        <p:spPr bwMode="auto">
          <a:xfrm>
            <a:off x="250825" y="2901950"/>
            <a:ext cx="5689600" cy="37893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1783" name="Picture 10" descr="ambiente desertificazione 3">
            <a:extLst>
              <a:ext uri="{FF2B5EF4-FFF2-40B4-BE49-F238E27FC236}">
                <a16:creationId xmlns:a16="http://schemas.microsoft.com/office/drawing/2014/main" id="{127A1556-2CBE-9778-E217-5A0E79E87B62}"/>
              </a:ext>
            </a:extLst>
          </p:cNvPr>
          <p:cNvPicPr>
            <a:picLocks noChangeAspect="1" noChangeArrowheads="1"/>
          </p:cNvPicPr>
          <p:nvPr/>
        </p:nvPicPr>
        <p:blipFill>
          <a:blip r:embed="rId7"/>
          <a:srcRect/>
          <a:stretch>
            <a:fillRect/>
          </a:stretch>
        </p:blipFill>
        <p:spPr bwMode="auto">
          <a:xfrm>
            <a:off x="5899150" y="4098925"/>
            <a:ext cx="3024188" cy="25923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68999" name="Text Box 11">
            <a:extLst>
              <a:ext uri="{FF2B5EF4-FFF2-40B4-BE49-F238E27FC236}">
                <a16:creationId xmlns:a16="http://schemas.microsoft.com/office/drawing/2014/main" id="{928554B1-68AE-174A-C112-6B2F711B1A02}"/>
              </a:ext>
            </a:extLst>
          </p:cNvPr>
          <p:cNvSpPr txBox="1">
            <a:spLocks noChangeArrowheads="1"/>
          </p:cNvSpPr>
          <p:nvPr/>
        </p:nvSpPr>
        <p:spPr bwMode="auto">
          <a:xfrm>
            <a:off x="6156325" y="3213100"/>
            <a:ext cx="2808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DESERTIFICAZIONE</a:t>
            </a:r>
            <a:endParaRPr lang="it-IT" altLang="it-CH" sz="2000" b="1">
              <a:solidFill>
                <a:srgbClr val="FFFFFF"/>
              </a:solidFill>
            </a:endParaRPr>
          </a:p>
        </p:txBody>
      </p:sp>
      <p:sp>
        <p:nvSpPr>
          <p:cNvPr id="469000" name="Text Box 13">
            <a:extLst>
              <a:ext uri="{FF2B5EF4-FFF2-40B4-BE49-F238E27FC236}">
                <a16:creationId xmlns:a16="http://schemas.microsoft.com/office/drawing/2014/main" id="{4D640205-5B55-5292-614E-7EE6D41E0E87}"/>
              </a:ext>
            </a:extLst>
          </p:cNvPr>
          <p:cNvSpPr txBox="1">
            <a:spLocks noChangeArrowheads="1"/>
          </p:cNvSpPr>
          <p:nvPr/>
        </p:nvSpPr>
        <p:spPr bwMode="auto">
          <a:xfrm>
            <a:off x="3924300" y="908050"/>
            <a:ext cx="15001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UN </a:t>
            </a:r>
            <a:r>
              <a:rPr lang="fr-CH" altLang="it-CH" sz="1600" b="1"/>
              <a:t>PERDENTE : L’AMBIENTE</a:t>
            </a:r>
            <a:endParaRPr lang="it-IT" altLang="it-CH" sz="1600" b="1"/>
          </a:p>
        </p:txBody>
      </p:sp>
      <p:sp>
        <p:nvSpPr>
          <p:cNvPr id="469001" name="TextBox 10">
            <a:extLst>
              <a:ext uri="{FF2B5EF4-FFF2-40B4-BE49-F238E27FC236}">
                <a16:creationId xmlns:a16="http://schemas.microsoft.com/office/drawing/2014/main" id="{7807DD4B-C292-1713-E2CC-633A10470CEE}"/>
              </a:ext>
            </a:extLst>
          </p:cNvPr>
          <p:cNvSpPr txBox="1">
            <a:spLocks noChangeArrowheads="1"/>
          </p:cNvSpPr>
          <p:nvPr/>
        </p:nvSpPr>
        <p:spPr bwMode="auto">
          <a:xfrm>
            <a:off x="7019925" y="2636838"/>
            <a:ext cx="12239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Lago Baikal</a:t>
            </a:r>
            <a:endParaRPr lang="it-IT" altLang="it-CH" sz="1200">
              <a:solidFill>
                <a:srgbClr val="FFFFFF"/>
              </a:solidFill>
            </a:endParaRPr>
          </a:p>
        </p:txBody>
      </p:sp>
      <p:pic>
        <p:nvPicPr>
          <p:cNvPr id="331782" name="Picture 9" descr="ambiente Desertificazione 1">
            <a:extLst>
              <a:ext uri="{FF2B5EF4-FFF2-40B4-BE49-F238E27FC236}">
                <a16:creationId xmlns:a16="http://schemas.microsoft.com/office/drawing/2014/main" id="{9F79FD13-84E1-581D-96E0-CA778E3EF09C}"/>
              </a:ext>
            </a:extLst>
          </p:cNvPr>
          <p:cNvPicPr>
            <a:picLocks noChangeAspect="1" noChangeArrowheads="1"/>
          </p:cNvPicPr>
          <p:nvPr/>
        </p:nvPicPr>
        <p:blipFill>
          <a:blip r:embed="rId8"/>
          <a:srcRect/>
          <a:stretch>
            <a:fillRect/>
          </a:stretch>
        </p:blipFill>
        <p:spPr bwMode="auto">
          <a:xfrm>
            <a:off x="2555875" y="2276475"/>
            <a:ext cx="3387725" cy="1976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Number Placeholder 4">
            <a:extLst>
              <a:ext uri="{FF2B5EF4-FFF2-40B4-BE49-F238E27FC236}">
                <a16:creationId xmlns:a16="http://schemas.microsoft.com/office/drawing/2014/main" id="{6043D84D-E073-91C9-29A0-7249651C572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E5F61E-C3C7-48FF-A8E4-22D6EF98BC45}" type="slidenum">
              <a:rPr lang="it-IT" altLang="en-US" sz="1400" smtClean="0">
                <a:solidFill>
                  <a:srgbClr val="000000"/>
                </a:solidFill>
              </a:rPr>
              <a:pPr>
                <a:spcBef>
                  <a:spcPct val="0"/>
                </a:spcBef>
                <a:buFontTx/>
                <a:buNone/>
              </a:pPr>
              <a:t>17</a:t>
            </a:fld>
            <a:endParaRPr lang="it-IT" altLang="en-US" sz="1400">
              <a:solidFill>
                <a:srgbClr val="000000"/>
              </a:solidFill>
            </a:endParaRPr>
          </a:p>
        </p:txBody>
      </p:sp>
      <p:pic>
        <p:nvPicPr>
          <p:cNvPr id="160771" name="Picture 9" descr="Diapo direttore">
            <a:extLst>
              <a:ext uri="{FF2B5EF4-FFF2-40B4-BE49-F238E27FC236}">
                <a16:creationId xmlns:a16="http://schemas.microsoft.com/office/drawing/2014/main" id="{3EFF15F8-94A1-8164-4168-48BD59C0450C}"/>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3238"/>
          </a:xfrm>
        </p:spPr>
      </p:pic>
      <p:sp>
        <p:nvSpPr>
          <p:cNvPr id="160772" name="Line 12">
            <a:extLst>
              <a:ext uri="{FF2B5EF4-FFF2-40B4-BE49-F238E27FC236}">
                <a16:creationId xmlns:a16="http://schemas.microsoft.com/office/drawing/2014/main" id="{B69F7E05-1B2A-BB96-386C-D25E5086060E}"/>
              </a:ext>
            </a:extLst>
          </p:cNvPr>
          <p:cNvSpPr>
            <a:spLocks noChangeShapeType="1"/>
          </p:cNvSpPr>
          <p:nvPr/>
        </p:nvSpPr>
        <p:spPr bwMode="auto">
          <a:xfrm flipV="1">
            <a:off x="7164388" y="1557338"/>
            <a:ext cx="0"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0773" name="Text Box 13">
            <a:extLst>
              <a:ext uri="{FF2B5EF4-FFF2-40B4-BE49-F238E27FC236}">
                <a16:creationId xmlns:a16="http://schemas.microsoft.com/office/drawing/2014/main" id="{1EF27959-A343-A727-5C58-0DE74B678081}"/>
              </a:ext>
            </a:extLst>
          </p:cNvPr>
          <p:cNvSpPr txBox="1">
            <a:spLocks noChangeArrowheads="1"/>
          </p:cNvSpPr>
          <p:nvPr/>
        </p:nvSpPr>
        <p:spPr bwMode="auto">
          <a:xfrm>
            <a:off x="6877050" y="2276475"/>
            <a:ext cx="100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solidFill>
                  <a:srgbClr val="000000"/>
                </a:solidFill>
              </a:rPr>
              <a:t>È lui!</a:t>
            </a:r>
          </a:p>
        </p:txBody>
      </p:sp>
      <p:sp>
        <p:nvSpPr>
          <p:cNvPr id="160774" name="TextBox 5">
            <a:extLst>
              <a:ext uri="{FF2B5EF4-FFF2-40B4-BE49-F238E27FC236}">
                <a16:creationId xmlns:a16="http://schemas.microsoft.com/office/drawing/2014/main" id="{33BAFFB0-53E8-864B-529D-3B9A6ABFAF16}"/>
              </a:ext>
            </a:extLst>
          </p:cNvPr>
          <p:cNvSpPr txBox="1">
            <a:spLocks noChangeArrowheads="1"/>
          </p:cNvSpPr>
          <p:nvPr/>
        </p:nvSpPr>
        <p:spPr bwMode="auto">
          <a:xfrm>
            <a:off x="714375" y="357188"/>
            <a:ext cx="20002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a:solidFill>
                  <a:srgbClr val="000000"/>
                </a:solidFill>
              </a:rPr>
              <a:t>I capitailisti nominano </a:t>
            </a:r>
          </a:p>
        </p:txBody>
      </p:sp>
      <p:sp>
        <p:nvSpPr>
          <p:cNvPr id="160775" name="CasellaDiTesto 1">
            <a:extLst>
              <a:ext uri="{FF2B5EF4-FFF2-40B4-BE49-F238E27FC236}">
                <a16:creationId xmlns:a16="http://schemas.microsoft.com/office/drawing/2014/main" id="{9C1212ED-01CE-2025-CB7A-9895E4952603}"/>
              </a:ext>
            </a:extLst>
          </p:cNvPr>
          <p:cNvSpPr txBox="1">
            <a:spLocks noChangeArrowheads="1"/>
          </p:cNvSpPr>
          <p:nvPr/>
        </p:nvSpPr>
        <p:spPr bwMode="auto">
          <a:xfrm>
            <a:off x="900113" y="5705475"/>
            <a:ext cx="5688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000000"/>
                </a:solidFill>
              </a:rPr>
              <a:t>(Verrà compensato con una partecipazione agli utili)</a:t>
            </a:r>
            <a:endParaRPr lang="it-IT" altLang="it-CH" sz="1400" b="1">
              <a:solidFill>
                <a:srgbClr val="000000"/>
              </a:solidFill>
            </a:endParaRPr>
          </a:p>
        </p:txBody>
      </p:sp>
      <p:sp>
        <p:nvSpPr>
          <p:cNvPr id="2" name="CasellaDiTesto 1">
            <a:extLst>
              <a:ext uri="{FF2B5EF4-FFF2-40B4-BE49-F238E27FC236}">
                <a16:creationId xmlns:a16="http://schemas.microsoft.com/office/drawing/2014/main" id="{A66AA486-8D4D-F33D-9F35-34D3203B477A}"/>
              </a:ext>
            </a:extLst>
          </p:cNvPr>
          <p:cNvSpPr txBox="1"/>
          <p:nvPr/>
        </p:nvSpPr>
        <p:spPr>
          <a:xfrm>
            <a:off x="6588125" y="5157788"/>
            <a:ext cx="2232025" cy="254000"/>
          </a:xfrm>
          <a:prstGeom prst="rect">
            <a:avLst/>
          </a:prstGeom>
          <a:noFill/>
        </p:spPr>
        <p:txBody>
          <a:bodyPr>
            <a:spAutoFit/>
          </a:bodyPr>
          <a:lstStyle/>
          <a:p>
            <a:pPr>
              <a:defRPr/>
            </a:pPr>
            <a:r>
              <a:rPr lang="en-US" sz="1050" b="1" dirty="0">
                <a:solidFill>
                  <a:srgbClr val="000000"/>
                </a:solidFill>
              </a:rPr>
              <a:t>(E IL PIÙ PRESTO POSSIBILE!!)</a:t>
            </a:r>
          </a:p>
        </p:txBody>
      </p:sp>
      <p:sp>
        <p:nvSpPr>
          <p:cNvPr id="9" name="Rettangolo 8">
            <a:extLst>
              <a:ext uri="{FF2B5EF4-FFF2-40B4-BE49-F238E27FC236}">
                <a16:creationId xmlns:a16="http://schemas.microsoft.com/office/drawing/2014/main" id="{4EF7C523-3B80-93CD-4A8A-84339E86022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42" name="Segnaposto numero diapositiva 1">
            <a:extLst>
              <a:ext uri="{FF2B5EF4-FFF2-40B4-BE49-F238E27FC236}">
                <a16:creationId xmlns:a16="http://schemas.microsoft.com/office/drawing/2014/main" id="{05E792CC-C4F1-0FA5-A16D-01571D7DAA83}"/>
              </a:ext>
            </a:extLst>
          </p:cNvPr>
          <p:cNvSpPr>
            <a:spLocks noGrp="1"/>
          </p:cNvSpPr>
          <p:nvPr>
            <p:ph type="sldNum" sz="quarter" idx="12"/>
          </p:nvPr>
        </p:nvSpPr>
        <p:spPr>
          <a:xfrm>
            <a:off x="8594725" y="6122988"/>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F7E4568-E55A-4C7D-A914-6727286F7FFE}" type="slidenum">
              <a:rPr lang="it-IT" altLang="en-US" sz="1400" smtClean="0"/>
              <a:pPr>
                <a:spcBef>
                  <a:spcPct val="0"/>
                </a:spcBef>
                <a:buFontTx/>
                <a:buNone/>
              </a:pPr>
              <a:t>170</a:t>
            </a:fld>
            <a:endParaRPr lang="it-IT" altLang="en-US" sz="1400"/>
          </a:p>
        </p:txBody>
      </p:sp>
      <p:pic>
        <p:nvPicPr>
          <p:cNvPr id="332803" name="Picture 2" descr="C:\Users\Enrico\Enrico\Documenti\AA Enrico nuovo\Politica\Presentazione marxismo\Alluvione 2 JPEG.jpg">
            <a:extLst>
              <a:ext uri="{FF2B5EF4-FFF2-40B4-BE49-F238E27FC236}">
                <a16:creationId xmlns:a16="http://schemas.microsoft.com/office/drawing/2014/main" id="{3ADC4C7F-F630-EA30-9100-3A9D471B3ED4}"/>
              </a:ext>
            </a:extLst>
          </p:cNvPr>
          <p:cNvPicPr>
            <a:picLocks noChangeAspect="1" noChangeArrowheads="1"/>
          </p:cNvPicPr>
          <p:nvPr/>
        </p:nvPicPr>
        <p:blipFill>
          <a:blip r:embed="rId4"/>
          <a:srcRect/>
          <a:stretch>
            <a:fillRect/>
          </a:stretch>
        </p:blipFill>
        <p:spPr bwMode="auto">
          <a:xfrm>
            <a:off x="336550" y="260350"/>
            <a:ext cx="3736975" cy="27813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32804" name="Picture 3" descr="C:\Users\Enrico\Enrico\Documenti\AA Enrico nuovo\Politica\Presentazione marxismo\Alluvione 3 JPEG.jpg">
            <a:extLst>
              <a:ext uri="{FF2B5EF4-FFF2-40B4-BE49-F238E27FC236}">
                <a16:creationId xmlns:a16="http://schemas.microsoft.com/office/drawing/2014/main" id="{C52B28DB-28F0-83AA-0994-4E62D5A6C9D0}"/>
              </a:ext>
            </a:extLst>
          </p:cNvPr>
          <p:cNvPicPr>
            <a:picLocks noChangeAspect="1" noChangeArrowheads="1"/>
          </p:cNvPicPr>
          <p:nvPr/>
        </p:nvPicPr>
        <p:blipFill>
          <a:blip r:embed="rId5"/>
          <a:srcRect/>
          <a:stretch>
            <a:fillRect/>
          </a:stretch>
        </p:blipFill>
        <p:spPr bwMode="auto">
          <a:xfrm>
            <a:off x="4356100" y="260350"/>
            <a:ext cx="4348163" cy="27733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32805" name="Picture 4" descr="C:\Users\Enrico\Enrico\Documenti\AA Enrico nuovo\Politica\Presentazione marxismo\Alluvione Bangkok 2011 JPEG.jpg">
            <a:extLst>
              <a:ext uri="{FF2B5EF4-FFF2-40B4-BE49-F238E27FC236}">
                <a16:creationId xmlns:a16="http://schemas.microsoft.com/office/drawing/2014/main" id="{BA1A5937-8346-A99E-9902-395E094CFDA5}"/>
              </a:ext>
            </a:extLst>
          </p:cNvPr>
          <p:cNvPicPr>
            <a:picLocks noChangeAspect="1" noChangeArrowheads="1"/>
          </p:cNvPicPr>
          <p:nvPr/>
        </p:nvPicPr>
        <p:blipFill>
          <a:blip r:embed="rId6"/>
          <a:srcRect/>
          <a:stretch>
            <a:fillRect/>
          </a:stretch>
        </p:blipFill>
        <p:spPr bwMode="auto">
          <a:xfrm>
            <a:off x="323850" y="3482975"/>
            <a:ext cx="4679950" cy="31273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32806" name="Picture 5" descr="C:\Users\Enrico\Enrico\Documenti\AA Enrico nuovo\Politica\Presentazione marxismo\Scioglimento ghiacci artico JPEG.jpg">
            <a:extLst>
              <a:ext uri="{FF2B5EF4-FFF2-40B4-BE49-F238E27FC236}">
                <a16:creationId xmlns:a16="http://schemas.microsoft.com/office/drawing/2014/main" id="{2CCBFDEC-097D-D575-6551-646493B96204}"/>
              </a:ext>
            </a:extLst>
          </p:cNvPr>
          <p:cNvPicPr>
            <a:picLocks noChangeAspect="1" noChangeArrowheads="1"/>
          </p:cNvPicPr>
          <p:nvPr/>
        </p:nvPicPr>
        <p:blipFill>
          <a:blip r:embed="rId7"/>
          <a:srcRect/>
          <a:stretch>
            <a:fillRect/>
          </a:stretch>
        </p:blipFill>
        <p:spPr bwMode="auto">
          <a:xfrm>
            <a:off x="5281613" y="3481388"/>
            <a:ext cx="3422650" cy="31194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471047" name="CasellaDiTesto 2">
            <a:extLst>
              <a:ext uri="{FF2B5EF4-FFF2-40B4-BE49-F238E27FC236}">
                <a16:creationId xmlns:a16="http://schemas.microsoft.com/office/drawing/2014/main" id="{28DE0D3D-B5DF-868B-C9E6-49113BE17F62}"/>
              </a:ext>
            </a:extLst>
          </p:cNvPr>
          <p:cNvSpPr txBox="1">
            <a:spLocks noChangeArrowheads="1"/>
          </p:cNvSpPr>
          <p:nvPr/>
        </p:nvSpPr>
        <p:spPr bwMode="auto">
          <a:xfrm>
            <a:off x="827088" y="3059113"/>
            <a:ext cx="7488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I cambiamenti climatici dovuti alle attività umane provocano delle grandi catastrofi. </a:t>
            </a:r>
          </a:p>
        </p:txBody>
      </p:sp>
    </p:spTree>
  </p:cSld>
  <p:clrMapOvr>
    <a:overrideClrMapping bg1="dk2" tx1="lt1" bg2="dk1" tx2="lt2" accent1="accent1" accent2="accent2" accent3="accent3" accent4="accent4" accent5="accent5" accent6="accent6" hlink="hlink" folHlink="folHlink"/>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3090" name="Segnaposto numero diapositiva 1">
            <a:extLst>
              <a:ext uri="{FF2B5EF4-FFF2-40B4-BE49-F238E27FC236}">
                <a16:creationId xmlns:a16="http://schemas.microsoft.com/office/drawing/2014/main" id="{768799C4-FFD7-B940-56BE-3F295D137EF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16ED2B7-3445-4A66-9C00-8EFF1803E43C}" type="slidenum">
              <a:rPr lang="it-IT" altLang="en-US" sz="1400" smtClean="0"/>
              <a:pPr>
                <a:spcBef>
                  <a:spcPct val="0"/>
                </a:spcBef>
                <a:buFontTx/>
                <a:buNone/>
              </a:pPr>
              <a:t>171</a:t>
            </a:fld>
            <a:endParaRPr lang="it-IT" altLang="en-US" sz="1400"/>
          </a:p>
        </p:txBody>
      </p:sp>
      <p:pic>
        <p:nvPicPr>
          <p:cNvPr id="333827" name="Picture 2" descr="C:\Users\Enrico\Enrico\Documenti\AA Enrico nuovo\Politica\Presentazione marxismo\Fiume inquinato JPEG.jpg">
            <a:extLst>
              <a:ext uri="{FF2B5EF4-FFF2-40B4-BE49-F238E27FC236}">
                <a16:creationId xmlns:a16="http://schemas.microsoft.com/office/drawing/2014/main" id="{A3CC0912-6278-DCAD-067A-F175E3F169A3}"/>
              </a:ext>
            </a:extLst>
          </p:cNvPr>
          <p:cNvPicPr>
            <a:picLocks noChangeAspect="1" noChangeArrowheads="1"/>
          </p:cNvPicPr>
          <p:nvPr/>
        </p:nvPicPr>
        <p:blipFill>
          <a:blip r:embed="rId4"/>
          <a:srcRect/>
          <a:stretch>
            <a:fillRect/>
          </a:stretch>
        </p:blipFill>
        <p:spPr bwMode="auto">
          <a:xfrm>
            <a:off x="755650" y="908050"/>
            <a:ext cx="7727950" cy="4484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73092" name="CasellaDiTesto 2">
            <a:extLst>
              <a:ext uri="{FF2B5EF4-FFF2-40B4-BE49-F238E27FC236}">
                <a16:creationId xmlns:a16="http://schemas.microsoft.com/office/drawing/2014/main" id="{371D9D89-9823-79F4-5CEB-E696C11917B9}"/>
              </a:ext>
            </a:extLst>
          </p:cNvPr>
          <p:cNvSpPr txBox="1">
            <a:spLocks noChangeArrowheads="1"/>
          </p:cNvSpPr>
          <p:nvPr/>
        </p:nvSpPr>
        <p:spPr bwMode="auto">
          <a:xfrm>
            <a:off x="755650" y="5516563"/>
            <a:ext cx="3455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t>IL NOSTRO FUTURO ?</a:t>
            </a:r>
          </a:p>
        </p:txBody>
      </p:sp>
      <p:pic>
        <p:nvPicPr>
          <p:cNvPr id="473093" name="Picture 7">
            <a:extLst>
              <a:ext uri="{FF2B5EF4-FFF2-40B4-BE49-F238E27FC236}">
                <a16:creationId xmlns:a16="http://schemas.microsoft.com/office/drawing/2014/main" id="{9976BFE7-64F0-3A45-5D17-B844F4C009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8" y="3757613"/>
            <a:ext cx="277971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5138" name="Slide Number Placeholder 3">
            <a:extLst>
              <a:ext uri="{FF2B5EF4-FFF2-40B4-BE49-F238E27FC236}">
                <a16:creationId xmlns:a16="http://schemas.microsoft.com/office/drawing/2014/main" id="{A8AF4FCC-BFD6-4E58-9E0A-F5375E1DCD4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47BF6D0-9C88-41C3-B1C7-DB682506A929}" type="slidenum">
              <a:rPr lang="it-IT" altLang="en-US" sz="1400" smtClean="0">
                <a:solidFill>
                  <a:srgbClr val="FFFFFF"/>
                </a:solidFill>
              </a:rPr>
              <a:pPr>
                <a:spcBef>
                  <a:spcPct val="0"/>
                </a:spcBef>
                <a:buFontTx/>
                <a:buNone/>
              </a:pPr>
              <a:t>172</a:t>
            </a:fld>
            <a:endParaRPr lang="it-IT" altLang="en-US" sz="1400">
              <a:solidFill>
                <a:srgbClr val="FFFFFF"/>
              </a:solidFill>
            </a:endParaRPr>
          </a:p>
        </p:txBody>
      </p:sp>
      <p:pic>
        <p:nvPicPr>
          <p:cNvPr id="334851" name="Picture 4" descr="terra 2">
            <a:extLst>
              <a:ext uri="{FF2B5EF4-FFF2-40B4-BE49-F238E27FC236}">
                <a16:creationId xmlns:a16="http://schemas.microsoft.com/office/drawing/2014/main" id="{9D5DE9BF-A8F8-79CE-CD65-4A66B84691EB}"/>
              </a:ext>
            </a:extLst>
          </p:cNvPr>
          <p:cNvPicPr>
            <a:picLocks noChangeAspect="1" noChangeArrowheads="1"/>
          </p:cNvPicPr>
          <p:nvPr/>
        </p:nvPicPr>
        <p:blipFill>
          <a:blip r:embed="rId4"/>
          <a:srcRect/>
          <a:stretch>
            <a:fillRect/>
          </a:stretch>
        </p:blipFill>
        <p:spPr bwMode="auto">
          <a:xfrm>
            <a:off x="684213" y="765175"/>
            <a:ext cx="7704137" cy="4632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75140" name="Text Box 5">
            <a:extLst>
              <a:ext uri="{FF2B5EF4-FFF2-40B4-BE49-F238E27FC236}">
                <a16:creationId xmlns:a16="http://schemas.microsoft.com/office/drawing/2014/main" id="{B91AF70A-D5AB-0FDE-07D4-B8005D2A17B2}"/>
              </a:ext>
            </a:extLst>
          </p:cNvPr>
          <p:cNvSpPr txBox="1">
            <a:spLocks noChangeArrowheads="1"/>
          </p:cNvSpPr>
          <p:nvPr/>
        </p:nvSpPr>
        <p:spPr bwMode="auto">
          <a:xfrm>
            <a:off x="654050" y="5516563"/>
            <a:ext cx="81359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L’intensivo e incontrollato sfruttamento delle risorse e l’incuria per l’ambiente                      ci stanno conducendo al disastro.       </a:t>
            </a:r>
            <a:r>
              <a:rPr lang="fr-CH" altLang="it-CH" sz="1800"/>
              <a:t>Lo dice l’ONU !</a:t>
            </a:r>
            <a:endParaRPr lang="it-IT" altLang="it-CH" sz="1800"/>
          </a:p>
        </p:txBody>
      </p:sp>
    </p:spTree>
  </p:cSld>
  <p:clrMapOvr>
    <a:overrideClrMapping bg1="dk2" tx1="lt1" bg2="dk1" tx2="lt2" accent1="accent1" accent2="accent2" accent3="accent3" accent4="accent4" accent5="accent5" accent6="accent6" hlink="hlink" folHlink="folHlink"/>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Immagine 3">
            <a:extLst>
              <a:ext uri="{FF2B5EF4-FFF2-40B4-BE49-F238E27FC236}">
                <a16:creationId xmlns:a16="http://schemas.microsoft.com/office/drawing/2014/main" id="{CFF0BD10-544F-AC5E-1068-69D7BED673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71450"/>
            <a:ext cx="6681788" cy="654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187" name="CasellaDiTesto 4">
            <a:extLst>
              <a:ext uri="{FF2B5EF4-FFF2-40B4-BE49-F238E27FC236}">
                <a16:creationId xmlns:a16="http://schemas.microsoft.com/office/drawing/2014/main" id="{950B36E4-1EA2-7971-8753-48F9832A2A17}"/>
              </a:ext>
            </a:extLst>
          </p:cNvPr>
          <p:cNvSpPr txBox="1">
            <a:spLocks noChangeArrowheads="1"/>
          </p:cNvSpPr>
          <p:nvPr/>
        </p:nvSpPr>
        <p:spPr bwMode="auto">
          <a:xfrm>
            <a:off x="7092950" y="1468438"/>
            <a:ext cx="180022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L’esterno del cerchio rappresenta             i fattori incontrollabili.</a:t>
            </a:r>
          </a:p>
          <a:p>
            <a:pPr>
              <a:spcBef>
                <a:spcPct val="0"/>
              </a:spcBef>
              <a:buFontTx/>
              <a:buNone/>
            </a:pPr>
            <a:endParaRPr lang="en-US" altLang="en-US" sz="1600"/>
          </a:p>
          <a:p>
            <a:pPr>
              <a:spcBef>
                <a:spcPct val="0"/>
              </a:spcBef>
              <a:buFontTx/>
              <a:buNone/>
            </a:pPr>
            <a:r>
              <a:rPr lang="en-US" altLang="en-US" sz="1600"/>
              <a:t>L’interno del cerchio rappresenta i fattori che gli umani possono controllare.</a:t>
            </a:r>
          </a:p>
          <a:p>
            <a:pPr>
              <a:spcBef>
                <a:spcPct val="0"/>
              </a:spcBef>
              <a:buFontTx/>
              <a:buNone/>
            </a:pPr>
            <a:endParaRPr lang="en-US" altLang="en-US" sz="1600"/>
          </a:p>
          <a:p>
            <a:pPr>
              <a:spcBef>
                <a:spcPct val="0"/>
              </a:spcBef>
              <a:buFontTx/>
              <a:buNone/>
            </a:pPr>
            <a:r>
              <a:rPr lang="en-US" altLang="en-US" sz="1600"/>
              <a:t>In verde chiaro è rappresentata l’area dove vivono gli umani: in equilibrio tra fattori controllabili e incontrollabili.</a:t>
            </a:r>
          </a:p>
        </p:txBody>
      </p:sp>
      <p:sp>
        <p:nvSpPr>
          <p:cNvPr id="2" name="Segnaposto numero diapositiva 1">
            <a:extLst>
              <a:ext uri="{FF2B5EF4-FFF2-40B4-BE49-F238E27FC236}">
                <a16:creationId xmlns:a16="http://schemas.microsoft.com/office/drawing/2014/main" id="{E1A6B0F4-AC8D-5CBF-B496-5121336FCD8E}"/>
              </a:ext>
            </a:extLst>
          </p:cNvPr>
          <p:cNvSpPr>
            <a:spLocks noGrp="1"/>
          </p:cNvSpPr>
          <p:nvPr>
            <p:ph type="sldNum" sz="quarter" idx="12"/>
          </p:nvPr>
        </p:nvSpPr>
        <p:spPr>
          <a:xfrm>
            <a:off x="6188075" y="6283325"/>
            <a:ext cx="549275" cy="403225"/>
          </a:xfrm>
        </p:spPr>
        <p:txBody>
          <a:bodyPr/>
          <a:lstStyle/>
          <a:p>
            <a:pPr>
              <a:defRPr/>
            </a:pPr>
            <a:fld id="{0DBDCFF4-9D3C-4609-B455-8575D189DA19}" type="slidenum">
              <a:rPr lang="it-IT" altLang="en-US" b="1" smtClean="0">
                <a:solidFill>
                  <a:schemeClr val="accent4">
                    <a:lumMod val="10000"/>
                  </a:schemeClr>
                </a:solidFill>
              </a:rPr>
              <a:pPr>
                <a:defRPr/>
              </a:pPr>
              <a:t>173</a:t>
            </a:fld>
            <a:endParaRPr lang="it-IT" altLang="en-US" b="1" dirty="0">
              <a:solidFill>
                <a:schemeClr val="accent4">
                  <a:lumMod val="10000"/>
                </a:schemeClr>
              </a:solidFill>
            </a:endParaRPr>
          </a:p>
        </p:txBody>
      </p:sp>
      <p:sp>
        <p:nvSpPr>
          <p:cNvPr id="6" name="CasellaDiTesto 5">
            <a:extLst>
              <a:ext uri="{FF2B5EF4-FFF2-40B4-BE49-F238E27FC236}">
                <a16:creationId xmlns:a16="http://schemas.microsoft.com/office/drawing/2014/main" id="{482C9AD4-6969-D354-7EDF-63EBFA8D098B}"/>
              </a:ext>
            </a:extLst>
          </p:cNvPr>
          <p:cNvSpPr txBox="1"/>
          <p:nvPr/>
        </p:nvSpPr>
        <p:spPr>
          <a:xfrm>
            <a:off x="7164388" y="333375"/>
            <a:ext cx="1584325" cy="830263"/>
          </a:xfrm>
          <a:prstGeom prst="rect">
            <a:avLst/>
          </a:prstGeom>
          <a:solidFill>
            <a:srgbClr val="FFFF00"/>
          </a:solidFill>
          <a:ln w="12700">
            <a:solidFill>
              <a:schemeClr val="accent4">
                <a:lumMod val="10000"/>
              </a:schemeClr>
            </a:solidFill>
          </a:ln>
        </p:spPr>
        <p:txBody>
          <a:bodyPr>
            <a:spAutoFit/>
          </a:bodyPr>
          <a:lstStyle/>
          <a:p>
            <a:pPr algn="ctr">
              <a:defRPr/>
            </a:pPr>
            <a:r>
              <a:rPr lang="en-US" sz="1600" b="1" dirty="0">
                <a:solidFill>
                  <a:schemeClr val="accent4">
                    <a:lumMod val="10000"/>
                  </a:schemeClr>
                </a:solidFill>
              </a:rPr>
              <a:t>I </a:t>
            </a:r>
            <a:r>
              <a:rPr lang="en-US" sz="1600" b="1" dirty="0" err="1">
                <a:solidFill>
                  <a:schemeClr val="accent4">
                    <a:lumMod val="10000"/>
                  </a:schemeClr>
                </a:solidFill>
              </a:rPr>
              <a:t>fattori</a:t>
            </a:r>
            <a:r>
              <a:rPr lang="en-US" sz="1600" b="1" dirty="0">
                <a:solidFill>
                  <a:schemeClr val="accent4">
                    <a:lumMod val="10000"/>
                  </a:schemeClr>
                </a:solidFill>
              </a:rPr>
              <a:t> di </a:t>
            </a:r>
            <a:r>
              <a:rPr lang="en-US" sz="1600" b="1" dirty="0" err="1">
                <a:solidFill>
                  <a:schemeClr val="accent4">
                    <a:lumMod val="10000"/>
                  </a:schemeClr>
                </a:solidFill>
              </a:rPr>
              <a:t>sopravvivenza</a:t>
            </a:r>
            <a:r>
              <a:rPr lang="en-US" sz="1600" b="1" dirty="0">
                <a:solidFill>
                  <a:schemeClr val="accent4">
                    <a:lumMod val="10000"/>
                  </a:schemeClr>
                </a:solidFill>
              </a:rPr>
              <a:t> </a:t>
            </a:r>
            <a:r>
              <a:rPr lang="en-US" sz="1600" b="1" dirty="0" err="1">
                <a:solidFill>
                  <a:schemeClr val="accent4">
                    <a:lumMod val="10000"/>
                  </a:schemeClr>
                </a:solidFill>
              </a:rPr>
              <a:t>dell’umanità</a:t>
            </a:r>
            <a:endParaRPr lang="en-US" sz="1600" b="1" dirty="0">
              <a:solidFill>
                <a:schemeClr val="accent4">
                  <a:lumMod val="10000"/>
                </a:schemeClr>
              </a:solidFill>
            </a:endParaRPr>
          </a:p>
        </p:txBody>
      </p:sp>
      <p:sp>
        <p:nvSpPr>
          <p:cNvPr id="7" name="CasellaDiTesto 6">
            <a:extLst>
              <a:ext uri="{FF2B5EF4-FFF2-40B4-BE49-F238E27FC236}">
                <a16:creationId xmlns:a16="http://schemas.microsoft.com/office/drawing/2014/main" id="{E4B96EAE-6FC2-EF34-FE83-910A67894CC2}"/>
              </a:ext>
            </a:extLst>
          </p:cNvPr>
          <p:cNvSpPr txBox="1"/>
          <p:nvPr/>
        </p:nvSpPr>
        <p:spPr>
          <a:xfrm rot="2285420">
            <a:off x="4743450" y="960438"/>
            <a:ext cx="1584325" cy="276225"/>
          </a:xfrm>
          <a:prstGeom prst="rect">
            <a:avLst/>
          </a:prstGeom>
          <a:noFill/>
        </p:spPr>
        <p:txBody>
          <a:bodyPr>
            <a:spAutoFit/>
          </a:bodyPr>
          <a:lstStyle/>
          <a:p>
            <a:pPr algn="ctr">
              <a:defRPr/>
            </a:pPr>
            <a:r>
              <a:rPr lang="en-US" sz="1200" b="1" dirty="0">
                <a:solidFill>
                  <a:schemeClr val="accent4">
                    <a:lumMod val="10000"/>
                  </a:schemeClr>
                </a:solidFill>
              </a:rPr>
              <a:t>livello degli oceani</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Segnaposto numero diapositiva 1">
            <a:extLst>
              <a:ext uri="{FF2B5EF4-FFF2-40B4-BE49-F238E27FC236}">
                <a16:creationId xmlns:a16="http://schemas.microsoft.com/office/drawing/2014/main" id="{2C024477-BBF0-D7A9-4685-1A245DDA262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C15784-22A1-415C-8ED5-09FF92A0A004}" type="slidenum">
              <a:rPr lang="it-IT" altLang="en-US" sz="1400" smtClean="0">
                <a:solidFill>
                  <a:srgbClr val="FFFFFF"/>
                </a:solidFill>
              </a:rPr>
              <a:pPr>
                <a:spcBef>
                  <a:spcPct val="0"/>
                </a:spcBef>
                <a:buFontTx/>
                <a:buNone/>
              </a:pPr>
              <a:t>174</a:t>
            </a:fld>
            <a:endParaRPr lang="it-IT" altLang="en-US" sz="1400">
              <a:solidFill>
                <a:srgbClr val="FFFFFF"/>
              </a:solidFill>
            </a:endParaRPr>
          </a:p>
        </p:txBody>
      </p:sp>
      <p:pic>
        <p:nvPicPr>
          <p:cNvPr id="4" name="Immagine 3">
            <a:extLst>
              <a:ext uri="{FF2B5EF4-FFF2-40B4-BE49-F238E27FC236}">
                <a16:creationId xmlns:a16="http://schemas.microsoft.com/office/drawing/2014/main" id="{B16E21AC-7AE4-566B-830A-BBE47760F0BA}"/>
              </a:ext>
            </a:extLst>
          </p:cNvPr>
          <p:cNvPicPr>
            <a:picLocks noChangeAspect="1"/>
          </p:cNvPicPr>
          <p:nvPr/>
        </p:nvPicPr>
        <p:blipFill>
          <a:blip r:embed="rId3"/>
          <a:stretch>
            <a:fillRect/>
          </a:stretch>
        </p:blipFill>
        <p:spPr>
          <a:xfrm>
            <a:off x="1042988" y="549275"/>
            <a:ext cx="7170737" cy="5386388"/>
          </a:xfrm>
          <a:prstGeom prst="rect">
            <a:avLst/>
          </a:prstGeom>
          <a:ln w="38100">
            <a:solidFill>
              <a:schemeClr val="tx1"/>
            </a:solidFill>
          </a:ln>
          <a:effectLst>
            <a:outerShdw blurRad="292100" dist="139700" dir="2700000" algn="tl" rotWithShape="0">
              <a:srgbClr val="333333">
                <a:alpha val="65000"/>
              </a:srgbClr>
            </a:outerShdw>
          </a:effectLst>
        </p:spPr>
      </p:pic>
      <p:sp>
        <p:nvSpPr>
          <p:cNvPr id="478212" name="CasellaDiTesto 4">
            <a:extLst>
              <a:ext uri="{FF2B5EF4-FFF2-40B4-BE49-F238E27FC236}">
                <a16:creationId xmlns:a16="http://schemas.microsoft.com/office/drawing/2014/main" id="{F912477C-C586-C1D9-DFE8-D2D432614029}"/>
              </a:ext>
            </a:extLst>
          </p:cNvPr>
          <p:cNvSpPr txBox="1">
            <a:spLocks noChangeArrowheads="1"/>
          </p:cNvSpPr>
          <p:nvPr/>
        </p:nvSpPr>
        <p:spPr bwMode="auto">
          <a:xfrm>
            <a:off x="3289300" y="6061075"/>
            <a:ext cx="2679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Tranquilli: va tutto bene!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Slide Number Placeholder 3">
            <a:extLst>
              <a:ext uri="{FF2B5EF4-FFF2-40B4-BE49-F238E27FC236}">
                <a16:creationId xmlns:a16="http://schemas.microsoft.com/office/drawing/2014/main" id="{1E23604F-906F-0140-BBDE-138C31977F7A}"/>
              </a:ext>
            </a:extLst>
          </p:cNvPr>
          <p:cNvSpPr>
            <a:spLocks noGrp="1"/>
          </p:cNvSpPr>
          <p:nvPr>
            <p:ph type="sldNum" sz="quarter" idx="12"/>
          </p:nvPr>
        </p:nvSpPr>
        <p:spPr>
          <a:xfrm>
            <a:off x="8491538" y="6359525"/>
            <a:ext cx="517525"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615D445-E990-4682-BF19-C3355F9B198C}" type="slidenum">
              <a:rPr lang="it-IT" altLang="en-US" sz="1400" smtClean="0">
                <a:solidFill>
                  <a:srgbClr val="000000"/>
                </a:solidFill>
              </a:rPr>
              <a:pPr>
                <a:spcBef>
                  <a:spcPct val="0"/>
                </a:spcBef>
                <a:buFontTx/>
                <a:buNone/>
              </a:pPr>
              <a:t>175</a:t>
            </a:fld>
            <a:endParaRPr lang="it-IT" altLang="en-US" sz="1400">
              <a:solidFill>
                <a:srgbClr val="000000"/>
              </a:solidFill>
            </a:endParaRPr>
          </a:p>
        </p:txBody>
      </p:sp>
      <p:sp>
        <p:nvSpPr>
          <p:cNvPr id="480259" name="Text Box 4">
            <a:extLst>
              <a:ext uri="{FF2B5EF4-FFF2-40B4-BE49-F238E27FC236}">
                <a16:creationId xmlns:a16="http://schemas.microsoft.com/office/drawing/2014/main" id="{F11B3140-C984-EBC7-F0FA-2C4ABC88C3BA}"/>
              </a:ext>
            </a:extLst>
          </p:cNvPr>
          <p:cNvSpPr txBox="1">
            <a:spLocks noChangeArrowheads="1"/>
          </p:cNvSpPr>
          <p:nvPr/>
        </p:nvSpPr>
        <p:spPr bwMode="auto">
          <a:xfrm>
            <a:off x="1074738" y="960438"/>
            <a:ext cx="741680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rPr>
              <a:t>Secondo</a:t>
            </a:r>
            <a:r>
              <a:rPr lang="fr-CH" altLang="it-CH" sz="2400">
                <a:solidFill>
                  <a:srgbClr val="000000"/>
                </a:solidFill>
              </a:rPr>
              <a:t>  </a:t>
            </a:r>
            <a:r>
              <a:rPr lang="fr-CH" altLang="it-CH" sz="4000" b="1">
                <a:solidFill>
                  <a:srgbClr val="FF3300"/>
                </a:solidFill>
              </a:rPr>
              <a:t>LENIN</a:t>
            </a:r>
            <a:r>
              <a:rPr lang="fr-CH" altLang="it-CH" sz="2400">
                <a:solidFill>
                  <a:srgbClr val="000000"/>
                </a:solidFill>
              </a:rPr>
              <a:t>  </a:t>
            </a:r>
            <a:r>
              <a:rPr lang="fr-CH" altLang="it-CH" sz="2400" b="1">
                <a:solidFill>
                  <a:srgbClr val="000000"/>
                </a:solidFill>
              </a:rPr>
              <a:t>:</a:t>
            </a:r>
          </a:p>
          <a:p>
            <a:pPr eaLnBrk="1" hangingPunct="1">
              <a:spcBef>
                <a:spcPct val="50000"/>
              </a:spcBef>
              <a:buFontTx/>
              <a:buNone/>
            </a:pPr>
            <a:endParaRPr lang="fr-CH" altLang="it-CH" sz="2400" b="1">
              <a:solidFill>
                <a:srgbClr val="000000"/>
              </a:solidFill>
            </a:endParaRPr>
          </a:p>
          <a:p>
            <a:pPr eaLnBrk="1" hangingPunct="1">
              <a:spcBef>
                <a:spcPct val="50000"/>
              </a:spcBef>
              <a:buFontTx/>
              <a:buNone/>
            </a:pPr>
            <a:r>
              <a:rPr lang="fr-CH" altLang="it-CH" b="1">
                <a:solidFill>
                  <a:srgbClr val="000000"/>
                </a:solidFill>
              </a:rPr>
              <a:t>L’imperialismo</a:t>
            </a:r>
          </a:p>
          <a:p>
            <a:pPr eaLnBrk="1" hangingPunct="1">
              <a:spcBef>
                <a:spcPct val="50000"/>
              </a:spcBef>
              <a:buFontTx/>
              <a:buNone/>
            </a:pPr>
            <a:r>
              <a:rPr lang="fr-CH" altLang="it-CH" sz="4400" b="1">
                <a:solidFill>
                  <a:srgbClr val="000000"/>
                </a:solidFill>
              </a:rPr>
              <a:t>È</a:t>
            </a:r>
          </a:p>
          <a:p>
            <a:pPr eaLnBrk="1" hangingPunct="1">
              <a:spcBef>
                <a:spcPct val="50000"/>
              </a:spcBef>
              <a:buFontTx/>
              <a:buNone/>
            </a:pPr>
            <a:r>
              <a:rPr lang="fr-CH" altLang="it-CH" b="1">
                <a:solidFill>
                  <a:srgbClr val="000000"/>
                </a:solidFill>
              </a:rPr>
              <a:t>la fase suprema del capitalismo</a:t>
            </a:r>
            <a:endParaRPr lang="it-IT" altLang="it-CH" b="1">
              <a:solidFill>
                <a:srgbClr val="000000"/>
              </a:solidFill>
            </a:endParaRPr>
          </a:p>
        </p:txBody>
      </p:sp>
      <p:sp>
        <p:nvSpPr>
          <p:cNvPr id="480260" name="CasellaDiTesto 2">
            <a:extLst>
              <a:ext uri="{FF2B5EF4-FFF2-40B4-BE49-F238E27FC236}">
                <a16:creationId xmlns:a16="http://schemas.microsoft.com/office/drawing/2014/main" id="{50982A9C-7022-D23E-CF68-4E7A0E0591E7}"/>
              </a:ext>
            </a:extLst>
          </p:cNvPr>
          <p:cNvSpPr txBox="1">
            <a:spLocks noChangeArrowheads="1"/>
          </p:cNvSpPr>
          <p:nvPr/>
        </p:nvSpPr>
        <p:spPr bwMode="auto">
          <a:xfrm>
            <a:off x="1939925" y="5713413"/>
            <a:ext cx="4392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Con gli accordi internazionali ttip - tisa – ceta,  ecc. l’imperialismo vuole dominare il mondo.</a:t>
            </a:r>
          </a:p>
        </p:txBody>
      </p:sp>
      <p:pic>
        <p:nvPicPr>
          <p:cNvPr id="4" name="Immagine 3">
            <a:extLst>
              <a:ext uri="{FF2B5EF4-FFF2-40B4-BE49-F238E27FC236}">
                <a16:creationId xmlns:a16="http://schemas.microsoft.com/office/drawing/2014/main" id="{7C37CE26-B22D-67D4-B8A9-D3ED98896493}"/>
              </a:ext>
            </a:extLst>
          </p:cNvPr>
          <p:cNvPicPr>
            <a:picLocks noChangeAspect="1"/>
          </p:cNvPicPr>
          <p:nvPr/>
        </p:nvPicPr>
        <p:blipFill>
          <a:blip r:embed="rId3"/>
          <a:stretch>
            <a:fillRect/>
          </a:stretch>
        </p:blipFill>
        <p:spPr>
          <a:xfrm>
            <a:off x="5214938" y="744538"/>
            <a:ext cx="2233612" cy="1585912"/>
          </a:xfrm>
          <a:prstGeom prst="rect">
            <a:avLst/>
          </a:prstGeom>
          <a:ln w="28575">
            <a:solidFill>
              <a:schemeClr val="bg1"/>
            </a:solidFill>
          </a:ln>
          <a:effectLst>
            <a:outerShdw blurRad="292100" dist="139700" dir="2700000" algn="tl" rotWithShape="0">
              <a:srgbClr val="333333">
                <a:alpha val="65000"/>
              </a:srgbClr>
            </a:outerShdw>
          </a:effectLst>
        </p:spPr>
      </p:pic>
      <p:pic>
        <p:nvPicPr>
          <p:cNvPr id="480262" name="Immagine 6">
            <a:extLst>
              <a:ext uri="{FF2B5EF4-FFF2-40B4-BE49-F238E27FC236}">
                <a16:creationId xmlns:a16="http://schemas.microsoft.com/office/drawing/2014/main" id="{0DBAA601-2DCB-5477-086C-F2B44F8A75A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5084763"/>
            <a:ext cx="887412"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con angoli arrotondati 1">
            <a:extLst>
              <a:ext uri="{FF2B5EF4-FFF2-40B4-BE49-F238E27FC236}">
                <a16:creationId xmlns:a16="http://schemas.microsoft.com/office/drawing/2014/main" id="{A11FA194-CF72-9A24-3AA8-29EF75A1D92A}"/>
              </a:ext>
            </a:extLst>
          </p:cNvPr>
          <p:cNvSpPr/>
          <p:nvPr/>
        </p:nvSpPr>
        <p:spPr>
          <a:xfrm>
            <a:off x="395288" y="260350"/>
            <a:ext cx="8353425" cy="63373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2306" name="Slide Number Placeholder 3">
            <a:extLst>
              <a:ext uri="{FF2B5EF4-FFF2-40B4-BE49-F238E27FC236}">
                <a16:creationId xmlns:a16="http://schemas.microsoft.com/office/drawing/2014/main" id="{9FCE3FEF-689A-42AB-3422-610BD38D439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10DC7AE-4CF7-4F84-9A69-E81B1A9591E7}" type="slidenum">
              <a:rPr lang="it-IT" altLang="en-US" sz="1400" smtClean="0">
                <a:solidFill>
                  <a:srgbClr val="FFFFFF"/>
                </a:solidFill>
              </a:rPr>
              <a:pPr>
                <a:spcBef>
                  <a:spcPct val="0"/>
                </a:spcBef>
                <a:buFontTx/>
                <a:buNone/>
              </a:pPr>
              <a:t>176</a:t>
            </a:fld>
            <a:endParaRPr lang="it-IT" altLang="en-US" sz="1400">
              <a:solidFill>
                <a:srgbClr val="FFFFFF"/>
              </a:solidFill>
            </a:endParaRPr>
          </a:p>
        </p:txBody>
      </p:sp>
      <p:pic>
        <p:nvPicPr>
          <p:cNvPr id="336899" name="Picture 4" descr="economia mercato">
            <a:extLst>
              <a:ext uri="{FF2B5EF4-FFF2-40B4-BE49-F238E27FC236}">
                <a16:creationId xmlns:a16="http://schemas.microsoft.com/office/drawing/2014/main" id="{7D0DBD89-8720-3F82-0E98-6D11DA58B774}"/>
              </a:ext>
            </a:extLst>
          </p:cNvPr>
          <p:cNvPicPr>
            <a:picLocks noChangeAspect="1" noChangeArrowheads="1"/>
          </p:cNvPicPr>
          <p:nvPr/>
        </p:nvPicPr>
        <p:blipFill>
          <a:blip r:embed="rId4"/>
          <a:srcRect/>
          <a:stretch>
            <a:fillRect/>
          </a:stretch>
        </p:blipFill>
        <p:spPr bwMode="auto">
          <a:xfrm>
            <a:off x="971550" y="549275"/>
            <a:ext cx="6408738" cy="5775325"/>
          </a:xfrm>
          <a:prstGeom prst="rect">
            <a:avLst/>
          </a:prstGeom>
          <a:ln>
            <a:noFill/>
          </a:ln>
          <a:effectLst>
            <a:outerShdw blurRad="292100" dist="139700" dir="2700000" algn="tl" rotWithShape="0">
              <a:srgbClr val="333333">
                <a:alpha val="65000"/>
              </a:srgbClr>
            </a:outerShdw>
          </a:effectLst>
        </p:spPr>
      </p:pic>
      <p:sp>
        <p:nvSpPr>
          <p:cNvPr id="482308" name="CasellaDiTesto 1">
            <a:extLst>
              <a:ext uri="{FF2B5EF4-FFF2-40B4-BE49-F238E27FC236}">
                <a16:creationId xmlns:a16="http://schemas.microsoft.com/office/drawing/2014/main" id="{AC68B9FE-94BB-1968-4D76-FFE931BA39C8}"/>
              </a:ext>
            </a:extLst>
          </p:cNvPr>
          <p:cNvSpPr txBox="1">
            <a:spLocks noChangeArrowheads="1"/>
          </p:cNvSpPr>
          <p:nvPr/>
        </p:nvSpPr>
        <p:spPr bwMode="auto">
          <a:xfrm>
            <a:off x="7667625" y="2492375"/>
            <a:ext cx="9350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t>Sullo stesso giornale: due </a:t>
            </a:r>
          </a:p>
          <a:p>
            <a:pPr eaLnBrk="1" hangingPunct="1">
              <a:spcBef>
                <a:spcPct val="0"/>
              </a:spcBef>
              <a:buFontTx/>
              <a:buNone/>
            </a:pPr>
            <a:r>
              <a:rPr lang="it-CH" altLang="it-CH" sz="1200"/>
              <a:t>notizie apparente-mente contrad-ditorie</a:t>
            </a:r>
          </a:p>
          <a:p>
            <a:pPr eaLnBrk="1" hangingPunct="1">
              <a:spcBef>
                <a:spcPct val="0"/>
              </a:spcBef>
              <a:buFontTx/>
              <a:buNone/>
            </a:pPr>
            <a:endParaRPr lang="it-CH" altLang="it-CH" sz="1200"/>
          </a:p>
          <a:p>
            <a:pPr eaLnBrk="1" hangingPunct="1">
              <a:spcBef>
                <a:spcPct val="0"/>
              </a:spcBef>
              <a:buFontTx/>
              <a:buNone/>
            </a:pPr>
            <a:endParaRPr lang="it-CH" altLang="it-CH" sz="1200"/>
          </a:p>
          <a:p>
            <a:pPr eaLnBrk="1" hangingPunct="1">
              <a:spcBef>
                <a:spcPct val="0"/>
              </a:spcBef>
              <a:buFontTx/>
              <a:buNone/>
            </a:pPr>
            <a:r>
              <a:rPr lang="it-CH" altLang="it-CH" sz="1200"/>
              <a:t>Pechè ?</a:t>
            </a:r>
          </a:p>
        </p:txBody>
      </p:sp>
    </p:spTree>
  </p:cSld>
  <p:clrMapOvr>
    <a:overrideClrMapping bg1="dk2" tx1="lt1" bg2="dk1" tx2="lt2" accent1="accent1" accent2="accent2" accent3="accent3" accent4="accent4" accent5="accent5" accent6="accent6" hlink="hlink" folHlink="folHlink"/>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4354" name="Slide Number Placeholder 1">
            <a:extLst>
              <a:ext uri="{FF2B5EF4-FFF2-40B4-BE49-F238E27FC236}">
                <a16:creationId xmlns:a16="http://schemas.microsoft.com/office/drawing/2014/main" id="{BFDBF2C1-B28F-E06C-262B-1B8498FABF8B}"/>
              </a:ext>
            </a:extLst>
          </p:cNvPr>
          <p:cNvSpPr>
            <a:spLocks noGrp="1"/>
          </p:cNvSpPr>
          <p:nvPr>
            <p:ph type="sldNum" sz="quarter" idx="12"/>
          </p:nvPr>
        </p:nvSpPr>
        <p:spPr>
          <a:xfrm>
            <a:off x="6719888" y="6451600"/>
            <a:ext cx="2133600" cy="40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38B0A4D-BC8E-4AF4-9573-7102064B74B5}" type="slidenum">
              <a:rPr lang="it-IT" altLang="en-US" sz="1400" smtClean="0">
                <a:solidFill>
                  <a:srgbClr val="FFFFFF"/>
                </a:solidFill>
              </a:rPr>
              <a:pPr>
                <a:spcBef>
                  <a:spcPct val="0"/>
                </a:spcBef>
                <a:buFontTx/>
                <a:buNone/>
              </a:pPr>
              <a:t>177</a:t>
            </a:fld>
            <a:endParaRPr lang="it-IT" altLang="en-US" sz="1400">
              <a:solidFill>
                <a:srgbClr val="FFFFFF"/>
              </a:solidFill>
            </a:endParaRPr>
          </a:p>
        </p:txBody>
      </p:sp>
      <p:pic>
        <p:nvPicPr>
          <p:cNvPr id="337923" name="Picture 2" descr="http://www.correrenelverde.it/economia/images/borsa%20di%20New%20York.JPG">
            <a:extLst>
              <a:ext uri="{FF2B5EF4-FFF2-40B4-BE49-F238E27FC236}">
                <a16:creationId xmlns:a16="http://schemas.microsoft.com/office/drawing/2014/main" id="{783BC7FE-02B1-4AFA-726E-1D4D4BA9FECF}"/>
              </a:ext>
            </a:extLst>
          </p:cNvPr>
          <p:cNvPicPr>
            <a:picLocks noChangeAspect="1" noChangeArrowheads="1"/>
          </p:cNvPicPr>
          <p:nvPr/>
        </p:nvPicPr>
        <p:blipFill>
          <a:blip r:embed="rId4"/>
          <a:srcRect/>
          <a:stretch>
            <a:fillRect/>
          </a:stretch>
        </p:blipFill>
        <p:spPr bwMode="auto">
          <a:xfrm>
            <a:off x="142875" y="214313"/>
            <a:ext cx="2071688" cy="2762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7924" name="Picture 4" descr="http://www.piazzaffari.info/wp-content/uploads/2008/08/borsa1.jpg">
            <a:extLst>
              <a:ext uri="{FF2B5EF4-FFF2-40B4-BE49-F238E27FC236}">
                <a16:creationId xmlns:a16="http://schemas.microsoft.com/office/drawing/2014/main" id="{19D32288-E625-1F09-7F8F-54255B689FB0}"/>
              </a:ext>
            </a:extLst>
          </p:cNvPr>
          <p:cNvPicPr>
            <a:picLocks noChangeAspect="1" noChangeArrowheads="1"/>
          </p:cNvPicPr>
          <p:nvPr/>
        </p:nvPicPr>
        <p:blipFill>
          <a:blip r:embed="rId5"/>
          <a:srcRect/>
          <a:stretch>
            <a:fillRect/>
          </a:stretch>
        </p:blipFill>
        <p:spPr bwMode="auto">
          <a:xfrm>
            <a:off x="142875" y="4986338"/>
            <a:ext cx="2643188" cy="1733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7925" name="Picture 6" descr="http://www.myluxury.it/img/borsa_valori_milano.jpg">
            <a:extLst>
              <a:ext uri="{FF2B5EF4-FFF2-40B4-BE49-F238E27FC236}">
                <a16:creationId xmlns:a16="http://schemas.microsoft.com/office/drawing/2014/main" id="{2AC0C225-679B-E05F-A32A-731693F3DBD8}"/>
              </a:ext>
            </a:extLst>
          </p:cNvPr>
          <p:cNvPicPr>
            <a:picLocks noChangeAspect="1" noChangeArrowheads="1"/>
          </p:cNvPicPr>
          <p:nvPr/>
        </p:nvPicPr>
        <p:blipFill>
          <a:blip r:embed="rId6"/>
          <a:srcRect/>
          <a:stretch>
            <a:fillRect/>
          </a:stretch>
        </p:blipFill>
        <p:spPr bwMode="auto">
          <a:xfrm>
            <a:off x="142875" y="3071813"/>
            <a:ext cx="2676525" cy="17907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7926" name="Picture 10" descr="http://www.borsainside.com/mercati_italiani/italia_dicembre_2005/PIRELLI&amp;C%20REAL%20E.png">
            <a:extLst>
              <a:ext uri="{FF2B5EF4-FFF2-40B4-BE49-F238E27FC236}">
                <a16:creationId xmlns:a16="http://schemas.microsoft.com/office/drawing/2014/main" id="{9312CDA1-8982-304E-DCAB-C97311E2809B}"/>
              </a:ext>
            </a:extLst>
          </p:cNvPr>
          <p:cNvPicPr>
            <a:picLocks noChangeAspect="1" noChangeArrowheads="1"/>
          </p:cNvPicPr>
          <p:nvPr/>
        </p:nvPicPr>
        <p:blipFill>
          <a:blip r:embed="rId7"/>
          <a:srcRect/>
          <a:stretch>
            <a:fillRect/>
          </a:stretch>
        </p:blipFill>
        <p:spPr bwMode="auto">
          <a:xfrm>
            <a:off x="6858000" y="214313"/>
            <a:ext cx="1857375" cy="13573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37927" name="Picture 12" descr="http://www.mon-argent.com/wp-content/uploads/bourse/nyse.jpg">
            <a:extLst>
              <a:ext uri="{FF2B5EF4-FFF2-40B4-BE49-F238E27FC236}">
                <a16:creationId xmlns:a16="http://schemas.microsoft.com/office/drawing/2014/main" id="{425CDF83-E7C5-484B-E0BE-132DBAC9734D}"/>
              </a:ext>
            </a:extLst>
          </p:cNvPr>
          <p:cNvPicPr>
            <a:picLocks noChangeAspect="1" noChangeArrowheads="1"/>
          </p:cNvPicPr>
          <p:nvPr/>
        </p:nvPicPr>
        <p:blipFill>
          <a:blip r:embed="rId8"/>
          <a:srcRect/>
          <a:stretch>
            <a:fillRect/>
          </a:stretch>
        </p:blipFill>
        <p:spPr bwMode="auto">
          <a:xfrm>
            <a:off x="2428875" y="214313"/>
            <a:ext cx="4179888" cy="27860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7928" name="Picture 14" descr="http://www.abc.net.au/reslib/200702/r128676_422788.jpg">
            <a:extLst>
              <a:ext uri="{FF2B5EF4-FFF2-40B4-BE49-F238E27FC236}">
                <a16:creationId xmlns:a16="http://schemas.microsoft.com/office/drawing/2014/main" id="{FAA9AA1D-B852-5AC1-CFA5-7566B7FA40DD}"/>
              </a:ext>
            </a:extLst>
          </p:cNvPr>
          <p:cNvPicPr>
            <a:picLocks noChangeAspect="1" noChangeArrowheads="1"/>
          </p:cNvPicPr>
          <p:nvPr/>
        </p:nvPicPr>
        <p:blipFill>
          <a:blip r:embed="rId9"/>
          <a:srcRect/>
          <a:stretch>
            <a:fillRect/>
          </a:stretch>
        </p:blipFill>
        <p:spPr bwMode="auto">
          <a:xfrm>
            <a:off x="6858000" y="1704975"/>
            <a:ext cx="1857375" cy="1295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4361" name="TextBox 9">
            <a:extLst>
              <a:ext uri="{FF2B5EF4-FFF2-40B4-BE49-F238E27FC236}">
                <a16:creationId xmlns:a16="http://schemas.microsoft.com/office/drawing/2014/main" id="{CA5E6172-EC9E-A755-F31F-7D2171840F26}"/>
              </a:ext>
            </a:extLst>
          </p:cNvPr>
          <p:cNvSpPr txBox="1">
            <a:spLocks noChangeArrowheads="1"/>
          </p:cNvSpPr>
          <p:nvPr/>
        </p:nvSpPr>
        <p:spPr bwMode="auto">
          <a:xfrm>
            <a:off x="2928938" y="4143375"/>
            <a:ext cx="5857875" cy="2308225"/>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800">
                <a:solidFill>
                  <a:srgbClr val="FFFFFF"/>
                </a:solidFill>
              </a:rPr>
              <a:t>Nel sistema capitalista la compravendita di titoli di proprietà (Azioni) o di credito (Obbligazioni), di materie prime, di divise, di immobili, ecc. ha assunto proporzioni  megagalattiche. Ogni giorno ci si scambia il controvalore di miliardi di dollari. </a:t>
            </a:r>
          </a:p>
          <a:p>
            <a:pPr eaLnBrk="1" hangingPunct="1">
              <a:spcBef>
                <a:spcPct val="0"/>
              </a:spcBef>
              <a:buFontTx/>
              <a:buNone/>
            </a:pPr>
            <a:r>
              <a:rPr lang="fr-CH" altLang="it-CH" sz="1800">
                <a:solidFill>
                  <a:srgbClr val="FFFFFF"/>
                </a:solidFill>
              </a:rPr>
              <a:t>I corsi salgono o scendono vertiginosamente provocando perdite enormi e permettendo a pochi di arricchirsi rapidamente.</a:t>
            </a:r>
            <a:endParaRPr lang="it-IT" altLang="it-CH" sz="1800">
              <a:solidFill>
                <a:srgbClr val="FFFFFF"/>
              </a:solidFill>
            </a:endParaRPr>
          </a:p>
        </p:txBody>
      </p:sp>
      <p:sp>
        <p:nvSpPr>
          <p:cNvPr id="484362" name="TextBox 10">
            <a:extLst>
              <a:ext uri="{FF2B5EF4-FFF2-40B4-BE49-F238E27FC236}">
                <a16:creationId xmlns:a16="http://schemas.microsoft.com/office/drawing/2014/main" id="{E8E3921F-8DB0-AF24-387C-17EA3CBA239A}"/>
              </a:ext>
            </a:extLst>
          </p:cNvPr>
          <p:cNvSpPr txBox="1">
            <a:spLocks noChangeArrowheads="1"/>
          </p:cNvSpPr>
          <p:nvPr/>
        </p:nvSpPr>
        <p:spPr bwMode="auto">
          <a:xfrm>
            <a:off x="2928938" y="3071813"/>
            <a:ext cx="3357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La più grande borsa del mondo è quella di Wallstreet a </a:t>
            </a:r>
          </a:p>
          <a:p>
            <a:pPr eaLnBrk="1" hangingPunct="1">
              <a:spcBef>
                <a:spcPct val="0"/>
              </a:spcBef>
              <a:buFontTx/>
              <a:buNone/>
            </a:pPr>
            <a:r>
              <a:rPr lang="fr-CH" altLang="it-CH" sz="1200" b="1">
                <a:solidFill>
                  <a:srgbClr val="FFFFFF"/>
                </a:solidFill>
              </a:rPr>
              <a:t>New York</a:t>
            </a:r>
            <a:endParaRPr lang="it-IT" altLang="it-CH" sz="1200" b="1">
              <a:solidFill>
                <a:srgbClr val="FFFFFF"/>
              </a:solidFill>
            </a:endParaRPr>
          </a:p>
        </p:txBody>
      </p:sp>
      <p:sp>
        <p:nvSpPr>
          <p:cNvPr id="484363" name="TextBox 11">
            <a:extLst>
              <a:ext uri="{FF2B5EF4-FFF2-40B4-BE49-F238E27FC236}">
                <a16:creationId xmlns:a16="http://schemas.microsoft.com/office/drawing/2014/main" id="{2BE663FA-63BC-CE8C-34E5-19B37B15899B}"/>
              </a:ext>
            </a:extLst>
          </p:cNvPr>
          <p:cNvSpPr txBox="1">
            <a:spLocks noChangeArrowheads="1"/>
          </p:cNvSpPr>
          <p:nvPr/>
        </p:nvSpPr>
        <p:spPr bwMode="auto">
          <a:xfrm>
            <a:off x="2928938" y="3786188"/>
            <a:ext cx="19288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a:solidFill>
                  <a:srgbClr val="FFFFFF"/>
                </a:solidFill>
              </a:rPr>
              <a:t>La borsa di Milano</a:t>
            </a:r>
            <a:endParaRPr lang="it-IT" altLang="it-CH" sz="1000">
              <a:solidFill>
                <a:srgbClr val="FFFFFF"/>
              </a:solidFill>
            </a:endParaRPr>
          </a:p>
        </p:txBody>
      </p:sp>
      <p:sp>
        <p:nvSpPr>
          <p:cNvPr id="484364" name="TextBox 12">
            <a:extLst>
              <a:ext uri="{FF2B5EF4-FFF2-40B4-BE49-F238E27FC236}">
                <a16:creationId xmlns:a16="http://schemas.microsoft.com/office/drawing/2014/main" id="{89122F00-75FA-7049-5F81-86B90AC1B216}"/>
              </a:ext>
            </a:extLst>
          </p:cNvPr>
          <p:cNvSpPr txBox="1">
            <a:spLocks noChangeArrowheads="1"/>
          </p:cNvSpPr>
          <p:nvPr/>
        </p:nvSpPr>
        <p:spPr bwMode="auto">
          <a:xfrm>
            <a:off x="7072313" y="3071813"/>
            <a:ext cx="1643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Brokers in azione</a:t>
            </a:r>
            <a:endParaRPr lang="it-IT" altLang="it-CH" sz="1200" b="1">
              <a:solidFill>
                <a:srgbClr val="FFFFFF"/>
              </a:solidFill>
            </a:endParaRPr>
          </a:p>
        </p:txBody>
      </p:sp>
      <p:sp>
        <p:nvSpPr>
          <p:cNvPr id="484365" name="CasellaDiTesto 1">
            <a:extLst>
              <a:ext uri="{FF2B5EF4-FFF2-40B4-BE49-F238E27FC236}">
                <a16:creationId xmlns:a16="http://schemas.microsoft.com/office/drawing/2014/main" id="{42AD04EE-0585-9D40-F4A1-076DB3FDCF62}"/>
              </a:ext>
            </a:extLst>
          </p:cNvPr>
          <p:cNvSpPr txBox="1">
            <a:spLocks noChangeArrowheads="1"/>
          </p:cNvSpPr>
          <p:nvPr/>
        </p:nvSpPr>
        <p:spPr bwMode="auto">
          <a:xfrm>
            <a:off x="4259263" y="3536950"/>
            <a:ext cx="4503737"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002060"/>
                </a:solidFill>
              </a:rPr>
              <a:t>La finanziarizzazione dell’economia</a:t>
            </a:r>
            <a:endParaRPr lang="it-IT" altLang="it-CH" sz="2000" b="1">
              <a:solidFill>
                <a:srgbClr val="002060"/>
              </a:solidFill>
            </a:endParaRPr>
          </a:p>
        </p:txBody>
      </p:sp>
    </p:spTree>
  </p:cSld>
  <p:clrMapOvr>
    <a:overrideClrMapping bg1="dk2" tx1="lt1" bg2="dk1" tx2="lt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6402" name="Segnaposto numero diapositiva 1">
            <a:extLst>
              <a:ext uri="{FF2B5EF4-FFF2-40B4-BE49-F238E27FC236}">
                <a16:creationId xmlns:a16="http://schemas.microsoft.com/office/drawing/2014/main" id="{5BF5A1E6-0607-9130-62A7-3B335BA5DD4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652F1F7-4D6D-4E6B-86B2-1D8BE62DD995}" type="slidenum">
              <a:rPr lang="it-IT" altLang="en-US" sz="1400" smtClean="0">
                <a:solidFill>
                  <a:srgbClr val="000000"/>
                </a:solidFill>
              </a:rPr>
              <a:pPr>
                <a:spcBef>
                  <a:spcPct val="0"/>
                </a:spcBef>
                <a:buFontTx/>
                <a:buNone/>
              </a:pPr>
              <a:t>178</a:t>
            </a:fld>
            <a:endParaRPr lang="it-IT" altLang="en-US" sz="1400">
              <a:solidFill>
                <a:srgbClr val="000000"/>
              </a:solidFill>
            </a:endParaRPr>
          </a:p>
        </p:txBody>
      </p:sp>
      <p:sp>
        <p:nvSpPr>
          <p:cNvPr id="3" name="CasellaDiTesto 2">
            <a:extLst>
              <a:ext uri="{FF2B5EF4-FFF2-40B4-BE49-F238E27FC236}">
                <a16:creationId xmlns:a16="http://schemas.microsoft.com/office/drawing/2014/main" id="{26AFB45C-0F1A-A45D-A670-C69D4E5C5D34}"/>
              </a:ext>
            </a:extLst>
          </p:cNvPr>
          <p:cNvSpPr txBox="1"/>
          <p:nvPr/>
        </p:nvSpPr>
        <p:spPr>
          <a:xfrm>
            <a:off x="684213" y="476250"/>
            <a:ext cx="8135937" cy="6278563"/>
          </a:xfrm>
          <a:prstGeom prst="rect">
            <a:avLst/>
          </a:prstGeom>
          <a:noFill/>
        </p:spPr>
        <p:txBody>
          <a:bodyPr>
            <a:spAutoFit/>
          </a:bodyPr>
          <a:lstStyle/>
          <a:p>
            <a:pPr>
              <a:defRPr/>
            </a:pPr>
            <a:r>
              <a:rPr lang="en-US" sz="2400" b="1" dirty="0">
                <a:latin typeface="+mj-lt"/>
              </a:rPr>
              <a:t>La </a:t>
            </a:r>
            <a:r>
              <a:rPr lang="en-US" sz="2400" b="1" dirty="0" err="1">
                <a:latin typeface="+mj-lt"/>
              </a:rPr>
              <a:t>borsa</a:t>
            </a:r>
            <a:r>
              <a:rPr lang="en-US" sz="2400" b="1" dirty="0">
                <a:latin typeface="+mj-lt"/>
              </a:rPr>
              <a:t> – </a:t>
            </a:r>
            <a:r>
              <a:rPr lang="en-US" sz="2400" b="1" dirty="0" err="1">
                <a:latin typeface="+mj-lt"/>
              </a:rPr>
              <a:t>il</a:t>
            </a:r>
            <a:r>
              <a:rPr lang="en-US" sz="2400" b="1" dirty="0">
                <a:latin typeface="+mj-lt"/>
              </a:rPr>
              <a:t> </a:t>
            </a:r>
            <a:r>
              <a:rPr lang="en-US" sz="2400" b="1" dirty="0" err="1">
                <a:latin typeface="+mj-lt"/>
              </a:rPr>
              <a:t>mercato</a:t>
            </a:r>
            <a:r>
              <a:rPr lang="en-US" sz="2400" b="1" dirty="0">
                <a:latin typeface="+mj-lt"/>
              </a:rPr>
              <a:t>      </a:t>
            </a:r>
          </a:p>
          <a:p>
            <a:pPr>
              <a:defRPr/>
            </a:pPr>
            <a:endParaRPr lang="en-US" dirty="0"/>
          </a:p>
          <a:p>
            <a:pPr>
              <a:defRPr/>
            </a:pPr>
            <a:r>
              <a:rPr lang="en-US" dirty="0" err="1"/>
              <a:t>Valori</a:t>
            </a:r>
            <a:r>
              <a:rPr lang="en-US" dirty="0"/>
              <a:t> </a:t>
            </a:r>
            <a:r>
              <a:rPr lang="en-US" dirty="0" err="1"/>
              <a:t>più</a:t>
            </a:r>
            <a:r>
              <a:rPr lang="en-US" dirty="0"/>
              <a:t> </a:t>
            </a:r>
            <a:r>
              <a:rPr lang="en-US" dirty="0" err="1"/>
              <a:t>trattati</a:t>
            </a:r>
            <a:r>
              <a:rPr lang="en-US" dirty="0"/>
              <a:t>  (</a:t>
            </a:r>
            <a:r>
              <a:rPr lang="en-US" dirty="0" err="1"/>
              <a:t>compravendita</a:t>
            </a:r>
            <a:r>
              <a:rPr lang="en-US" dirty="0"/>
              <a:t>) in </a:t>
            </a:r>
            <a:r>
              <a:rPr lang="en-US" dirty="0" err="1"/>
              <a:t>borsa</a:t>
            </a:r>
            <a:r>
              <a:rPr lang="en-US" dirty="0"/>
              <a:t>:</a:t>
            </a:r>
          </a:p>
          <a:p>
            <a:pPr>
              <a:defRPr/>
            </a:pPr>
            <a:endParaRPr lang="en-US" dirty="0"/>
          </a:p>
          <a:p>
            <a:pPr>
              <a:defRPr/>
            </a:pPr>
            <a:r>
              <a:rPr lang="en-US" sz="2000" b="1" dirty="0"/>
              <a:t> </a:t>
            </a:r>
            <a:r>
              <a:rPr lang="en-US" sz="2000" b="1" dirty="0" err="1"/>
              <a:t>cartevalori</a:t>
            </a:r>
            <a:r>
              <a:rPr lang="en-US" dirty="0"/>
              <a:t>            (</a:t>
            </a:r>
            <a:r>
              <a:rPr lang="en-US" dirty="0" err="1"/>
              <a:t>azioni</a:t>
            </a:r>
            <a:r>
              <a:rPr lang="en-US" dirty="0"/>
              <a:t>, </a:t>
            </a:r>
            <a:r>
              <a:rPr lang="en-US" dirty="0" err="1"/>
              <a:t>obbligazioni</a:t>
            </a:r>
            <a:r>
              <a:rPr lang="en-US" dirty="0"/>
              <a:t>, BOT, </a:t>
            </a:r>
            <a:r>
              <a:rPr lang="en-US" dirty="0" err="1"/>
              <a:t>derivati</a:t>
            </a:r>
            <a:r>
              <a:rPr lang="en-US" dirty="0"/>
              <a:t>, </a:t>
            </a:r>
            <a:r>
              <a:rPr lang="en-US" dirty="0" err="1"/>
              <a:t>fondi</a:t>
            </a:r>
            <a:r>
              <a:rPr lang="en-US" dirty="0"/>
              <a:t>, </a:t>
            </a:r>
            <a:r>
              <a:rPr lang="en-US" dirty="0" err="1"/>
              <a:t>ecc</a:t>
            </a:r>
            <a:r>
              <a:rPr lang="en-US" dirty="0"/>
              <a:t>.)</a:t>
            </a:r>
          </a:p>
          <a:p>
            <a:pPr>
              <a:defRPr/>
            </a:pPr>
            <a:endParaRPr lang="en-US" dirty="0"/>
          </a:p>
          <a:p>
            <a:pPr>
              <a:defRPr/>
            </a:pPr>
            <a:r>
              <a:rPr lang="en-US" sz="2000" b="1" dirty="0"/>
              <a:t> </a:t>
            </a:r>
            <a:r>
              <a:rPr lang="en-US" sz="2000" b="1" dirty="0" err="1"/>
              <a:t>materie</a:t>
            </a:r>
            <a:r>
              <a:rPr lang="en-US" sz="2000" b="1" dirty="0"/>
              <a:t> prime      </a:t>
            </a:r>
            <a:r>
              <a:rPr lang="en-US" dirty="0"/>
              <a:t>(</a:t>
            </a:r>
            <a:r>
              <a:rPr lang="en-US" dirty="0" err="1"/>
              <a:t>oro</a:t>
            </a:r>
            <a:r>
              <a:rPr lang="en-US" dirty="0"/>
              <a:t>, </a:t>
            </a:r>
            <a:r>
              <a:rPr lang="en-US" dirty="0" err="1"/>
              <a:t>petrolio</a:t>
            </a:r>
            <a:r>
              <a:rPr lang="en-US" dirty="0"/>
              <a:t>, cacao, </a:t>
            </a:r>
            <a:r>
              <a:rPr lang="en-US" dirty="0" err="1"/>
              <a:t>cereali</a:t>
            </a:r>
            <a:r>
              <a:rPr lang="en-US" dirty="0"/>
              <a:t>, </a:t>
            </a:r>
            <a:r>
              <a:rPr lang="en-US" dirty="0" err="1"/>
              <a:t>metalli</a:t>
            </a:r>
            <a:r>
              <a:rPr lang="en-US" dirty="0"/>
              <a:t> </a:t>
            </a:r>
            <a:r>
              <a:rPr lang="en-US" dirty="0" err="1"/>
              <a:t>industriali</a:t>
            </a:r>
            <a:r>
              <a:rPr lang="en-US" dirty="0"/>
              <a:t>, </a:t>
            </a:r>
            <a:r>
              <a:rPr lang="en-US" dirty="0" err="1"/>
              <a:t>ecc</a:t>
            </a:r>
            <a:r>
              <a:rPr lang="en-US" dirty="0"/>
              <a:t>.)</a:t>
            </a:r>
          </a:p>
          <a:p>
            <a:pPr>
              <a:defRPr/>
            </a:pPr>
            <a:endParaRPr lang="en-US" dirty="0"/>
          </a:p>
          <a:p>
            <a:pPr>
              <a:defRPr/>
            </a:pPr>
            <a:r>
              <a:rPr lang="en-US" sz="2000" b="1" dirty="0"/>
              <a:t> </a:t>
            </a:r>
            <a:r>
              <a:rPr lang="en-US" sz="2000" b="1" dirty="0" err="1"/>
              <a:t>divise</a:t>
            </a:r>
            <a:r>
              <a:rPr lang="en-US" sz="2000" b="1" dirty="0"/>
              <a:t>                    </a:t>
            </a:r>
            <a:r>
              <a:rPr lang="en-US" dirty="0"/>
              <a:t>($, £, €, </a:t>
            </a:r>
            <a:r>
              <a:rPr lang="en-US" dirty="0" err="1"/>
              <a:t>Frs</a:t>
            </a:r>
            <a:r>
              <a:rPr lang="en-US" dirty="0"/>
              <a:t>, ¥,  </a:t>
            </a:r>
            <a:r>
              <a:rPr lang="en-US" dirty="0" err="1"/>
              <a:t>ecc</a:t>
            </a:r>
            <a:r>
              <a:rPr lang="en-US" dirty="0"/>
              <a:t>.)</a:t>
            </a:r>
          </a:p>
          <a:p>
            <a:pPr>
              <a:defRPr/>
            </a:pPr>
            <a:endParaRPr lang="en-US" dirty="0"/>
          </a:p>
          <a:p>
            <a:pPr>
              <a:defRPr/>
            </a:pPr>
            <a:r>
              <a:rPr lang="en-US" sz="2000" b="1" dirty="0"/>
              <a:t> </a:t>
            </a:r>
            <a:r>
              <a:rPr lang="en-US" sz="2000" b="1" dirty="0" err="1"/>
              <a:t>immobili</a:t>
            </a:r>
            <a:r>
              <a:rPr lang="en-US" dirty="0"/>
              <a:t>                 (</a:t>
            </a:r>
            <a:r>
              <a:rPr lang="en-US" dirty="0" err="1"/>
              <a:t>immobili</a:t>
            </a:r>
            <a:r>
              <a:rPr lang="en-US" dirty="0"/>
              <a:t>, </a:t>
            </a:r>
            <a:r>
              <a:rPr lang="en-US" dirty="0" err="1"/>
              <a:t>ipoteche</a:t>
            </a:r>
            <a:r>
              <a:rPr lang="en-US" dirty="0"/>
              <a:t>, </a:t>
            </a:r>
            <a:r>
              <a:rPr lang="en-US" dirty="0" err="1"/>
              <a:t>ecc</a:t>
            </a:r>
            <a:r>
              <a:rPr lang="en-US" dirty="0"/>
              <a:t>.)</a:t>
            </a:r>
          </a:p>
          <a:p>
            <a:pPr>
              <a:defRPr/>
            </a:pPr>
            <a:endParaRPr lang="en-US" dirty="0"/>
          </a:p>
          <a:p>
            <a:pPr>
              <a:defRPr/>
            </a:pPr>
            <a:endParaRPr lang="en-US" dirty="0"/>
          </a:p>
          <a:p>
            <a:pPr marL="2176463" indent="-2176463">
              <a:defRPr/>
            </a:pPr>
            <a:r>
              <a:rPr lang="en-US" sz="2000" b="1" dirty="0"/>
              <a:t> </a:t>
            </a:r>
            <a:r>
              <a:rPr lang="en-US" sz="2000" b="1" dirty="0" err="1"/>
              <a:t>altri</a:t>
            </a:r>
            <a:r>
              <a:rPr lang="en-US" sz="2000" b="1" dirty="0"/>
              <a:t> </a:t>
            </a:r>
            <a:r>
              <a:rPr lang="en-US" sz="2000" b="1" dirty="0" err="1"/>
              <a:t>valori</a:t>
            </a:r>
            <a:r>
              <a:rPr lang="en-US" sz="2000" b="1" dirty="0"/>
              <a:t>            </a:t>
            </a:r>
            <a:r>
              <a:rPr lang="en-US" dirty="0"/>
              <a:t>(</a:t>
            </a:r>
            <a:r>
              <a:rPr lang="en-US" dirty="0" err="1"/>
              <a:t>trasporti</a:t>
            </a:r>
            <a:r>
              <a:rPr lang="en-US" dirty="0"/>
              <a:t>, </a:t>
            </a:r>
            <a:r>
              <a:rPr lang="en-US" dirty="0" err="1"/>
              <a:t>energia</a:t>
            </a:r>
            <a:r>
              <a:rPr lang="en-US" dirty="0"/>
              <a:t>, </a:t>
            </a:r>
            <a:r>
              <a:rPr lang="en-US" dirty="0" err="1"/>
              <a:t>assicurazioni</a:t>
            </a:r>
            <a:r>
              <a:rPr lang="en-US" dirty="0"/>
              <a:t>, </a:t>
            </a:r>
            <a:r>
              <a:rPr lang="en-US" dirty="0" err="1"/>
              <a:t>debito</a:t>
            </a:r>
            <a:r>
              <a:rPr lang="en-US" dirty="0"/>
              <a:t> </a:t>
            </a:r>
            <a:r>
              <a:rPr lang="en-US" dirty="0" err="1"/>
              <a:t>pubblico</a:t>
            </a:r>
            <a:r>
              <a:rPr lang="en-US" dirty="0"/>
              <a:t>, </a:t>
            </a:r>
            <a:r>
              <a:rPr lang="en-US" dirty="0" err="1"/>
              <a:t>turismo</a:t>
            </a:r>
            <a:r>
              <a:rPr lang="en-US" dirty="0"/>
              <a:t>, </a:t>
            </a:r>
            <a:r>
              <a:rPr lang="en-US" dirty="0" err="1"/>
              <a:t>spettacolo</a:t>
            </a:r>
            <a:r>
              <a:rPr lang="en-US" dirty="0"/>
              <a:t>, </a:t>
            </a:r>
            <a:r>
              <a:rPr lang="en-US" dirty="0" err="1"/>
              <a:t>l’informazione</a:t>
            </a:r>
            <a:r>
              <a:rPr lang="en-US" dirty="0"/>
              <a:t>, </a:t>
            </a:r>
            <a:r>
              <a:rPr lang="en-US" dirty="0" err="1"/>
              <a:t>armamenti</a:t>
            </a:r>
            <a:r>
              <a:rPr lang="en-US" dirty="0"/>
              <a:t>, </a:t>
            </a:r>
            <a:r>
              <a:rPr lang="en-US" dirty="0" err="1"/>
              <a:t>ecc</a:t>
            </a:r>
            <a:r>
              <a:rPr lang="en-US" dirty="0"/>
              <a:t>.)</a:t>
            </a:r>
          </a:p>
          <a:p>
            <a:pPr>
              <a:defRPr/>
            </a:pPr>
            <a:endParaRPr lang="en-US" dirty="0"/>
          </a:p>
          <a:p>
            <a:pPr>
              <a:defRPr/>
            </a:pPr>
            <a:r>
              <a:rPr lang="it-CH" sz="1200" dirty="0"/>
              <a:t>Le azioni sono dei titoli di comproprietà.</a:t>
            </a:r>
          </a:p>
          <a:p>
            <a:pPr>
              <a:defRPr/>
            </a:pPr>
            <a:r>
              <a:rPr lang="it-CH" sz="1200" dirty="0"/>
              <a:t>Le obbligazioni, BOT, ecc. sono dei certificati di prestito.</a:t>
            </a:r>
            <a:endParaRPr lang="en-US" sz="1200" dirty="0"/>
          </a:p>
          <a:p>
            <a:pPr>
              <a:defRPr/>
            </a:pPr>
            <a:r>
              <a:rPr lang="en-US" sz="1200" dirty="0"/>
              <a:t>I </a:t>
            </a:r>
            <a:r>
              <a:rPr lang="en-US" sz="1200" dirty="0" err="1"/>
              <a:t>derivati</a:t>
            </a:r>
            <a:r>
              <a:rPr lang="en-US" sz="1200" dirty="0"/>
              <a:t> </a:t>
            </a:r>
            <a:r>
              <a:rPr lang="en-US" sz="1200" dirty="0" err="1"/>
              <a:t>classici</a:t>
            </a:r>
            <a:r>
              <a:rPr lang="en-US" sz="1200" dirty="0"/>
              <a:t> </a:t>
            </a:r>
            <a:r>
              <a:rPr lang="en-US" sz="1200" dirty="0" err="1"/>
              <a:t>sono</a:t>
            </a:r>
            <a:r>
              <a:rPr lang="en-US" sz="1200" dirty="0"/>
              <a:t> le </a:t>
            </a:r>
            <a:r>
              <a:rPr lang="en-US" sz="1400" b="1" dirty="0" err="1"/>
              <a:t>opzioni</a:t>
            </a:r>
            <a:r>
              <a:rPr lang="en-US" sz="1200" dirty="0"/>
              <a:t> (warrants, future-</a:t>
            </a:r>
            <a:r>
              <a:rPr lang="en-US" sz="1200" dirty="0" err="1"/>
              <a:t>mercato</a:t>
            </a:r>
            <a:r>
              <a:rPr lang="en-US" sz="1200" dirty="0"/>
              <a:t> a </a:t>
            </a:r>
            <a:r>
              <a:rPr lang="en-US" sz="1200" dirty="0" err="1"/>
              <a:t>termine</a:t>
            </a:r>
            <a:r>
              <a:rPr lang="en-US" sz="1200" dirty="0"/>
              <a:t>, </a:t>
            </a:r>
            <a:r>
              <a:rPr lang="en-US" sz="1200" dirty="0" err="1"/>
              <a:t>prodotti</a:t>
            </a:r>
            <a:r>
              <a:rPr lang="en-US" sz="1200" dirty="0"/>
              <a:t> </a:t>
            </a:r>
            <a:r>
              <a:rPr lang="en-US" sz="1200" dirty="0" err="1"/>
              <a:t>derivati</a:t>
            </a:r>
            <a:r>
              <a:rPr lang="en-US" sz="1200" dirty="0"/>
              <a:t> </a:t>
            </a:r>
            <a:r>
              <a:rPr lang="en-US" sz="1200" dirty="0" err="1"/>
              <a:t>strutturati</a:t>
            </a:r>
            <a:r>
              <a:rPr lang="en-US" sz="1200" dirty="0"/>
              <a:t>, </a:t>
            </a:r>
            <a:r>
              <a:rPr lang="en-US" sz="1200" dirty="0" err="1"/>
              <a:t>ecc</a:t>
            </a:r>
            <a:r>
              <a:rPr lang="en-US" sz="1200" dirty="0"/>
              <a:t>.). </a:t>
            </a:r>
          </a:p>
          <a:p>
            <a:pPr>
              <a:defRPr/>
            </a:pPr>
            <a:r>
              <a:rPr lang="en-US" sz="1200" dirty="0"/>
              <a:t>Le </a:t>
            </a:r>
            <a:r>
              <a:rPr lang="en-US" sz="1200" dirty="0" err="1"/>
              <a:t>opzioni</a:t>
            </a:r>
            <a:r>
              <a:rPr lang="en-US" sz="1200" dirty="0"/>
              <a:t> </a:t>
            </a:r>
            <a:r>
              <a:rPr lang="en-US" sz="1200" dirty="0" err="1"/>
              <a:t>sono</a:t>
            </a:r>
            <a:r>
              <a:rPr lang="en-US" sz="1200" dirty="0"/>
              <a:t> </a:t>
            </a:r>
            <a:r>
              <a:rPr lang="en-US" sz="1200" dirty="0" err="1"/>
              <a:t>delle</a:t>
            </a:r>
            <a:r>
              <a:rPr lang="en-US" sz="1200" dirty="0"/>
              <a:t> </a:t>
            </a:r>
            <a:r>
              <a:rPr lang="en-US" sz="1200" dirty="0" err="1"/>
              <a:t>riservazioni</a:t>
            </a:r>
            <a:r>
              <a:rPr lang="en-US" sz="1200" dirty="0"/>
              <a:t> (</a:t>
            </a:r>
            <a:r>
              <a:rPr lang="en-US" sz="1200" dirty="0" err="1"/>
              <a:t>diritti</a:t>
            </a:r>
            <a:r>
              <a:rPr lang="en-US" sz="1200" dirty="0"/>
              <a:t> di </a:t>
            </a:r>
            <a:r>
              <a:rPr lang="en-US" sz="1200" dirty="0" err="1"/>
              <a:t>compera</a:t>
            </a:r>
            <a:r>
              <a:rPr lang="en-US" sz="1200" dirty="0"/>
              <a:t> o di </a:t>
            </a:r>
            <a:r>
              <a:rPr lang="en-US" sz="1200" dirty="0" err="1"/>
              <a:t>vendita</a:t>
            </a:r>
            <a:r>
              <a:rPr lang="en-US" sz="1200" dirty="0"/>
              <a:t>) </a:t>
            </a:r>
            <a:r>
              <a:rPr lang="en-US" sz="1200" dirty="0" err="1"/>
              <a:t>riferite</a:t>
            </a:r>
            <a:r>
              <a:rPr lang="en-US" sz="1200" dirty="0"/>
              <a:t> a un </a:t>
            </a:r>
            <a:r>
              <a:rPr lang="en-US" sz="1200" dirty="0" err="1"/>
              <a:t>valore</a:t>
            </a:r>
            <a:r>
              <a:rPr lang="en-US" sz="1200" dirty="0"/>
              <a:t> base, </a:t>
            </a:r>
            <a:r>
              <a:rPr lang="en-US" sz="1200" dirty="0" err="1"/>
              <a:t>solitamente</a:t>
            </a:r>
            <a:r>
              <a:rPr lang="en-US" sz="1200" dirty="0"/>
              <a:t> </a:t>
            </a:r>
            <a:r>
              <a:rPr lang="en-US" sz="1200" dirty="0" err="1"/>
              <a:t>un’azione</a:t>
            </a:r>
            <a:r>
              <a:rPr lang="en-US" sz="1200" dirty="0"/>
              <a:t>.</a:t>
            </a:r>
          </a:p>
          <a:p>
            <a:pPr>
              <a:defRPr/>
            </a:pPr>
            <a:r>
              <a:rPr lang="en-US" sz="1200" dirty="0"/>
              <a:t>Con le </a:t>
            </a:r>
            <a:r>
              <a:rPr lang="en-US" sz="1200" dirty="0" err="1"/>
              <a:t>opzioni</a:t>
            </a:r>
            <a:r>
              <a:rPr lang="en-US" sz="1200" dirty="0"/>
              <a:t> “call” ci </a:t>
            </a:r>
            <a:r>
              <a:rPr lang="en-US" sz="1200" dirty="0" err="1"/>
              <a:t>si</a:t>
            </a:r>
            <a:r>
              <a:rPr lang="en-US" sz="1200" dirty="0"/>
              <a:t> </a:t>
            </a:r>
            <a:r>
              <a:rPr lang="en-US" sz="1200" dirty="0" err="1"/>
              <a:t>riserva</a:t>
            </a:r>
            <a:r>
              <a:rPr lang="en-US" sz="1200" dirty="0"/>
              <a:t> di </a:t>
            </a:r>
            <a:r>
              <a:rPr lang="en-US" sz="1200" dirty="0" err="1"/>
              <a:t>comperare</a:t>
            </a:r>
            <a:r>
              <a:rPr lang="en-US" sz="1200" dirty="0"/>
              <a:t> a un </a:t>
            </a:r>
            <a:r>
              <a:rPr lang="en-US" sz="1200" dirty="0" err="1"/>
              <a:t>prezzo</a:t>
            </a:r>
            <a:r>
              <a:rPr lang="en-US" sz="1200" dirty="0"/>
              <a:t> </a:t>
            </a:r>
            <a:r>
              <a:rPr lang="en-US" sz="1200" dirty="0" err="1"/>
              <a:t>fissato</a:t>
            </a:r>
            <a:r>
              <a:rPr lang="en-US" sz="1200" dirty="0"/>
              <a:t> in </a:t>
            </a:r>
            <a:r>
              <a:rPr lang="en-US" sz="1200" dirty="0" err="1"/>
              <a:t>anticipo</a:t>
            </a:r>
            <a:r>
              <a:rPr lang="en-US" sz="1200" dirty="0"/>
              <a:t>.</a:t>
            </a:r>
          </a:p>
          <a:p>
            <a:pPr>
              <a:defRPr/>
            </a:pPr>
            <a:r>
              <a:rPr lang="en-US" sz="1200" dirty="0"/>
              <a:t>Con le </a:t>
            </a:r>
            <a:r>
              <a:rPr lang="en-US" sz="1200" dirty="0" err="1"/>
              <a:t>opzioni</a:t>
            </a:r>
            <a:r>
              <a:rPr lang="en-US" sz="1200" dirty="0"/>
              <a:t> “put” </a:t>
            </a:r>
            <a:r>
              <a:rPr lang="it-CH" sz="1200" dirty="0"/>
              <a:t>ci si riserva di vendere a un prezzo fissato in anticipo.</a:t>
            </a:r>
          </a:p>
          <a:p>
            <a:pPr>
              <a:defRPr/>
            </a:pPr>
            <a:r>
              <a:rPr lang="it-CH" sz="1200" dirty="0"/>
              <a:t>La Svizzera è un’importante piattaforma per il mercato dell’energia elettrica, dei trasporti, delle assicurazioni</a:t>
            </a:r>
          </a:p>
          <a:p>
            <a:pPr>
              <a:defRPr/>
            </a:pPr>
            <a:r>
              <a:rPr lang="it-CH" sz="1200" dirty="0"/>
              <a:t>e delle materie prime. </a:t>
            </a:r>
          </a:p>
        </p:txBody>
      </p:sp>
      <p:sp>
        <p:nvSpPr>
          <p:cNvPr id="4" name="Rettangolo 3">
            <a:extLst>
              <a:ext uri="{FF2B5EF4-FFF2-40B4-BE49-F238E27FC236}">
                <a16:creationId xmlns:a16="http://schemas.microsoft.com/office/drawing/2014/main" id="{F6AC300C-39FD-EE02-071F-DF2B77501A54}"/>
              </a:ext>
            </a:extLst>
          </p:cNvPr>
          <p:cNvSpPr/>
          <p:nvPr/>
        </p:nvSpPr>
        <p:spPr>
          <a:xfrm>
            <a:off x="684213" y="1700213"/>
            <a:ext cx="1943100" cy="2160587"/>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Ovale 4">
            <a:extLst>
              <a:ext uri="{FF2B5EF4-FFF2-40B4-BE49-F238E27FC236}">
                <a16:creationId xmlns:a16="http://schemas.microsoft.com/office/drawing/2014/main" id="{E26AC892-A17F-2576-5CDF-B19468F5D904}"/>
              </a:ext>
            </a:extLst>
          </p:cNvPr>
          <p:cNvSpPr/>
          <p:nvPr/>
        </p:nvSpPr>
        <p:spPr>
          <a:xfrm>
            <a:off x="917575" y="658813"/>
            <a:ext cx="5716588" cy="564356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pic>
        <p:nvPicPr>
          <p:cNvPr id="488451" name="Picture 3" descr="AAAAA capitalisti">
            <a:extLst>
              <a:ext uri="{FF2B5EF4-FFF2-40B4-BE49-F238E27FC236}">
                <a16:creationId xmlns:a16="http://schemas.microsoft.com/office/drawing/2014/main" id="{60CDFFE9-6213-C964-9B7D-7654E6DFA9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1163" y="3300413"/>
            <a:ext cx="5334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8452" name="Picture 6">
            <a:extLst>
              <a:ext uri="{FF2B5EF4-FFF2-40B4-BE49-F238E27FC236}">
                <a16:creationId xmlns:a16="http://schemas.microsoft.com/office/drawing/2014/main" id="{3F09CDBE-0AB0-46D3-DE77-EE1BABF852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1163" y="3916363"/>
            <a:ext cx="6477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8453" name="Picture 5">
            <a:extLst>
              <a:ext uri="{FF2B5EF4-FFF2-40B4-BE49-F238E27FC236}">
                <a16:creationId xmlns:a16="http://schemas.microsoft.com/office/drawing/2014/main" id="{5CC3DEED-4FB1-1524-9B5B-EA2527E8E8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3243263"/>
            <a:ext cx="774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8454" name="Picture 2">
            <a:extLst>
              <a:ext uri="{FF2B5EF4-FFF2-40B4-BE49-F238E27FC236}">
                <a16:creationId xmlns:a16="http://schemas.microsoft.com/office/drawing/2014/main" id="{BECF7354-B0A9-549B-AFFA-22031303B6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6163" y="3148013"/>
            <a:ext cx="1058862"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8455" name="Picture 7">
            <a:extLst>
              <a:ext uri="{FF2B5EF4-FFF2-40B4-BE49-F238E27FC236}">
                <a16:creationId xmlns:a16="http://schemas.microsoft.com/office/drawing/2014/main" id="{4A18D9E9-0DA0-2C7B-4551-0185E65BB0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5738" y="3165475"/>
            <a:ext cx="10810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C:\Users\Enrico\Enrico\Documenti\AA Enrico nuovo\Politica\Presentazione marxismo\decroissance21.jpg">
            <a:extLst>
              <a:ext uri="{FF2B5EF4-FFF2-40B4-BE49-F238E27FC236}">
                <a16:creationId xmlns:a16="http://schemas.microsoft.com/office/drawing/2014/main" id="{A9D74D78-7AEC-60D4-EE72-F1F52BCB13A2}"/>
              </a:ext>
            </a:extLst>
          </p:cNvPr>
          <p:cNvPicPr>
            <a:picLocks noChangeAspect="1" noChangeArrowheads="1"/>
          </p:cNvPicPr>
          <p:nvPr/>
        </p:nvPicPr>
        <p:blipFill>
          <a:blip r:embed="rId9"/>
          <a:srcRect/>
          <a:stretch>
            <a:fillRect/>
          </a:stretch>
        </p:blipFill>
        <p:spPr bwMode="auto">
          <a:xfrm>
            <a:off x="5853113" y="3300413"/>
            <a:ext cx="801687" cy="773112"/>
          </a:xfrm>
          <a:prstGeom prst="rect">
            <a:avLst/>
          </a:prstGeom>
          <a:ln>
            <a:noFill/>
          </a:ln>
          <a:effectLst>
            <a:outerShdw blurRad="190500" algn="tl" rotWithShape="0">
              <a:srgbClr val="000000">
                <a:alpha val="70000"/>
              </a:srgbClr>
            </a:outerShdw>
          </a:effectLst>
        </p:spPr>
      </p:pic>
      <p:pic>
        <p:nvPicPr>
          <p:cNvPr id="488457" name="Picture 12">
            <a:extLst>
              <a:ext uri="{FF2B5EF4-FFF2-40B4-BE49-F238E27FC236}">
                <a16:creationId xmlns:a16="http://schemas.microsoft.com/office/drawing/2014/main" id="{4639C864-BF9B-C74F-ACDD-1AA25B05A7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6413" y="2789238"/>
            <a:ext cx="1292225"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8458" name="Picture 14">
            <a:extLst>
              <a:ext uri="{FF2B5EF4-FFF2-40B4-BE49-F238E27FC236}">
                <a16:creationId xmlns:a16="http://schemas.microsoft.com/office/drawing/2014/main" id="{37438E2D-4D57-34D4-E6F3-9F0B697A3F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46550" y="3038475"/>
            <a:ext cx="23812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8459" name="Picture 17">
            <a:extLst>
              <a:ext uri="{FF2B5EF4-FFF2-40B4-BE49-F238E27FC236}">
                <a16:creationId xmlns:a16="http://schemas.microsoft.com/office/drawing/2014/main" id="{CE4FB3DD-35F9-BA1D-DA7A-1BEB22863E4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25988" y="2773363"/>
            <a:ext cx="134778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8460" name="Picture 18">
            <a:extLst>
              <a:ext uri="{FF2B5EF4-FFF2-40B4-BE49-F238E27FC236}">
                <a16:creationId xmlns:a16="http://schemas.microsoft.com/office/drawing/2014/main" id="{A4C5B588-46EA-55EA-831E-B06A2A3CFE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57313" y="2773363"/>
            <a:ext cx="134778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rco 14">
            <a:extLst>
              <a:ext uri="{FF2B5EF4-FFF2-40B4-BE49-F238E27FC236}">
                <a16:creationId xmlns:a16="http://schemas.microsoft.com/office/drawing/2014/main" id="{9B6C7EE0-644F-7DB3-3474-56CDB1611392}"/>
              </a:ext>
            </a:extLst>
          </p:cNvPr>
          <p:cNvSpPr/>
          <p:nvPr/>
        </p:nvSpPr>
        <p:spPr>
          <a:xfrm>
            <a:off x="2844800" y="1790700"/>
            <a:ext cx="3497263" cy="2416175"/>
          </a:xfrm>
          <a:prstGeom prst="arc">
            <a:avLst>
              <a:gd name="adj1" fmla="val 10829645"/>
              <a:gd name="adj2" fmla="val 0"/>
            </a:avLst>
          </a:prstGeom>
          <a:ln w="12700"/>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cxnSp>
        <p:nvCxnSpPr>
          <p:cNvPr id="17" name="Connettore 1 16">
            <a:extLst>
              <a:ext uri="{FF2B5EF4-FFF2-40B4-BE49-F238E27FC236}">
                <a16:creationId xmlns:a16="http://schemas.microsoft.com/office/drawing/2014/main" id="{CBBB568C-997A-DA59-53D1-2E8786653321}"/>
              </a:ext>
            </a:extLst>
          </p:cNvPr>
          <p:cNvCxnSpPr>
            <a:stCxn id="15" idx="2"/>
          </p:cNvCxnSpPr>
          <p:nvPr/>
        </p:nvCxnSpPr>
        <p:spPr>
          <a:xfrm flipV="1">
            <a:off x="6342063" y="2695575"/>
            <a:ext cx="101600" cy="30321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Connettore 1 18">
            <a:extLst>
              <a:ext uri="{FF2B5EF4-FFF2-40B4-BE49-F238E27FC236}">
                <a16:creationId xmlns:a16="http://schemas.microsoft.com/office/drawing/2014/main" id="{86C75272-3593-DD62-2189-552A975A8B96}"/>
              </a:ext>
            </a:extLst>
          </p:cNvPr>
          <p:cNvCxnSpPr/>
          <p:nvPr/>
        </p:nvCxnSpPr>
        <p:spPr>
          <a:xfrm flipH="1" flipV="1">
            <a:off x="6135688" y="2773363"/>
            <a:ext cx="206375" cy="22542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Arco 21">
            <a:extLst>
              <a:ext uri="{FF2B5EF4-FFF2-40B4-BE49-F238E27FC236}">
                <a16:creationId xmlns:a16="http://schemas.microsoft.com/office/drawing/2014/main" id="{20247DBE-035D-E108-BA14-B2A1638C7986}"/>
              </a:ext>
            </a:extLst>
          </p:cNvPr>
          <p:cNvSpPr/>
          <p:nvPr/>
        </p:nvSpPr>
        <p:spPr>
          <a:xfrm>
            <a:off x="1195388" y="750888"/>
            <a:ext cx="5126037" cy="4192587"/>
          </a:xfrm>
          <a:prstGeom prst="arc">
            <a:avLst>
              <a:gd name="adj1" fmla="val 10812023"/>
              <a:gd name="adj2" fmla="val 0"/>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cxnSp>
        <p:nvCxnSpPr>
          <p:cNvPr id="41" name="Connettore 1 40">
            <a:extLst>
              <a:ext uri="{FF2B5EF4-FFF2-40B4-BE49-F238E27FC236}">
                <a16:creationId xmlns:a16="http://schemas.microsoft.com/office/drawing/2014/main" id="{DB461432-11BD-3214-EB64-98F0CE876F7A}"/>
              </a:ext>
            </a:extLst>
          </p:cNvPr>
          <p:cNvCxnSpPr/>
          <p:nvPr/>
        </p:nvCxnSpPr>
        <p:spPr>
          <a:xfrm flipH="1">
            <a:off x="1136650" y="4165600"/>
            <a:ext cx="101600" cy="1905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Connettore 1 42">
            <a:extLst>
              <a:ext uri="{FF2B5EF4-FFF2-40B4-BE49-F238E27FC236}">
                <a16:creationId xmlns:a16="http://schemas.microsoft.com/office/drawing/2014/main" id="{8F7B28B0-F00D-62BF-59DE-49F99F3F2837}"/>
              </a:ext>
            </a:extLst>
          </p:cNvPr>
          <p:cNvCxnSpPr/>
          <p:nvPr/>
        </p:nvCxnSpPr>
        <p:spPr>
          <a:xfrm>
            <a:off x="1238250" y="4167188"/>
            <a:ext cx="119063" cy="1889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88467" name="CasellaDiTesto 44">
            <a:extLst>
              <a:ext uri="{FF2B5EF4-FFF2-40B4-BE49-F238E27FC236}">
                <a16:creationId xmlns:a16="http://schemas.microsoft.com/office/drawing/2014/main" id="{F3BC11F5-9650-8CA8-BDE8-5B2D8F4694D7}"/>
              </a:ext>
            </a:extLst>
          </p:cNvPr>
          <p:cNvSpPr txBox="1">
            <a:spLocks noChangeArrowheads="1"/>
          </p:cNvSpPr>
          <p:nvPr/>
        </p:nvSpPr>
        <p:spPr bwMode="auto">
          <a:xfrm>
            <a:off x="3444875" y="4233863"/>
            <a:ext cx="7477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Rimborso prestiti,                   </a:t>
            </a:r>
            <a:r>
              <a:rPr lang="it-CH" altLang="it-CH" sz="2400" b="1">
                <a:solidFill>
                  <a:srgbClr val="000000"/>
                </a:solidFill>
                <a:latin typeface="Arial" panose="020B0604020202020204" pitchFamily="34" charset="0"/>
              </a:rPr>
              <a:t>?</a:t>
            </a:r>
          </a:p>
        </p:txBody>
      </p:sp>
      <p:sp>
        <p:nvSpPr>
          <p:cNvPr id="488468" name="CasellaDiTesto 45">
            <a:extLst>
              <a:ext uri="{FF2B5EF4-FFF2-40B4-BE49-F238E27FC236}">
                <a16:creationId xmlns:a16="http://schemas.microsoft.com/office/drawing/2014/main" id="{7B01A48A-673F-DECE-0255-30BAE22EC172}"/>
              </a:ext>
            </a:extLst>
          </p:cNvPr>
          <p:cNvSpPr txBox="1">
            <a:spLocks noChangeArrowheads="1"/>
          </p:cNvSpPr>
          <p:nvPr/>
        </p:nvSpPr>
        <p:spPr bwMode="auto">
          <a:xfrm>
            <a:off x="3287713" y="5716588"/>
            <a:ext cx="1179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Imposte, tasse,  BOT, ecc.                   </a:t>
            </a:r>
            <a:r>
              <a:rPr lang="it-CH" altLang="it-CH" sz="2400" b="1">
                <a:solidFill>
                  <a:srgbClr val="000000"/>
                </a:solidFill>
                <a:latin typeface="Arial" panose="020B0604020202020204" pitchFamily="34" charset="0"/>
              </a:rPr>
              <a:t>?</a:t>
            </a:r>
          </a:p>
        </p:txBody>
      </p:sp>
      <p:sp>
        <p:nvSpPr>
          <p:cNvPr id="488469" name="CasellaDiTesto 46">
            <a:extLst>
              <a:ext uri="{FF2B5EF4-FFF2-40B4-BE49-F238E27FC236}">
                <a16:creationId xmlns:a16="http://schemas.microsoft.com/office/drawing/2014/main" id="{13DEC0D5-3F1A-59CF-A0DE-BA82FE841417}"/>
              </a:ext>
            </a:extLst>
          </p:cNvPr>
          <p:cNvSpPr txBox="1">
            <a:spLocks noChangeArrowheads="1"/>
          </p:cNvSpPr>
          <p:nvPr/>
        </p:nvSpPr>
        <p:spPr bwMode="auto">
          <a:xfrm>
            <a:off x="4983163" y="4167188"/>
            <a:ext cx="946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Pagamento beni e servizi, titoli                  </a:t>
            </a:r>
            <a:r>
              <a:rPr lang="it-CH" altLang="it-CH" sz="2400" b="1">
                <a:solidFill>
                  <a:srgbClr val="000000"/>
                </a:solidFill>
                <a:latin typeface="Arial" panose="020B0604020202020204" pitchFamily="34" charset="0"/>
              </a:rPr>
              <a:t>?</a:t>
            </a:r>
          </a:p>
        </p:txBody>
      </p:sp>
      <p:sp>
        <p:nvSpPr>
          <p:cNvPr id="488470" name="CasellaDiTesto 49">
            <a:extLst>
              <a:ext uri="{FF2B5EF4-FFF2-40B4-BE49-F238E27FC236}">
                <a16:creationId xmlns:a16="http://schemas.microsoft.com/office/drawing/2014/main" id="{E7739BBF-329C-239D-E1C3-4DF07D7928C0}"/>
              </a:ext>
            </a:extLst>
          </p:cNvPr>
          <p:cNvSpPr txBox="1">
            <a:spLocks noChangeArrowheads="1"/>
          </p:cNvSpPr>
          <p:nvPr/>
        </p:nvSpPr>
        <p:spPr bwMode="auto">
          <a:xfrm>
            <a:off x="1616075" y="4159250"/>
            <a:ext cx="714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Rimborso prestiti, tasse, ecc. </a:t>
            </a:r>
            <a:r>
              <a:rPr lang="it-CH" altLang="it-CH" sz="2400" b="1">
                <a:solidFill>
                  <a:srgbClr val="000000"/>
                </a:solidFill>
                <a:latin typeface="Arial" panose="020B0604020202020204" pitchFamily="34" charset="0"/>
              </a:rPr>
              <a:t>?</a:t>
            </a:r>
          </a:p>
        </p:txBody>
      </p:sp>
      <p:sp>
        <p:nvSpPr>
          <p:cNvPr id="51" name="Arco 50">
            <a:extLst>
              <a:ext uri="{FF2B5EF4-FFF2-40B4-BE49-F238E27FC236}">
                <a16:creationId xmlns:a16="http://schemas.microsoft.com/office/drawing/2014/main" id="{7F675251-9270-12FE-EAA9-26216AC18F7B}"/>
              </a:ext>
            </a:extLst>
          </p:cNvPr>
          <p:cNvSpPr/>
          <p:nvPr/>
        </p:nvSpPr>
        <p:spPr>
          <a:xfrm>
            <a:off x="1320800" y="1735138"/>
            <a:ext cx="3214688" cy="2498725"/>
          </a:xfrm>
          <a:prstGeom prst="arc">
            <a:avLst>
              <a:gd name="adj1" fmla="val 10712153"/>
              <a:gd name="adj2" fmla="val 0"/>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cxnSp>
        <p:nvCxnSpPr>
          <p:cNvPr id="53" name="Connettore 1 52">
            <a:extLst>
              <a:ext uri="{FF2B5EF4-FFF2-40B4-BE49-F238E27FC236}">
                <a16:creationId xmlns:a16="http://schemas.microsoft.com/office/drawing/2014/main" id="{58E57D1D-1782-3BCD-0F6F-1F50B20ED03C}"/>
              </a:ext>
            </a:extLst>
          </p:cNvPr>
          <p:cNvCxnSpPr/>
          <p:nvPr/>
        </p:nvCxnSpPr>
        <p:spPr>
          <a:xfrm flipV="1">
            <a:off x="4535488" y="2779713"/>
            <a:ext cx="95250" cy="2190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Connettore 1 54">
            <a:extLst>
              <a:ext uri="{FF2B5EF4-FFF2-40B4-BE49-F238E27FC236}">
                <a16:creationId xmlns:a16="http://schemas.microsoft.com/office/drawing/2014/main" id="{EA180514-9263-5323-8DE7-FA998DE6045B}"/>
              </a:ext>
            </a:extLst>
          </p:cNvPr>
          <p:cNvCxnSpPr/>
          <p:nvPr/>
        </p:nvCxnSpPr>
        <p:spPr>
          <a:xfrm flipH="1" flipV="1">
            <a:off x="4384675" y="2773363"/>
            <a:ext cx="150813" cy="234950"/>
          </a:xfrm>
          <a:prstGeom prst="line">
            <a:avLst/>
          </a:prstGeom>
        </p:spPr>
        <p:style>
          <a:lnRef idx="1">
            <a:schemeClr val="accent1"/>
          </a:lnRef>
          <a:fillRef idx="0">
            <a:schemeClr val="accent1"/>
          </a:fillRef>
          <a:effectRef idx="0">
            <a:schemeClr val="accent1"/>
          </a:effectRef>
          <a:fontRef idx="minor">
            <a:schemeClr val="tx1"/>
          </a:fontRef>
        </p:style>
      </p:cxnSp>
      <p:sp>
        <p:nvSpPr>
          <p:cNvPr id="488474" name="CasellaDiTesto 55">
            <a:extLst>
              <a:ext uri="{FF2B5EF4-FFF2-40B4-BE49-F238E27FC236}">
                <a16:creationId xmlns:a16="http://schemas.microsoft.com/office/drawing/2014/main" id="{2595B746-2D7E-F793-2315-8CF49B681147}"/>
              </a:ext>
            </a:extLst>
          </p:cNvPr>
          <p:cNvSpPr txBox="1">
            <a:spLocks noChangeArrowheads="1"/>
          </p:cNvSpPr>
          <p:nvPr/>
        </p:nvSpPr>
        <p:spPr bwMode="auto">
          <a:xfrm>
            <a:off x="2249488" y="1428750"/>
            <a:ext cx="882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Sostegno all’economia,</a:t>
            </a:r>
          </a:p>
          <a:p>
            <a:pPr eaLnBrk="1" hangingPunct="1">
              <a:spcBef>
                <a:spcPct val="0"/>
              </a:spcBef>
              <a:buFontTx/>
              <a:buNone/>
            </a:pPr>
            <a:endParaRPr lang="it-CH" altLang="it-CH" sz="800" b="1">
              <a:solidFill>
                <a:srgbClr val="000000"/>
              </a:solidFill>
              <a:latin typeface="Arial" panose="020B0604020202020204" pitchFamily="34" charset="0"/>
            </a:endParaRPr>
          </a:p>
          <a:p>
            <a:pPr eaLnBrk="1" hangingPunct="1">
              <a:spcBef>
                <a:spcPct val="0"/>
              </a:spcBef>
              <a:buFontTx/>
              <a:buNone/>
            </a:pPr>
            <a:r>
              <a:rPr lang="it-CH" altLang="it-CH" sz="800" b="1">
                <a:solidFill>
                  <a:srgbClr val="000000"/>
                </a:solidFill>
                <a:latin typeface="Arial" panose="020B0604020202020204" pitchFamily="34" charset="0"/>
              </a:rPr>
              <a:t>commesse dello stato (Keynes)</a:t>
            </a:r>
          </a:p>
        </p:txBody>
      </p:sp>
      <p:sp>
        <p:nvSpPr>
          <p:cNvPr id="488475" name="CasellaDiTesto 56">
            <a:extLst>
              <a:ext uri="{FF2B5EF4-FFF2-40B4-BE49-F238E27FC236}">
                <a16:creationId xmlns:a16="http://schemas.microsoft.com/office/drawing/2014/main" id="{4EEDFD5B-A4E3-CE06-C1A9-A9CF1EAFB156}"/>
              </a:ext>
            </a:extLst>
          </p:cNvPr>
          <p:cNvSpPr txBox="1">
            <a:spLocks noChangeArrowheads="1"/>
          </p:cNvSpPr>
          <p:nvPr/>
        </p:nvSpPr>
        <p:spPr bwMode="auto">
          <a:xfrm>
            <a:off x="4332288" y="1817688"/>
            <a:ext cx="714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Prestiti, rimborso </a:t>
            </a:r>
          </a:p>
          <a:p>
            <a:pPr eaLnBrk="1" hangingPunct="1">
              <a:spcBef>
                <a:spcPct val="0"/>
              </a:spcBef>
              <a:buFontTx/>
              <a:buNone/>
            </a:pPr>
            <a:r>
              <a:rPr lang="it-CH" altLang="it-CH" sz="800" b="1">
                <a:solidFill>
                  <a:srgbClr val="000000"/>
                </a:solidFill>
                <a:latin typeface="Arial" panose="020B0604020202020204" pitchFamily="34" charset="0"/>
              </a:rPr>
              <a:t>titoli (?)</a:t>
            </a:r>
          </a:p>
        </p:txBody>
      </p:sp>
      <p:sp>
        <p:nvSpPr>
          <p:cNvPr id="488476" name="CasellaDiTesto 57">
            <a:extLst>
              <a:ext uri="{FF2B5EF4-FFF2-40B4-BE49-F238E27FC236}">
                <a16:creationId xmlns:a16="http://schemas.microsoft.com/office/drawing/2014/main" id="{9DDAF8B3-7950-C705-9CEB-1268FA252792}"/>
              </a:ext>
            </a:extLst>
          </p:cNvPr>
          <p:cNvSpPr txBox="1">
            <a:spLocks noChangeArrowheads="1"/>
          </p:cNvSpPr>
          <p:nvPr/>
        </p:nvSpPr>
        <p:spPr bwMode="auto">
          <a:xfrm>
            <a:off x="5084763" y="2470150"/>
            <a:ext cx="742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Beni e servizi,</a:t>
            </a:r>
          </a:p>
          <a:p>
            <a:pPr eaLnBrk="1" hangingPunct="1">
              <a:spcBef>
                <a:spcPct val="0"/>
              </a:spcBef>
              <a:buFontTx/>
              <a:buNone/>
            </a:pPr>
            <a:endParaRPr lang="it-CH" altLang="it-CH" sz="800" b="1">
              <a:solidFill>
                <a:srgbClr val="000000"/>
              </a:solidFill>
              <a:latin typeface="Arial" panose="020B0604020202020204" pitchFamily="34" charset="0"/>
            </a:endParaRPr>
          </a:p>
          <a:p>
            <a:pPr eaLnBrk="1" hangingPunct="1">
              <a:spcBef>
                <a:spcPct val="0"/>
              </a:spcBef>
              <a:buFontTx/>
              <a:buNone/>
            </a:pPr>
            <a:r>
              <a:rPr lang="it-CH" altLang="it-CH" sz="800" b="1">
                <a:solidFill>
                  <a:srgbClr val="000000"/>
                </a:solidFill>
                <a:latin typeface="Arial" panose="020B0604020202020204" pitchFamily="34" charset="0"/>
              </a:rPr>
              <a:t>rimborso titoli (?)</a:t>
            </a:r>
          </a:p>
        </p:txBody>
      </p:sp>
      <p:sp>
        <p:nvSpPr>
          <p:cNvPr id="488477" name="CasellaDiTesto 58">
            <a:extLst>
              <a:ext uri="{FF2B5EF4-FFF2-40B4-BE49-F238E27FC236}">
                <a16:creationId xmlns:a16="http://schemas.microsoft.com/office/drawing/2014/main" id="{11C18BCD-0B9E-1E93-A6B7-C8E338EAB8C8}"/>
              </a:ext>
            </a:extLst>
          </p:cNvPr>
          <p:cNvSpPr txBox="1">
            <a:spLocks noChangeArrowheads="1"/>
          </p:cNvSpPr>
          <p:nvPr/>
        </p:nvSpPr>
        <p:spPr bwMode="auto">
          <a:xfrm>
            <a:off x="3406775" y="2886075"/>
            <a:ext cx="5889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Prestiti</a:t>
            </a:r>
          </a:p>
        </p:txBody>
      </p:sp>
      <p:sp>
        <p:nvSpPr>
          <p:cNvPr id="488478" name="CasellaDiTesto 59">
            <a:extLst>
              <a:ext uri="{FF2B5EF4-FFF2-40B4-BE49-F238E27FC236}">
                <a16:creationId xmlns:a16="http://schemas.microsoft.com/office/drawing/2014/main" id="{B11C6B2B-C3D5-341A-6BD1-942382639460}"/>
              </a:ext>
            </a:extLst>
          </p:cNvPr>
          <p:cNvSpPr txBox="1">
            <a:spLocks noChangeArrowheads="1"/>
          </p:cNvSpPr>
          <p:nvPr/>
        </p:nvSpPr>
        <p:spPr bwMode="auto">
          <a:xfrm>
            <a:off x="2787650" y="587375"/>
            <a:ext cx="12080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Sussidi, pensioni, </a:t>
            </a:r>
          </a:p>
          <a:p>
            <a:pPr eaLnBrk="1" hangingPunct="1">
              <a:spcBef>
                <a:spcPct val="0"/>
              </a:spcBef>
              <a:buFontTx/>
              <a:buNone/>
            </a:pPr>
            <a:endParaRPr lang="it-CH" altLang="it-CH" sz="800" b="1">
              <a:solidFill>
                <a:srgbClr val="000000"/>
              </a:solidFill>
              <a:latin typeface="Arial" panose="020B0604020202020204" pitchFamily="34" charset="0"/>
            </a:endParaRPr>
          </a:p>
          <a:p>
            <a:pPr eaLnBrk="1" hangingPunct="1">
              <a:spcBef>
                <a:spcPct val="0"/>
              </a:spcBef>
              <a:buFontTx/>
              <a:buNone/>
            </a:pPr>
            <a:r>
              <a:rPr lang="it-CH" altLang="it-CH" sz="800" b="1">
                <a:solidFill>
                  <a:srgbClr val="000000"/>
                </a:solidFill>
                <a:latin typeface="Arial" panose="020B0604020202020204" pitchFamily="34" charset="0"/>
              </a:rPr>
              <a:t>AVS, indennità, ecc..</a:t>
            </a:r>
          </a:p>
          <a:p>
            <a:pPr eaLnBrk="1" hangingPunct="1">
              <a:spcBef>
                <a:spcPct val="0"/>
              </a:spcBef>
              <a:buFontTx/>
              <a:buNone/>
            </a:pPr>
            <a:r>
              <a:rPr lang="it-CH" altLang="it-CH" sz="800" b="1">
                <a:solidFill>
                  <a:srgbClr val="000000"/>
                </a:solidFill>
                <a:latin typeface="Arial" panose="020B0604020202020204" pitchFamily="34" charset="0"/>
              </a:rPr>
              <a:t>rimborso BOT (?)</a:t>
            </a:r>
          </a:p>
          <a:p>
            <a:pPr eaLnBrk="1" hangingPunct="1">
              <a:spcBef>
                <a:spcPct val="0"/>
              </a:spcBef>
              <a:buFontTx/>
              <a:buNone/>
            </a:pPr>
            <a:r>
              <a:rPr lang="it-CH" altLang="it-CH" sz="800" b="1">
                <a:solidFill>
                  <a:srgbClr val="000000"/>
                </a:solidFill>
                <a:latin typeface="Arial" panose="020B0604020202020204" pitchFamily="34" charset="0"/>
              </a:rPr>
              <a:t>Futuro: salario civico</a:t>
            </a:r>
          </a:p>
        </p:txBody>
      </p:sp>
      <p:sp>
        <p:nvSpPr>
          <p:cNvPr id="488479" name="CasellaDiTesto 60">
            <a:extLst>
              <a:ext uri="{FF2B5EF4-FFF2-40B4-BE49-F238E27FC236}">
                <a16:creationId xmlns:a16="http://schemas.microsoft.com/office/drawing/2014/main" id="{43A5DD07-2727-BA13-1A13-74B00AD8E335}"/>
              </a:ext>
            </a:extLst>
          </p:cNvPr>
          <p:cNvSpPr txBox="1">
            <a:spLocks noChangeArrowheads="1"/>
          </p:cNvSpPr>
          <p:nvPr/>
        </p:nvSpPr>
        <p:spPr bwMode="auto">
          <a:xfrm>
            <a:off x="141288" y="5056188"/>
            <a:ext cx="15509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a:solidFill>
                  <a:srgbClr val="000000"/>
                </a:solidFill>
                <a:latin typeface="Arial" panose="020B0604020202020204" pitchFamily="34" charset="0"/>
              </a:rPr>
              <a:t>IL CICLO PERVERSO DEL DENARO</a:t>
            </a:r>
          </a:p>
        </p:txBody>
      </p:sp>
      <p:sp>
        <p:nvSpPr>
          <p:cNvPr id="44" name="Arco 43">
            <a:extLst>
              <a:ext uri="{FF2B5EF4-FFF2-40B4-BE49-F238E27FC236}">
                <a16:creationId xmlns:a16="http://schemas.microsoft.com/office/drawing/2014/main" id="{B133C95B-0A19-4C13-3737-07B035D683FF}"/>
              </a:ext>
            </a:extLst>
          </p:cNvPr>
          <p:cNvSpPr/>
          <p:nvPr/>
        </p:nvSpPr>
        <p:spPr>
          <a:xfrm flipV="1">
            <a:off x="1238250" y="3154363"/>
            <a:ext cx="3354388" cy="2297112"/>
          </a:xfrm>
          <a:prstGeom prst="arc">
            <a:avLst>
              <a:gd name="adj1" fmla="val 10712153"/>
              <a:gd name="adj2" fmla="val 38672"/>
            </a:avLst>
          </a:prstGeom>
          <a:ln>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488481" name="CasellaDiTesto 1">
            <a:extLst>
              <a:ext uri="{FF2B5EF4-FFF2-40B4-BE49-F238E27FC236}">
                <a16:creationId xmlns:a16="http://schemas.microsoft.com/office/drawing/2014/main" id="{A777DF2A-8B0A-3CC9-D4CF-311D78EAEA5A}"/>
              </a:ext>
            </a:extLst>
          </p:cNvPr>
          <p:cNvSpPr txBox="1">
            <a:spLocks noChangeArrowheads="1"/>
          </p:cNvSpPr>
          <p:nvPr/>
        </p:nvSpPr>
        <p:spPr bwMode="auto">
          <a:xfrm>
            <a:off x="7664450" y="4573588"/>
            <a:ext cx="124618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100" b="1">
                <a:solidFill>
                  <a:srgbClr val="FF0000"/>
                </a:solidFill>
                <a:latin typeface="Arial" panose="020B0604020202020204" pitchFamily="34" charset="0"/>
              </a:rPr>
              <a:t>Accumulazione</a:t>
            </a:r>
          </a:p>
        </p:txBody>
      </p:sp>
      <p:sp>
        <p:nvSpPr>
          <p:cNvPr id="3" name="Arco 2">
            <a:extLst>
              <a:ext uri="{FF2B5EF4-FFF2-40B4-BE49-F238E27FC236}">
                <a16:creationId xmlns:a16="http://schemas.microsoft.com/office/drawing/2014/main" id="{58A85CAF-2303-42E4-FAF8-D62A7E38BC47}"/>
              </a:ext>
            </a:extLst>
          </p:cNvPr>
          <p:cNvSpPr/>
          <p:nvPr/>
        </p:nvSpPr>
        <p:spPr>
          <a:xfrm flipV="1">
            <a:off x="1238250" y="2208213"/>
            <a:ext cx="5103813" cy="3963987"/>
          </a:xfrm>
          <a:prstGeom prst="arc">
            <a:avLst>
              <a:gd name="adj1" fmla="val 10762404"/>
              <a:gd name="adj2" fmla="val 0"/>
            </a:avLst>
          </a:prstGeom>
          <a:ln>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488483" name="CasellaDiTesto 7">
            <a:extLst>
              <a:ext uri="{FF2B5EF4-FFF2-40B4-BE49-F238E27FC236}">
                <a16:creationId xmlns:a16="http://schemas.microsoft.com/office/drawing/2014/main" id="{C68EBC32-343C-C6E9-A32B-A3B515182D74}"/>
              </a:ext>
            </a:extLst>
          </p:cNvPr>
          <p:cNvSpPr txBox="1">
            <a:spLocks noChangeArrowheads="1"/>
          </p:cNvSpPr>
          <p:nvPr/>
        </p:nvSpPr>
        <p:spPr bwMode="auto">
          <a:xfrm>
            <a:off x="2292350" y="4943475"/>
            <a:ext cx="1082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Imposte, tasse, rimborso  prestiti                </a:t>
            </a:r>
            <a:r>
              <a:rPr lang="it-CH" altLang="it-CH" sz="2400" b="1">
                <a:solidFill>
                  <a:srgbClr val="000000"/>
                </a:solidFill>
                <a:latin typeface="Arial" panose="020B0604020202020204" pitchFamily="34" charset="0"/>
              </a:rPr>
              <a:t>?</a:t>
            </a:r>
          </a:p>
        </p:txBody>
      </p:sp>
      <p:sp>
        <p:nvSpPr>
          <p:cNvPr id="9" name="Arco 8">
            <a:extLst>
              <a:ext uri="{FF2B5EF4-FFF2-40B4-BE49-F238E27FC236}">
                <a16:creationId xmlns:a16="http://schemas.microsoft.com/office/drawing/2014/main" id="{F71E41AC-6463-62AD-A9F0-31CA43AF3956}"/>
              </a:ext>
            </a:extLst>
          </p:cNvPr>
          <p:cNvSpPr/>
          <p:nvPr/>
        </p:nvSpPr>
        <p:spPr>
          <a:xfrm flipV="1">
            <a:off x="4735513" y="3602038"/>
            <a:ext cx="1363662" cy="1144587"/>
          </a:xfrm>
          <a:prstGeom prst="arc">
            <a:avLst>
              <a:gd name="adj1" fmla="val 10881364"/>
              <a:gd name="adj2" fmla="val 0"/>
            </a:avLst>
          </a:prstGeom>
          <a:ln w="19050">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cxnSp>
        <p:nvCxnSpPr>
          <p:cNvPr id="11" name="Connettore 1 10">
            <a:extLst>
              <a:ext uri="{FF2B5EF4-FFF2-40B4-BE49-F238E27FC236}">
                <a16:creationId xmlns:a16="http://schemas.microsoft.com/office/drawing/2014/main" id="{A6F97A0B-0F80-3A6F-D574-10248C8A26DB}"/>
              </a:ext>
            </a:extLst>
          </p:cNvPr>
          <p:cNvCxnSpPr>
            <a:stCxn id="9" idx="0"/>
          </p:cNvCxnSpPr>
          <p:nvPr/>
        </p:nvCxnSpPr>
        <p:spPr>
          <a:xfrm flipH="1">
            <a:off x="4689475" y="4191000"/>
            <a:ext cx="46038"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5532F839-DB0F-3952-A235-D9A1329A846D}"/>
              </a:ext>
            </a:extLst>
          </p:cNvPr>
          <p:cNvCxnSpPr/>
          <p:nvPr/>
        </p:nvCxnSpPr>
        <p:spPr>
          <a:xfrm>
            <a:off x="4735513" y="4189413"/>
            <a:ext cx="123825" cy="176212"/>
          </a:xfrm>
          <a:prstGeom prst="line">
            <a:avLst/>
          </a:prstGeom>
        </p:spPr>
        <p:style>
          <a:lnRef idx="1">
            <a:schemeClr val="accent1"/>
          </a:lnRef>
          <a:fillRef idx="0">
            <a:schemeClr val="accent1"/>
          </a:fillRef>
          <a:effectRef idx="0">
            <a:schemeClr val="accent1"/>
          </a:effectRef>
          <a:fontRef idx="minor">
            <a:schemeClr val="tx1"/>
          </a:fontRef>
        </p:style>
      </p:cxnSp>
      <p:sp>
        <p:nvSpPr>
          <p:cNvPr id="20" name="Arco 19">
            <a:extLst>
              <a:ext uri="{FF2B5EF4-FFF2-40B4-BE49-F238E27FC236}">
                <a16:creationId xmlns:a16="http://schemas.microsoft.com/office/drawing/2014/main" id="{21F48520-2056-0208-39D8-8CB3A2459A7A}"/>
              </a:ext>
            </a:extLst>
          </p:cNvPr>
          <p:cNvSpPr/>
          <p:nvPr/>
        </p:nvSpPr>
        <p:spPr>
          <a:xfrm flipV="1">
            <a:off x="2928938" y="3679825"/>
            <a:ext cx="1606550" cy="1074738"/>
          </a:xfrm>
          <a:prstGeom prst="arc">
            <a:avLst>
              <a:gd name="adj1" fmla="val 10747331"/>
              <a:gd name="adj2" fmla="val 0"/>
            </a:avLst>
          </a:prstGeom>
          <a:ln w="19050">
            <a:solidFill>
              <a:schemeClr val="accent1"/>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488488" name="CasellaDiTesto 25">
            <a:extLst>
              <a:ext uri="{FF2B5EF4-FFF2-40B4-BE49-F238E27FC236}">
                <a16:creationId xmlns:a16="http://schemas.microsoft.com/office/drawing/2014/main" id="{00DEDE72-BF24-5304-4A70-1402072468FB}"/>
              </a:ext>
            </a:extLst>
          </p:cNvPr>
          <p:cNvSpPr txBox="1">
            <a:spLocks noChangeArrowheads="1"/>
          </p:cNvSpPr>
          <p:nvPr/>
        </p:nvSpPr>
        <p:spPr bwMode="auto">
          <a:xfrm>
            <a:off x="6062663" y="1417638"/>
            <a:ext cx="1262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FF0000"/>
                </a:solidFill>
                <a:latin typeface="Arial" panose="020B0604020202020204" pitchFamily="34" charset="0"/>
              </a:rPr>
              <a:t>Appropriazione                 del plusvalore</a:t>
            </a:r>
          </a:p>
        </p:txBody>
      </p:sp>
      <p:sp>
        <p:nvSpPr>
          <p:cNvPr id="27" name="Arco 26">
            <a:extLst>
              <a:ext uri="{FF2B5EF4-FFF2-40B4-BE49-F238E27FC236}">
                <a16:creationId xmlns:a16="http://schemas.microsoft.com/office/drawing/2014/main" id="{C68FFEDF-4849-4546-6E58-FC85416A030D}"/>
              </a:ext>
            </a:extLst>
          </p:cNvPr>
          <p:cNvSpPr/>
          <p:nvPr/>
        </p:nvSpPr>
        <p:spPr>
          <a:xfrm>
            <a:off x="4689475" y="1785938"/>
            <a:ext cx="3416300" cy="2754312"/>
          </a:xfrm>
          <a:prstGeom prst="arc">
            <a:avLst>
              <a:gd name="adj1" fmla="val 10806310"/>
              <a:gd name="adj2" fmla="val 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28" name="Arco 27">
            <a:extLst>
              <a:ext uri="{FF2B5EF4-FFF2-40B4-BE49-F238E27FC236}">
                <a16:creationId xmlns:a16="http://schemas.microsoft.com/office/drawing/2014/main" id="{DED1C4C0-C28A-9395-1B1B-8FF0BABE05DA}"/>
              </a:ext>
            </a:extLst>
          </p:cNvPr>
          <p:cNvSpPr/>
          <p:nvPr/>
        </p:nvSpPr>
        <p:spPr>
          <a:xfrm>
            <a:off x="2833688" y="750888"/>
            <a:ext cx="5267325" cy="4621212"/>
          </a:xfrm>
          <a:prstGeom prst="arc">
            <a:avLst>
              <a:gd name="adj1" fmla="val 10815004"/>
              <a:gd name="adj2" fmla="val 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488491" name="CasellaDiTesto 28">
            <a:extLst>
              <a:ext uri="{FF2B5EF4-FFF2-40B4-BE49-F238E27FC236}">
                <a16:creationId xmlns:a16="http://schemas.microsoft.com/office/drawing/2014/main" id="{A8F06269-4DA3-C603-C9CC-B1AA7ED0D48A}"/>
              </a:ext>
            </a:extLst>
          </p:cNvPr>
          <p:cNvSpPr txBox="1">
            <a:spLocks noChangeArrowheads="1"/>
          </p:cNvSpPr>
          <p:nvPr/>
        </p:nvSpPr>
        <p:spPr bwMode="auto">
          <a:xfrm>
            <a:off x="1616075" y="2886075"/>
            <a:ext cx="714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Prestiti - tasso di sconto (Friedman)</a:t>
            </a:r>
          </a:p>
        </p:txBody>
      </p:sp>
      <p:sp>
        <p:nvSpPr>
          <p:cNvPr id="30" name="Arco 29">
            <a:extLst>
              <a:ext uri="{FF2B5EF4-FFF2-40B4-BE49-F238E27FC236}">
                <a16:creationId xmlns:a16="http://schemas.microsoft.com/office/drawing/2014/main" id="{ADB84391-F3CB-46EA-814D-B2C8EFC922E0}"/>
              </a:ext>
            </a:extLst>
          </p:cNvPr>
          <p:cNvSpPr/>
          <p:nvPr/>
        </p:nvSpPr>
        <p:spPr>
          <a:xfrm>
            <a:off x="6616700" y="2681288"/>
            <a:ext cx="1489075" cy="1028700"/>
          </a:xfrm>
          <a:prstGeom prst="arc">
            <a:avLst>
              <a:gd name="adj1" fmla="val 10894353"/>
              <a:gd name="adj2" fmla="val 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31" name="Arco 30">
            <a:extLst>
              <a:ext uri="{FF2B5EF4-FFF2-40B4-BE49-F238E27FC236}">
                <a16:creationId xmlns:a16="http://schemas.microsoft.com/office/drawing/2014/main" id="{6A8764DA-5279-C76F-3EB6-674CF536F773}"/>
              </a:ext>
            </a:extLst>
          </p:cNvPr>
          <p:cNvSpPr/>
          <p:nvPr/>
        </p:nvSpPr>
        <p:spPr>
          <a:xfrm flipV="1">
            <a:off x="5467350" y="3713163"/>
            <a:ext cx="2803525" cy="2357437"/>
          </a:xfrm>
          <a:prstGeom prst="arc">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488494" name="CasellaDiTesto 31">
            <a:extLst>
              <a:ext uri="{FF2B5EF4-FFF2-40B4-BE49-F238E27FC236}">
                <a16:creationId xmlns:a16="http://schemas.microsoft.com/office/drawing/2014/main" id="{8FE2EB25-B0CD-0D15-1207-52F33DD43083}"/>
              </a:ext>
            </a:extLst>
          </p:cNvPr>
          <p:cNvSpPr txBox="1">
            <a:spLocks noChangeArrowheads="1"/>
          </p:cNvSpPr>
          <p:nvPr/>
        </p:nvSpPr>
        <p:spPr bwMode="auto">
          <a:xfrm>
            <a:off x="6127750" y="5316538"/>
            <a:ext cx="1279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FF0000"/>
                </a:solidFill>
                <a:latin typeface="Arial" panose="020B0604020202020204" pitchFamily="34" charset="0"/>
              </a:rPr>
              <a:t>Investimenti, rimborsi, imposte, tasse, evasione fiscale, fallimenti, ecc.                       </a:t>
            </a:r>
            <a:r>
              <a:rPr lang="it-CH" altLang="it-CH" sz="2400" b="1">
                <a:solidFill>
                  <a:srgbClr val="FF0000"/>
                </a:solidFill>
                <a:latin typeface="Arial" panose="020B0604020202020204" pitchFamily="34" charset="0"/>
              </a:rPr>
              <a:t>?</a:t>
            </a:r>
          </a:p>
        </p:txBody>
      </p:sp>
      <p:cxnSp>
        <p:nvCxnSpPr>
          <p:cNvPr id="38" name="Connettore 2 37">
            <a:extLst>
              <a:ext uri="{FF2B5EF4-FFF2-40B4-BE49-F238E27FC236}">
                <a16:creationId xmlns:a16="http://schemas.microsoft.com/office/drawing/2014/main" id="{49E1653D-BC7E-31B6-612A-79E6F9E7A6D4}"/>
              </a:ext>
            </a:extLst>
          </p:cNvPr>
          <p:cNvCxnSpPr/>
          <p:nvPr/>
        </p:nvCxnSpPr>
        <p:spPr>
          <a:xfrm flipH="1">
            <a:off x="6140450" y="6070600"/>
            <a:ext cx="514350" cy="0"/>
          </a:xfrm>
          <a:prstGeom prst="straightConnector1">
            <a:avLst/>
          </a:prstGeom>
          <a:ln w="1905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2" name="Connettore 1 51">
            <a:extLst>
              <a:ext uri="{FF2B5EF4-FFF2-40B4-BE49-F238E27FC236}">
                <a16:creationId xmlns:a16="http://schemas.microsoft.com/office/drawing/2014/main" id="{AB719A36-CE5F-D7C8-DEA9-A9FB4281F597}"/>
              </a:ext>
            </a:extLst>
          </p:cNvPr>
          <p:cNvCxnSpPr/>
          <p:nvPr/>
        </p:nvCxnSpPr>
        <p:spPr>
          <a:xfrm>
            <a:off x="2916238" y="4178300"/>
            <a:ext cx="115887" cy="17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Connettore 1 61">
            <a:extLst>
              <a:ext uri="{FF2B5EF4-FFF2-40B4-BE49-F238E27FC236}">
                <a16:creationId xmlns:a16="http://schemas.microsoft.com/office/drawing/2014/main" id="{43F3953F-5297-23A0-36A5-7114DE998481}"/>
              </a:ext>
            </a:extLst>
          </p:cNvPr>
          <p:cNvCxnSpPr>
            <a:stCxn id="1024" idx="0"/>
          </p:cNvCxnSpPr>
          <p:nvPr/>
        </p:nvCxnSpPr>
        <p:spPr>
          <a:xfrm flipH="1">
            <a:off x="2862263" y="4178300"/>
            <a:ext cx="66675" cy="203200"/>
          </a:xfrm>
          <a:prstGeom prst="line">
            <a:avLst/>
          </a:prstGeom>
        </p:spPr>
        <p:style>
          <a:lnRef idx="1">
            <a:schemeClr val="accent1"/>
          </a:lnRef>
          <a:fillRef idx="0">
            <a:schemeClr val="accent1"/>
          </a:fillRef>
          <a:effectRef idx="0">
            <a:schemeClr val="accent1"/>
          </a:effectRef>
          <a:fontRef idx="minor">
            <a:schemeClr val="tx1"/>
          </a:fontRef>
        </p:style>
      </p:cxnSp>
      <p:sp>
        <p:nvSpPr>
          <p:cNvPr id="63" name="Arco 62">
            <a:extLst>
              <a:ext uri="{FF2B5EF4-FFF2-40B4-BE49-F238E27FC236}">
                <a16:creationId xmlns:a16="http://schemas.microsoft.com/office/drawing/2014/main" id="{FA846348-0C98-A003-DB2A-E477A10F2C51}"/>
              </a:ext>
            </a:extLst>
          </p:cNvPr>
          <p:cNvSpPr/>
          <p:nvPr/>
        </p:nvSpPr>
        <p:spPr>
          <a:xfrm flipV="1">
            <a:off x="1233488" y="3817938"/>
            <a:ext cx="1379537" cy="908050"/>
          </a:xfrm>
          <a:prstGeom prst="arc">
            <a:avLst>
              <a:gd name="adj1" fmla="val 10764304"/>
              <a:gd name="adj2" fmla="val 0"/>
            </a:avLst>
          </a:prstGeom>
          <a:ln w="19050">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1024" name="Arco 1023">
            <a:extLst>
              <a:ext uri="{FF2B5EF4-FFF2-40B4-BE49-F238E27FC236}">
                <a16:creationId xmlns:a16="http://schemas.microsoft.com/office/drawing/2014/main" id="{A380A430-9C54-19CB-7E3D-D187D645CA24}"/>
              </a:ext>
            </a:extLst>
          </p:cNvPr>
          <p:cNvSpPr/>
          <p:nvPr/>
        </p:nvSpPr>
        <p:spPr>
          <a:xfrm flipV="1">
            <a:off x="2928938" y="2882900"/>
            <a:ext cx="3362325" cy="2568575"/>
          </a:xfrm>
          <a:prstGeom prst="arc">
            <a:avLst>
              <a:gd name="adj1" fmla="val 10822497"/>
              <a:gd name="adj2" fmla="val 0"/>
            </a:avLst>
          </a:prstGeom>
          <a:ln w="12700">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488500" name="CasellaDiTesto 1024">
            <a:extLst>
              <a:ext uri="{FF2B5EF4-FFF2-40B4-BE49-F238E27FC236}">
                <a16:creationId xmlns:a16="http://schemas.microsoft.com/office/drawing/2014/main" id="{040A6D95-0E4D-8CFE-5DFD-3D3AB767FE1B}"/>
              </a:ext>
            </a:extLst>
          </p:cNvPr>
          <p:cNvSpPr txBox="1">
            <a:spLocks noChangeArrowheads="1"/>
          </p:cNvSpPr>
          <p:nvPr/>
        </p:nvSpPr>
        <p:spPr bwMode="auto">
          <a:xfrm>
            <a:off x="4491038" y="4843463"/>
            <a:ext cx="7381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Rimborso prestiti, titoli            </a:t>
            </a:r>
            <a:r>
              <a:rPr lang="it-CH" altLang="it-CH" sz="2400" b="1">
                <a:solidFill>
                  <a:srgbClr val="000000"/>
                </a:solidFill>
                <a:latin typeface="Arial" panose="020B0604020202020204" pitchFamily="34" charset="0"/>
              </a:rPr>
              <a:t>?</a:t>
            </a:r>
          </a:p>
        </p:txBody>
      </p:sp>
      <p:cxnSp>
        <p:nvCxnSpPr>
          <p:cNvPr id="1032" name="Connettore 1 1031">
            <a:extLst>
              <a:ext uri="{FF2B5EF4-FFF2-40B4-BE49-F238E27FC236}">
                <a16:creationId xmlns:a16="http://schemas.microsoft.com/office/drawing/2014/main" id="{ED0B9EDC-5456-7860-1F8F-FB3F222F6E17}"/>
              </a:ext>
            </a:extLst>
          </p:cNvPr>
          <p:cNvCxnSpPr>
            <a:stCxn id="30" idx="2"/>
          </p:cNvCxnSpPr>
          <p:nvPr/>
        </p:nvCxnSpPr>
        <p:spPr>
          <a:xfrm flipV="1">
            <a:off x="8105775" y="3008313"/>
            <a:ext cx="66675" cy="1873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4" name="Connettore 1 1033">
            <a:extLst>
              <a:ext uri="{FF2B5EF4-FFF2-40B4-BE49-F238E27FC236}">
                <a16:creationId xmlns:a16="http://schemas.microsoft.com/office/drawing/2014/main" id="{519B671B-634E-EA83-2161-9410FB3BD4DC}"/>
              </a:ext>
            </a:extLst>
          </p:cNvPr>
          <p:cNvCxnSpPr/>
          <p:nvPr/>
        </p:nvCxnSpPr>
        <p:spPr>
          <a:xfrm flipH="1" flipV="1">
            <a:off x="7994650" y="2998788"/>
            <a:ext cx="111125" cy="1968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45" name="CasellaDiTesto 1044">
            <a:extLst>
              <a:ext uri="{FF2B5EF4-FFF2-40B4-BE49-F238E27FC236}">
                <a16:creationId xmlns:a16="http://schemas.microsoft.com/office/drawing/2014/main" id="{E35D7C83-D888-E490-237C-853C5420159A}"/>
              </a:ext>
            </a:extLst>
          </p:cNvPr>
          <p:cNvSpPr txBox="1"/>
          <p:nvPr/>
        </p:nvSpPr>
        <p:spPr>
          <a:xfrm>
            <a:off x="125413" y="6462713"/>
            <a:ext cx="8915400" cy="415925"/>
          </a:xfrm>
          <a:prstGeom prst="rect">
            <a:avLst/>
          </a:prstGeom>
          <a:noFill/>
        </p:spPr>
        <p:txBody>
          <a:bodyPr>
            <a:spAutoFit/>
          </a:bodyPr>
          <a:lstStyle/>
          <a:p>
            <a:pPr eaLnBrk="1" fontAlgn="auto" hangingPunct="1">
              <a:spcBef>
                <a:spcPts val="0"/>
              </a:spcBef>
              <a:spcAft>
                <a:spcPts val="0"/>
              </a:spcAft>
              <a:defRPr/>
            </a:pPr>
            <a:r>
              <a:rPr lang="it-CH" sz="1050" dirty="0">
                <a:solidFill>
                  <a:prstClr val="black"/>
                </a:solidFill>
              </a:rPr>
              <a:t>A causa dell’accumulo di capitale da parte dei capitalisti e i conseguenti appropriazione del plusvalore, mancato pagamento delle imposte e tasse, mancato rimborso dei prestiti, ecc. il sistema porta i creditori al fallimento da cui il dissesto dell’intero sistema economico - finanziario.</a:t>
            </a:r>
          </a:p>
        </p:txBody>
      </p:sp>
      <p:sp>
        <p:nvSpPr>
          <p:cNvPr id="488504" name="CasellaDiTesto 1045">
            <a:extLst>
              <a:ext uri="{FF2B5EF4-FFF2-40B4-BE49-F238E27FC236}">
                <a16:creationId xmlns:a16="http://schemas.microsoft.com/office/drawing/2014/main" id="{9796FAD8-8C30-2AA6-F430-6FD0B111B76A}"/>
              </a:ext>
            </a:extLst>
          </p:cNvPr>
          <p:cNvSpPr txBox="1">
            <a:spLocks noChangeArrowheads="1"/>
          </p:cNvSpPr>
          <p:nvPr/>
        </p:nvSpPr>
        <p:spPr bwMode="auto">
          <a:xfrm>
            <a:off x="3735388" y="163513"/>
            <a:ext cx="1797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FF0000"/>
                </a:solidFill>
                <a:latin typeface="Arial" panose="020B0604020202020204" pitchFamily="34" charset="0"/>
              </a:rPr>
              <a:t>Interessi sui titoli di Stato </a:t>
            </a:r>
          </a:p>
        </p:txBody>
      </p:sp>
      <p:sp>
        <p:nvSpPr>
          <p:cNvPr id="488505" name="CasellaDiTesto 1047">
            <a:extLst>
              <a:ext uri="{FF2B5EF4-FFF2-40B4-BE49-F238E27FC236}">
                <a16:creationId xmlns:a16="http://schemas.microsoft.com/office/drawing/2014/main" id="{50641948-0088-1673-D856-3D697BFCD1C6}"/>
              </a:ext>
            </a:extLst>
          </p:cNvPr>
          <p:cNvSpPr txBox="1">
            <a:spLocks noChangeArrowheads="1"/>
          </p:cNvSpPr>
          <p:nvPr/>
        </p:nvSpPr>
        <p:spPr bwMode="auto">
          <a:xfrm>
            <a:off x="7058025" y="2814638"/>
            <a:ext cx="6064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FF0000"/>
                </a:solidFill>
                <a:latin typeface="Arial" panose="020B0604020202020204" pitchFamily="34" charset="0"/>
              </a:rPr>
              <a:t>Profitti</a:t>
            </a:r>
          </a:p>
        </p:txBody>
      </p:sp>
      <p:sp>
        <p:nvSpPr>
          <p:cNvPr id="488506" name="CasellaDiTesto 1">
            <a:extLst>
              <a:ext uri="{FF2B5EF4-FFF2-40B4-BE49-F238E27FC236}">
                <a16:creationId xmlns:a16="http://schemas.microsoft.com/office/drawing/2014/main" id="{CEFA2797-37AC-E068-3760-3D84B2FD3401}"/>
              </a:ext>
            </a:extLst>
          </p:cNvPr>
          <p:cNvSpPr txBox="1">
            <a:spLocks noChangeArrowheads="1"/>
          </p:cNvSpPr>
          <p:nvPr/>
        </p:nvSpPr>
        <p:spPr bwMode="auto">
          <a:xfrm>
            <a:off x="19050" y="4181475"/>
            <a:ext cx="11953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100" b="1">
                <a:solidFill>
                  <a:srgbClr val="FF0000"/>
                </a:solidFill>
                <a:latin typeface="Arial" panose="020B0604020202020204" pitchFamily="34" charset="0"/>
              </a:rPr>
              <a:t>Indebitamento</a:t>
            </a:r>
          </a:p>
        </p:txBody>
      </p:sp>
      <p:sp>
        <p:nvSpPr>
          <p:cNvPr id="4" name="Arco 3">
            <a:extLst>
              <a:ext uri="{FF2B5EF4-FFF2-40B4-BE49-F238E27FC236}">
                <a16:creationId xmlns:a16="http://schemas.microsoft.com/office/drawing/2014/main" id="{D5E01F13-F95E-9FE4-D859-358E357CC377}"/>
              </a:ext>
            </a:extLst>
          </p:cNvPr>
          <p:cNvSpPr/>
          <p:nvPr/>
        </p:nvSpPr>
        <p:spPr>
          <a:xfrm flipH="1" flipV="1">
            <a:off x="8270875" y="4059238"/>
            <a:ext cx="873125" cy="1908175"/>
          </a:xfrm>
          <a:prstGeom prst="arc">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CH">
              <a:solidFill>
                <a:prstClr val="black"/>
              </a:solidFill>
            </a:endParaRPr>
          </a:p>
        </p:txBody>
      </p:sp>
      <p:cxnSp>
        <p:nvCxnSpPr>
          <p:cNvPr id="6" name="Connettore 1 5">
            <a:extLst>
              <a:ext uri="{FF2B5EF4-FFF2-40B4-BE49-F238E27FC236}">
                <a16:creationId xmlns:a16="http://schemas.microsoft.com/office/drawing/2014/main" id="{F466BF4D-8641-595B-AC2C-CD1E1A36C683}"/>
              </a:ext>
            </a:extLst>
          </p:cNvPr>
          <p:cNvCxnSpPr/>
          <p:nvPr/>
        </p:nvCxnSpPr>
        <p:spPr>
          <a:xfrm flipH="1" flipV="1">
            <a:off x="8564563" y="5792788"/>
            <a:ext cx="142875" cy="1746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E5077F15-D3AE-C88B-9484-B182831384B5}"/>
              </a:ext>
            </a:extLst>
          </p:cNvPr>
          <p:cNvCxnSpPr/>
          <p:nvPr/>
        </p:nvCxnSpPr>
        <p:spPr>
          <a:xfrm flipH="1">
            <a:off x="8564563" y="5967413"/>
            <a:ext cx="142875" cy="1031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88510" name="CasellaDiTesto 9">
            <a:extLst>
              <a:ext uri="{FF2B5EF4-FFF2-40B4-BE49-F238E27FC236}">
                <a16:creationId xmlns:a16="http://schemas.microsoft.com/office/drawing/2014/main" id="{3411D50B-3F06-E5BE-EA9C-0B5D539E7E15}"/>
              </a:ext>
            </a:extLst>
          </p:cNvPr>
          <p:cNvSpPr txBox="1">
            <a:spLocks noChangeArrowheads="1"/>
          </p:cNvSpPr>
          <p:nvPr/>
        </p:nvSpPr>
        <p:spPr bwMode="auto">
          <a:xfrm>
            <a:off x="8470900" y="5508625"/>
            <a:ext cx="6826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100" b="1">
                <a:solidFill>
                  <a:srgbClr val="FF0000"/>
                </a:solidFill>
                <a:latin typeface="Arial" panose="020B0604020202020204" pitchFamily="34" charset="0"/>
              </a:rPr>
              <a:t>Estero</a:t>
            </a:r>
          </a:p>
        </p:txBody>
      </p:sp>
      <p:sp>
        <p:nvSpPr>
          <p:cNvPr id="488511" name="CasellaDiTesto 1">
            <a:extLst>
              <a:ext uri="{FF2B5EF4-FFF2-40B4-BE49-F238E27FC236}">
                <a16:creationId xmlns:a16="http://schemas.microsoft.com/office/drawing/2014/main" id="{5203D215-281B-0F78-6F43-16E846110C71}"/>
              </a:ext>
            </a:extLst>
          </p:cNvPr>
          <p:cNvSpPr txBox="1">
            <a:spLocks noChangeArrowheads="1"/>
          </p:cNvSpPr>
          <p:nvPr/>
        </p:nvSpPr>
        <p:spPr bwMode="auto">
          <a:xfrm>
            <a:off x="7034213" y="166688"/>
            <a:ext cx="2006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a:solidFill>
                  <a:srgbClr val="000000"/>
                </a:solidFill>
                <a:latin typeface="Arial" panose="020B0604020202020204" pitchFamily="34" charset="0"/>
              </a:rPr>
              <a:t>Titoli : azioni, obbligazioni, investimenti vari effettuati da parte dei consumatori anche tramite le grandi assicurazioni sociali (AVS, fondi pensione, AI, terzo pilastro, ecc.).</a:t>
            </a:r>
          </a:p>
          <a:p>
            <a:pPr eaLnBrk="1" hangingPunct="1">
              <a:spcBef>
                <a:spcPct val="0"/>
              </a:spcBef>
              <a:buFontTx/>
              <a:buNone/>
            </a:pPr>
            <a:r>
              <a:rPr lang="it-CH" altLang="it-CH" sz="800">
                <a:solidFill>
                  <a:srgbClr val="000000"/>
                </a:solidFill>
                <a:latin typeface="Arial" panose="020B0604020202020204" pitchFamily="34" charset="0"/>
              </a:rPr>
              <a:t> ? :  incerto</a:t>
            </a:r>
          </a:p>
        </p:txBody>
      </p:sp>
      <p:sp>
        <p:nvSpPr>
          <p:cNvPr id="488512" name="CasellaDiTesto 1">
            <a:extLst>
              <a:ext uri="{FF2B5EF4-FFF2-40B4-BE49-F238E27FC236}">
                <a16:creationId xmlns:a16="http://schemas.microsoft.com/office/drawing/2014/main" id="{DDF6F559-97DE-0DAB-B719-F852430316FA}"/>
              </a:ext>
            </a:extLst>
          </p:cNvPr>
          <p:cNvSpPr txBox="1">
            <a:spLocks noChangeArrowheads="1"/>
          </p:cNvSpPr>
          <p:nvPr/>
        </p:nvSpPr>
        <p:spPr bwMode="auto">
          <a:xfrm>
            <a:off x="125413" y="3300413"/>
            <a:ext cx="409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a:solidFill>
                  <a:srgbClr val="000000"/>
                </a:solidFill>
                <a:latin typeface="Arial" panose="020B0604020202020204" pitchFamily="34" charset="0"/>
              </a:rPr>
              <a:t>EU</a:t>
            </a:r>
          </a:p>
          <a:p>
            <a:pPr eaLnBrk="1" hangingPunct="1">
              <a:spcBef>
                <a:spcPct val="0"/>
              </a:spcBef>
              <a:buFontTx/>
              <a:buNone/>
            </a:pPr>
            <a:endParaRPr lang="it-CH" altLang="it-CH" sz="800">
              <a:solidFill>
                <a:srgbClr val="000000"/>
              </a:solidFill>
              <a:latin typeface="Arial" panose="020B0604020202020204" pitchFamily="34" charset="0"/>
            </a:endParaRPr>
          </a:p>
          <a:p>
            <a:pPr eaLnBrk="1" hangingPunct="1">
              <a:spcBef>
                <a:spcPct val="0"/>
              </a:spcBef>
              <a:buFontTx/>
              <a:buNone/>
            </a:pPr>
            <a:r>
              <a:rPr lang="it-CH" altLang="it-CH" sz="800">
                <a:solidFill>
                  <a:srgbClr val="000000"/>
                </a:solidFill>
                <a:latin typeface="Arial" panose="020B0604020202020204" pitchFamily="34" charset="0"/>
              </a:rPr>
              <a:t>BM</a:t>
            </a:r>
          </a:p>
          <a:p>
            <a:pPr eaLnBrk="1" hangingPunct="1">
              <a:spcBef>
                <a:spcPct val="0"/>
              </a:spcBef>
              <a:buFontTx/>
              <a:buNone/>
            </a:pPr>
            <a:endParaRPr lang="it-CH" altLang="it-CH" sz="800">
              <a:solidFill>
                <a:srgbClr val="000000"/>
              </a:solidFill>
              <a:latin typeface="Arial" panose="020B0604020202020204" pitchFamily="34" charset="0"/>
            </a:endParaRPr>
          </a:p>
          <a:p>
            <a:pPr eaLnBrk="1" hangingPunct="1">
              <a:spcBef>
                <a:spcPct val="0"/>
              </a:spcBef>
              <a:buFontTx/>
              <a:buNone/>
            </a:pPr>
            <a:r>
              <a:rPr lang="it-CH" altLang="it-CH" sz="800">
                <a:solidFill>
                  <a:srgbClr val="000000"/>
                </a:solidFill>
                <a:latin typeface="Arial" panose="020B0604020202020204" pitchFamily="34" charset="0"/>
              </a:rPr>
              <a:t>FMI</a:t>
            </a:r>
          </a:p>
        </p:txBody>
      </p:sp>
      <p:sp>
        <p:nvSpPr>
          <p:cNvPr id="2" name="Parentesi graffa chiusa 1">
            <a:extLst>
              <a:ext uri="{FF2B5EF4-FFF2-40B4-BE49-F238E27FC236}">
                <a16:creationId xmlns:a16="http://schemas.microsoft.com/office/drawing/2014/main" id="{24578BF0-4B5D-EBB9-9793-45D1B951E9D7}"/>
              </a:ext>
            </a:extLst>
          </p:cNvPr>
          <p:cNvSpPr/>
          <p:nvPr/>
        </p:nvSpPr>
        <p:spPr>
          <a:xfrm>
            <a:off x="339725" y="3267075"/>
            <a:ext cx="322263" cy="8001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CH">
              <a:solidFill>
                <a:prstClr val="black"/>
              </a:solidFill>
            </a:endParaRPr>
          </a:p>
        </p:txBody>
      </p:sp>
      <p:cxnSp>
        <p:nvCxnSpPr>
          <p:cNvPr id="7" name="Connettore 2 263202">
            <a:extLst>
              <a:ext uri="{FF2B5EF4-FFF2-40B4-BE49-F238E27FC236}">
                <a16:creationId xmlns:a16="http://schemas.microsoft.com/office/drawing/2014/main" id="{8CA94CA5-B230-A6D2-A908-03B2EAFCB4C0}"/>
              </a:ext>
            </a:extLst>
          </p:cNvPr>
          <p:cNvCxnSpPr>
            <a:stCxn id="2" idx="1"/>
            <a:endCxn id="488453" idx="1"/>
          </p:cNvCxnSpPr>
          <p:nvPr/>
        </p:nvCxnSpPr>
        <p:spPr>
          <a:xfrm>
            <a:off x="661988" y="3667125"/>
            <a:ext cx="1651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88515" name="Segnaposto numero diapositiva 4">
            <a:extLst>
              <a:ext uri="{FF2B5EF4-FFF2-40B4-BE49-F238E27FC236}">
                <a16:creationId xmlns:a16="http://schemas.microsoft.com/office/drawing/2014/main" id="{B319E6C1-C9C5-FCC9-4B47-0DD9D7F66E1B}"/>
              </a:ext>
            </a:extLst>
          </p:cNvPr>
          <p:cNvSpPr>
            <a:spLocks noGrp="1"/>
          </p:cNvSpPr>
          <p:nvPr>
            <p:ph type="sldNum" sz="quarter" idx="12"/>
          </p:nvPr>
        </p:nvSpPr>
        <p:spPr bwMode="auto">
          <a:xfrm>
            <a:off x="8669338" y="6172200"/>
            <a:ext cx="4683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2462EE0-5B89-49F6-8C7F-061523288632}" type="slidenum">
              <a:rPr lang="it-CH" altLang="it-CH" sz="1200" smtClean="0">
                <a:solidFill>
                  <a:srgbClr val="898989"/>
                </a:solidFill>
                <a:latin typeface="Arial" panose="020B0604020202020204" pitchFamily="34" charset="0"/>
              </a:rPr>
              <a:pPr>
                <a:spcBef>
                  <a:spcPct val="0"/>
                </a:spcBef>
                <a:buFontTx/>
                <a:buNone/>
              </a:pPr>
              <a:t>179</a:t>
            </a:fld>
            <a:endParaRPr lang="it-CH" altLang="it-CH" sz="1200">
              <a:solidFill>
                <a:srgbClr val="898989"/>
              </a:solidFill>
              <a:latin typeface="Arial" panose="020B0604020202020204" pitchFamily="34" charset="0"/>
            </a:endParaRPr>
          </a:p>
        </p:txBody>
      </p:sp>
      <p:pic>
        <p:nvPicPr>
          <p:cNvPr id="488516" name="Picture 68">
            <a:extLst>
              <a:ext uri="{FF2B5EF4-FFF2-40B4-BE49-F238E27FC236}">
                <a16:creationId xmlns:a16="http://schemas.microsoft.com/office/drawing/2014/main" id="{6B5918F4-0E5B-51D0-97E7-3712D410ECB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8588" y="88900"/>
            <a:ext cx="1531937"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8517" name="CasellaDiTesto 1045">
            <a:extLst>
              <a:ext uri="{FF2B5EF4-FFF2-40B4-BE49-F238E27FC236}">
                <a16:creationId xmlns:a16="http://schemas.microsoft.com/office/drawing/2014/main" id="{C1E6608A-BA95-A6FF-F953-36FEFADD46C2}"/>
              </a:ext>
            </a:extLst>
          </p:cNvPr>
          <p:cNvSpPr txBox="1">
            <a:spLocks noChangeArrowheads="1"/>
          </p:cNvSpPr>
          <p:nvPr/>
        </p:nvSpPr>
        <p:spPr bwMode="auto">
          <a:xfrm>
            <a:off x="5076825" y="755650"/>
            <a:ext cx="9969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FF0000"/>
                </a:solidFill>
                <a:latin typeface="Arial" panose="020B0604020202020204" pitchFamily="34" charset="0"/>
              </a:rPr>
              <a:t>Speculazione </a:t>
            </a:r>
          </a:p>
        </p:txBody>
      </p:sp>
      <p:pic>
        <p:nvPicPr>
          <p:cNvPr id="488518" name="Picture 3">
            <a:extLst>
              <a:ext uri="{FF2B5EF4-FFF2-40B4-BE49-F238E27FC236}">
                <a16:creationId xmlns:a16="http://schemas.microsoft.com/office/drawing/2014/main" id="{8814082A-7C40-33C5-6A45-3996834BC13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87450" y="74613"/>
            <a:ext cx="6911975"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Connettore 2 9">
            <a:extLst>
              <a:ext uri="{FF2B5EF4-FFF2-40B4-BE49-F238E27FC236}">
                <a16:creationId xmlns:a16="http://schemas.microsoft.com/office/drawing/2014/main" id="{0A754082-FC68-7661-86E4-0115452F6FAA}"/>
              </a:ext>
            </a:extLst>
          </p:cNvPr>
          <p:cNvCxnSpPr/>
          <p:nvPr/>
        </p:nvCxnSpPr>
        <p:spPr>
          <a:xfrm flipH="1">
            <a:off x="1620838" y="3579813"/>
            <a:ext cx="714375"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6" name="Connettore 2 75">
            <a:extLst>
              <a:ext uri="{FF2B5EF4-FFF2-40B4-BE49-F238E27FC236}">
                <a16:creationId xmlns:a16="http://schemas.microsoft.com/office/drawing/2014/main" id="{08B40BAF-1D27-F533-85B3-07B43951C196}"/>
              </a:ext>
            </a:extLst>
          </p:cNvPr>
          <p:cNvCxnSpPr/>
          <p:nvPr/>
        </p:nvCxnSpPr>
        <p:spPr>
          <a:xfrm>
            <a:off x="1646238" y="3894138"/>
            <a:ext cx="719137" cy="31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88521" name="CasellaDiTesto 263199">
            <a:extLst>
              <a:ext uri="{FF2B5EF4-FFF2-40B4-BE49-F238E27FC236}">
                <a16:creationId xmlns:a16="http://schemas.microsoft.com/office/drawing/2014/main" id="{005DE660-7E17-D7E4-8AEF-6C1740EC457E}"/>
              </a:ext>
            </a:extLst>
          </p:cNvPr>
          <p:cNvSpPr txBox="1">
            <a:spLocks noChangeArrowheads="1"/>
          </p:cNvSpPr>
          <p:nvPr/>
        </p:nvSpPr>
        <p:spPr bwMode="auto">
          <a:xfrm>
            <a:off x="1609725" y="3605213"/>
            <a:ext cx="8080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600">
                <a:latin typeface="Arial" panose="020B0604020202020204" pitchFamily="34" charset="0"/>
              </a:rPr>
              <a:t>moneta scritturale</a:t>
            </a:r>
          </a:p>
          <a:p>
            <a:pPr algn="ctr" eaLnBrk="1" hangingPunct="1">
              <a:spcBef>
                <a:spcPct val="0"/>
              </a:spcBef>
              <a:buFontTx/>
              <a:buNone/>
            </a:pPr>
            <a:r>
              <a:rPr lang="it-CH" altLang="it-CH" sz="600">
                <a:latin typeface="Arial" panose="020B0604020202020204" pitchFamily="34" charset="0"/>
              </a:rPr>
              <a:t>BOT</a:t>
            </a:r>
          </a:p>
        </p:txBody>
      </p:sp>
      <p:sp>
        <p:nvSpPr>
          <p:cNvPr id="488522" name="CasellaDiTesto 11">
            <a:extLst>
              <a:ext uri="{FF2B5EF4-FFF2-40B4-BE49-F238E27FC236}">
                <a16:creationId xmlns:a16="http://schemas.microsoft.com/office/drawing/2014/main" id="{B0FE9C97-1CCF-2F08-38E7-65A4149FFC87}"/>
              </a:ext>
            </a:extLst>
          </p:cNvPr>
          <p:cNvSpPr txBox="1">
            <a:spLocks noChangeArrowheads="1"/>
          </p:cNvSpPr>
          <p:nvPr/>
        </p:nvSpPr>
        <p:spPr bwMode="auto">
          <a:xfrm>
            <a:off x="7808913" y="868363"/>
            <a:ext cx="11715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400" b="1">
                <a:latin typeface="Arial" panose="020B0604020202020204" pitchFamily="34" charset="0"/>
              </a:rPr>
              <a:t>Il denaro è              la linfa del capitalismo</a:t>
            </a:r>
          </a:p>
        </p:txBody>
      </p:sp>
    </p:spTree>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Slide Number Placeholder 3">
            <a:extLst>
              <a:ext uri="{FF2B5EF4-FFF2-40B4-BE49-F238E27FC236}">
                <a16:creationId xmlns:a16="http://schemas.microsoft.com/office/drawing/2014/main" id="{F9B461AF-6C3E-1651-59CF-5865A360CCD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154FB4-D350-4AA5-8FE9-69031AE74F6A}" type="slidenum">
              <a:rPr lang="it-IT" altLang="en-US" sz="1400" smtClean="0">
                <a:solidFill>
                  <a:srgbClr val="FFFFFF"/>
                </a:solidFill>
              </a:rPr>
              <a:pPr>
                <a:spcBef>
                  <a:spcPct val="0"/>
                </a:spcBef>
                <a:buFontTx/>
                <a:buNone/>
              </a:pPr>
              <a:t>18</a:t>
            </a:fld>
            <a:endParaRPr lang="it-IT" altLang="en-US" sz="1400">
              <a:solidFill>
                <a:srgbClr val="FFFFFF"/>
              </a:solidFill>
            </a:endParaRPr>
          </a:p>
        </p:txBody>
      </p:sp>
      <p:sp>
        <p:nvSpPr>
          <p:cNvPr id="162819" name="Rectangle 5">
            <a:extLst>
              <a:ext uri="{FF2B5EF4-FFF2-40B4-BE49-F238E27FC236}">
                <a16:creationId xmlns:a16="http://schemas.microsoft.com/office/drawing/2014/main" id="{ED779DA8-526D-4845-B6B0-9698EE142F0B}"/>
              </a:ext>
            </a:extLst>
          </p:cNvPr>
          <p:cNvSpPr>
            <a:spLocks noChangeArrowheads="1"/>
          </p:cNvSpPr>
          <p:nvPr/>
        </p:nvSpPr>
        <p:spPr bwMode="auto">
          <a:xfrm>
            <a:off x="6022975" y="3948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sp>
        <p:nvSpPr>
          <p:cNvPr id="162820" name="Rectangle 6">
            <a:extLst>
              <a:ext uri="{FF2B5EF4-FFF2-40B4-BE49-F238E27FC236}">
                <a16:creationId xmlns:a16="http://schemas.microsoft.com/office/drawing/2014/main" id="{16D80ADC-0EF6-23C3-90A8-310A6B30AA12}"/>
              </a:ext>
            </a:extLst>
          </p:cNvPr>
          <p:cNvSpPr>
            <a:spLocks noChangeArrowheads="1"/>
          </p:cNvSpPr>
          <p:nvPr/>
        </p:nvSpPr>
        <p:spPr bwMode="auto">
          <a:xfrm>
            <a:off x="2771775" y="5524500"/>
            <a:ext cx="3752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1800" b="1">
                <a:solidFill>
                  <a:srgbClr val="FFFFFF"/>
                </a:solidFill>
              </a:rPr>
              <a:t>FABBRICA  AUTOMOBILI  ALVIS</a:t>
            </a:r>
            <a:endParaRPr lang="it-IT" altLang="it-CH" sz="1800">
              <a:solidFill>
                <a:srgbClr val="FFFFFF"/>
              </a:solidFill>
            </a:endParaRPr>
          </a:p>
          <a:p>
            <a:pPr algn="ctr" eaLnBrk="1" hangingPunct="1">
              <a:spcBef>
                <a:spcPct val="0"/>
              </a:spcBef>
              <a:buFontTx/>
              <a:buNone/>
            </a:pPr>
            <a:r>
              <a:rPr lang="fr-CH" altLang="it-CH" sz="1800" b="1">
                <a:solidFill>
                  <a:srgbClr val="FFFFFF"/>
                </a:solidFill>
              </a:rPr>
              <a:t>USA , </a:t>
            </a:r>
            <a:r>
              <a:rPr lang="fr-CH" altLang="it-CH" sz="1800" b="1"/>
              <a:t>1929</a:t>
            </a:r>
          </a:p>
        </p:txBody>
      </p:sp>
      <p:pic>
        <p:nvPicPr>
          <p:cNvPr id="182277" name="Picture 7">
            <a:extLst>
              <a:ext uri="{FF2B5EF4-FFF2-40B4-BE49-F238E27FC236}">
                <a16:creationId xmlns:a16="http://schemas.microsoft.com/office/drawing/2014/main" id="{25A99F34-F29E-776D-6BA2-231D276292BE}"/>
              </a:ext>
            </a:extLst>
          </p:cNvPr>
          <p:cNvPicPr>
            <a:picLocks noChangeAspect="1" noChangeArrowheads="1"/>
          </p:cNvPicPr>
          <p:nvPr/>
        </p:nvPicPr>
        <p:blipFill>
          <a:blip r:embed="rId4"/>
          <a:srcRect/>
          <a:stretch>
            <a:fillRect/>
          </a:stretch>
        </p:blipFill>
        <p:spPr bwMode="auto">
          <a:xfrm>
            <a:off x="1227138" y="908050"/>
            <a:ext cx="6842125" cy="4400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FA6D9A85-D71B-7EBD-8E85-36477EE27079}"/>
              </a:ext>
            </a:extLst>
          </p:cNvPr>
          <p:cNvSpPr txBox="1"/>
          <p:nvPr/>
        </p:nvSpPr>
        <p:spPr>
          <a:xfrm>
            <a:off x="6135688" y="938213"/>
            <a:ext cx="1933575" cy="1014412"/>
          </a:xfrm>
          <a:prstGeom prst="rect">
            <a:avLst/>
          </a:prstGeom>
          <a:noFill/>
        </p:spPr>
        <p:txBody>
          <a:bodyPr>
            <a:spAutoFit/>
          </a:bodyPr>
          <a:lstStyle/>
          <a:p>
            <a:pPr eaLnBrk="1" hangingPunct="1">
              <a:defRPr/>
            </a:pPr>
            <a:r>
              <a:rPr lang="fr-CH" sz="1200" dirty="0">
                <a:solidFill>
                  <a:prstClr val="black"/>
                </a:solidFill>
                <a:latin typeface="Calibri"/>
                <a:cs typeface="+mn-cs"/>
              </a:rPr>
              <a:t>Una </a:t>
            </a:r>
            <a:r>
              <a:rPr lang="fr-CH" sz="1200" dirty="0" err="1">
                <a:solidFill>
                  <a:prstClr val="black"/>
                </a:solidFill>
                <a:latin typeface="Calibri"/>
                <a:cs typeface="+mn-cs"/>
              </a:rPr>
              <a:t>fabbrica</a:t>
            </a:r>
            <a:r>
              <a:rPr lang="fr-CH" sz="1200" dirty="0">
                <a:solidFill>
                  <a:prstClr val="black"/>
                </a:solidFill>
                <a:latin typeface="Calibri"/>
                <a:cs typeface="+mn-cs"/>
              </a:rPr>
              <a:t> di </a:t>
            </a:r>
            <a:r>
              <a:rPr lang="fr-CH" sz="1200" dirty="0" err="1">
                <a:solidFill>
                  <a:prstClr val="black"/>
                </a:solidFill>
                <a:latin typeface="Calibri"/>
                <a:cs typeface="+mn-cs"/>
              </a:rPr>
              <a:t>automobili</a:t>
            </a:r>
            <a:r>
              <a:rPr lang="fr-CH" sz="1200" dirty="0">
                <a:solidFill>
                  <a:prstClr val="black"/>
                </a:solidFill>
                <a:latin typeface="Calibri"/>
                <a:cs typeface="+mn-cs"/>
              </a:rPr>
              <a:t> </a:t>
            </a:r>
            <a:r>
              <a:rPr lang="fr-CH" sz="1200" dirty="0" err="1">
                <a:solidFill>
                  <a:prstClr val="black"/>
                </a:solidFill>
                <a:latin typeface="Calibri"/>
                <a:cs typeface="+mn-cs"/>
              </a:rPr>
              <a:t>condannata</a:t>
            </a:r>
            <a:r>
              <a:rPr lang="fr-CH" sz="1200" dirty="0">
                <a:solidFill>
                  <a:prstClr val="black"/>
                </a:solidFill>
                <a:latin typeface="Calibri"/>
                <a:cs typeface="+mn-cs"/>
              </a:rPr>
              <a:t> a </a:t>
            </a:r>
            <a:r>
              <a:rPr lang="fr-CH" sz="1200" dirty="0" err="1">
                <a:solidFill>
                  <a:prstClr val="black"/>
                </a:solidFill>
                <a:latin typeface="Calibri"/>
                <a:cs typeface="+mn-cs"/>
              </a:rPr>
              <a:t>sparire</a:t>
            </a:r>
            <a:r>
              <a:rPr lang="fr-CH" sz="1200" dirty="0">
                <a:solidFill>
                  <a:prstClr val="black"/>
                </a:solidFill>
                <a:latin typeface="Calibri"/>
                <a:cs typeface="+mn-cs"/>
              </a:rPr>
              <a:t> dalla </a:t>
            </a:r>
            <a:r>
              <a:rPr lang="fr-CH" sz="1200" dirty="0" err="1">
                <a:solidFill>
                  <a:prstClr val="black"/>
                </a:solidFill>
                <a:latin typeface="Calibri"/>
                <a:cs typeface="+mn-cs"/>
              </a:rPr>
              <a:t>spietata</a:t>
            </a:r>
            <a:r>
              <a:rPr lang="fr-CH" sz="1200" dirty="0">
                <a:solidFill>
                  <a:prstClr val="black"/>
                </a:solidFill>
                <a:latin typeface="Calibri"/>
                <a:cs typeface="+mn-cs"/>
              </a:rPr>
              <a:t> </a:t>
            </a:r>
            <a:r>
              <a:rPr lang="fr-CH" sz="1200" dirty="0" err="1">
                <a:solidFill>
                  <a:prstClr val="black"/>
                </a:solidFill>
                <a:latin typeface="Calibri"/>
                <a:cs typeface="+mn-cs"/>
              </a:rPr>
              <a:t>concorrenza</a:t>
            </a:r>
            <a:r>
              <a:rPr lang="fr-CH" sz="1200" dirty="0">
                <a:solidFill>
                  <a:prstClr val="black"/>
                </a:solidFill>
                <a:latin typeface="Calibri"/>
                <a:cs typeface="+mn-cs"/>
              </a:rPr>
              <a:t> da parte dei </a:t>
            </a:r>
            <a:r>
              <a:rPr lang="fr-CH" sz="1200" dirty="0" err="1">
                <a:solidFill>
                  <a:prstClr val="black"/>
                </a:solidFill>
                <a:latin typeface="Calibri"/>
                <a:cs typeface="+mn-cs"/>
              </a:rPr>
              <a:t>costruttori</a:t>
            </a:r>
            <a:r>
              <a:rPr lang="fr-CH" sz="1200" dirty="0">
                <a:solidFill>
                  <a:prstClr val="black"/>
                </a:solidFill>
                <a:latin typeface="Calibri"/>
                <a:cs typeface="+mn-cs"/>
              </a:rPr>
              <a:t> piu grandi. </a:t>
            </a:r>
            <a:endParaRPr lang="it-IT" sz="1200" dirty="0">
              <a:solidFill>
                <a:prstClr val="black"/>
              </a:solidFill>
              <a:latin typeface="Calibri"/>
              <a:cs typeface="+mn-cs"/>
            </a:endParaRPr>
          </a:p>
        </p:txBody>
      </p:sp>
      <p:sp>
        <p:nvSpPr>
          <p:cNvPr id="7" name="Rettangolo 6">
            <a:extLst>
              <a:ext uri="{FF2B5EF4-FFF2-40B4-BE49-F238E27FC236}">
                <a16:creationId xmlns:a16="http://schemas.microsoft.com/office/drawing/2014/main" id="{938ADE4E-2DD2-B4A9-2963-590737B2782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Segnaposto numero diapositiva 1">
            <a:extLst>
              <a:ext uri="{FF2B5EF4-FFF2-40B4-BE49-F238E27FC236}">
                <a16:creationId xmlns:a16="http://schemas.microsoft.com/office/drawing/2014/main" id="{2D45D7C2-BA95-0111-72B0-085543E80218}"/>
              </a:ext>
            </a:extLst>
          </p:cNvPr>
          <p:cNvSpPr>
            <a:spLocks noGrp="1" noChangeArrowheads="1"/>
          </p:cNvSpPr>
          <p:nvPr>
            <p:ph type="sldNum" sz="quarter" idx="12"/>
          </p:nvPr>
        </p:nvSpPr>
        <p:spPr bwMode="auto">
          <a:xfrm>
            <a:off x="8316913" y="6254750"/>
            <a:ext cx="585787" cy="39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fld id="{F8EAD943-0D83-4BA0-A53D-441510C6A16F}" type="slidenum">
              <a:rPr lang="it-IT" altLang="en-US" sz="1200" b="1" smtClean="0">
                <a:solidFill>
                  <a:srgbClr val="898989"/>
                </a:solidFill>
                <a:latin typeface="Arial" panose="020B0604020202020204" pitchFamily="34" charset="0"/>
              </a:rPr>
              <a:pPr algn="ctr">
                <a:spcBef>
                  <a:spcPct val="0"/>
                </a:spcBef>
                <a:buFontTx/>
                <a:buNone/>
              </a:pPr>
              <a:t>180</a:t>
            </a:fld>
            <a:endParaRPr lang="it-IT" altLang="en-US" sz="1200" b="1">
              <a:solidFill>
                <a:srgbClr val="898989"/>
              </a:solidFill>
              <a:latin typeface="Arial" panose="020B0604020202020204" pitchFamily="34" charset="0"/>
            </a:endParaRPr>
          </a:p>
        </p:txBody>
      </p:sp>
      <p:pic>
        <p:nvPicPr>
          <p:cNvPr id="914434" name="Picture 2">
            <a:extLst>
              <a:ext uri="{FF2B5EF4-FFF2-40B4-BE49-F238E27FC236}">
                <a16:creationId xmlns:a16="http://schemas.microsoft.com/office/drawing/2014/main" id="{456CEE48-D4C6-15BD-199A-7DFCABB49F4E}"/>
              </a:ext>
            </a:extLst>
          </p:cNvPr>
          <p:cNvPicPr>
            <a:picLocks noChangeAspect="1" noChangeArrowheads="1"/>
          </p:cNvPicPr>
          <p:nvPr/>
        </p:nvPicPr>
        <p:blipFill rotWithShape="1">
          <a:blip r:embed="rId3"/>
          <a:srcRect r="50000"/>
          <a:stretch/>
        </p:blipFill>
        <p:spPr bwMode="auto">
          <a:xfrm>
            <a:off x="823913" y="457200"/>
            <a:ext cx="1511300" cy="1539875"/>
          </a:xfrm>
          <a:prstGeom prst="rect">
            <a:avLst/>
          </a:prstGeom>
          <a:ln>
            <a:noFill/>
          </a:ln>
          <a:effectLst>
            <a:outerShdw blurRad="292100" dist="139700" dir="2700000" algn="tl" rotWithShape="0">
              <a:srgbClr val="333333">
                <a:alpha val="65000"/>
              </a:srgbClr>
            </a:outerShdw>
          </a:effectLst>
        </p:spPr>
      </p:pic>
      <p:sp>
        <p:nvSpPr>
          <p:cNvPr id="490500" name="CasellaDiTesto 3">
            <a:extLst>
              <a:ext uri="{FF2B5EF4-FFF2-40B4-BE49-F238E27FC236}">
                <a16:creationId xmlns:a16="http://schemas.microsoft.com/office/drawing/2014/main" id="{41FC8C01-E5F0-FBC9-51C5-D9742C7B8361}"/>
              </a:ext>
            </a:extLst>
          </p:cNvPr>
          <p:cNvSpPr txBox="1">
            <a:spLocks noChangeArrowheads="1"/>
          </p:cNvSpPr>
          <p:nvPr/>
        </p:nvSpPr>
        <p:spPr bwMode="auto">
          <a:xfrm>
            <a:off x="498475" y="2179638"/>
            <a:ext cx="302418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panose="020B0604020202020204" pitchFamily="34" charset="0"/>
              </a:rPr>
              <a:t>In Svizzera le monete metalliche sono coniate dalla Zecca federale e poi vendute al prezzo nominale alla Banca Nazionale. </a:t>
            </a:r>
            <a:r>
              <a:rPr lang="en-US" altLang="en-US" sz="1200" b="1">
                <a:latin typeface="Arial" panose="020B0604020202020204" pitchFamily="34" charset="0"/>
              </a:rPr>
              <a:t>La differenza tra il costo di produzione e il prezzo nominale è il signoraggio</a:t>
            </a:r>
            <a:r>
              <a:rPr lang="en-US" altLang="en-US" sz="1200">
                <a:latin typeface="Arial" panose="020B0604020202020204" pitchFamily="34" charset="0"/>
              </a:rPr>
              <a:t>, che in questo caso va alla Confederazione (circa 5 milioni di Fr. / anno)</a:t>
            </a:r>
          </a:p>
        </p:txBody>
      </p:sp>
      <p:pic>
        <p:nvPicPr>
          <p:cNvPr id="914436" name="Picture 4" descr="Brochure sulle banconote">
            <a:extLst>
              <a:ext uri="{FF2B5EF4-FFF2-40B4-BE49-F238E27FC236}">
                <a16:creationId xmlns:a16="http://schemas.microsoft.com/office/drawing/2014/main" id="{810F64AD-B054-5E98-906F-08271DBFF9EC}"/>
              </a:ext>
            </a:extLst>
          </p:cNvPr>
          <p:cNvPicPr>
            <a:picLocks noChangeAspect="1" noChangeArrowheads="1"/>
          </p:cNvPicPr>
          <p:nvPr/>
        </p:nvPicPr>
        <p:blipFill>
          <a:blip r:embed="rId4"/>
          <a:srcRect/>
          <a:stretch>
            <a:fillRect/>
          </a:stretch>
        </p:blipFill>
        <p:spPr bwMode="auto">
          <a:xfrm>
            <a:off x="2979738" y="379413"/>
            <a:ext cx="2828925" cy="1619250"/>
          </a:xfrm>
          <a:prstGeom prst="rect">
            <a:avLst/>
          </a:prstGeom>
          <a:noFill/>
          <a:ln>
            <a:noFill/>
          </a:ln>
          <a:effectLst>
            <a:outerShdw blurRad="292100" dist="139700" dir="2700000" algn="tl" rotWithShape="0">
              <a:srgbClr val="333333">
                <a:alpha val="64999"/>
              </a:srgbClr>
            </a:outerShdw>
          </a:effectLst>
        </p:spPr>
      </p:pic>
      <p:sp>
        <p:nvSpPr>
          <p:cNvPr id="490502" name="CasellaDiTesto 4">
            <a:extLst>
              <a:ext uri="{FF2B5EF4-FFF2-40B4-BE49-F238E27FC236}">
                <a16:creationId xmlns:a16="http://schemas.microsoft.com/office/drawing/2014/main" id="{3140AAF5-1AF8-5983-3136-E65CEF900996}"/>
              </a:ext>
            </a:extLst>
          </p:cNvPr>
          <p:cNvSpPr txBox="1">
            <a:spLocks noChangeArrowheads="1"/>
          </p:cNvSpPr>
          <p:nvPr/>
        </p:nvSpPr>
        <p:spPr bwMode="auto">
          <a:xfrm>
            <a:off x="4575175" y="2257425"/>
            <a:ext cx="10747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panose="020B0604020202020204" pitchFamily="34" charset="0"/>
              </a:rPr>
              <a:t>In Svizzera le banconote sono stampate dalla Banca Nazionale. </a:t>
            </a:r>
          </a:p>
        </p:txBody>
      </p:sp>
      <p:pic>
        <p:nvPicPr>
          <p:cNvPr id="914440" name="Picture 8" descr="Carte di credito speciali e carte in valuta estera | UBS Svizzera">
            <a:extLst>
              <a:ext uri="{FF2B5EF4-FFF2-40B4-BE49-F238E27FC236}">
                <a16:creationId xmlns:a16="http://schemas.microsoft.com/office/drawing/2014/main" id="{286D8F2C-ACFF-973E-7AE0-C3826D53526F}"/>
              </a:ext>
            </a:extLst>
          </p:cNvPr>
          <p:cNvPicPr>
            <a:picLocks noChangeAspect="1" noChangeArrowheads="1"/>
          </p:cNvPicPr>
          <p:nvPr/>
        </p:nvPicPr>
        <p:blipFill>
          <a:blip r:embed="rId5"/>
          <a:srcRect/>
          <a:stretch>
            <a:fillRect/>
          </a:stretch>
        </p:blipFill>
        <p:spPr bwMode="auto">
          <a:xfrm>
            <a:off x="6332538" y="325438"/>
            <a:ext cx="2278062" cy="1458912"/>
          </a:xfrm>
          <a:prstGeom prst="rect">
            <a:avLst/>
          </a:prstGeom>
          <a:ln>
            <a:noFill/>
          </a:ln>
          <a:effectLst>
            <a:outerShdw blurRad="292100" dist="139700" dir="2700000" algn="tl" rotWithShape="0">
              <a:srgbClr val="333333">
                <a:alpha val="65000"/>
              </a:srgbClr>
            </a:outerShdw>
          </a:effectLst>
        </p:spPr>
      </p:pic>
      <p:sp>
        <p:nvSpPr>
          <p:cNvPr id="490504" name="CasellaDiTesto 5">
            <a:extLst>
              <a:ext uri="{FF2B5EF4-FFF2-40B4-BE49-F238E27FC236}">
                <a16:creationId xmlns:a16="http://schemas.microsoft.com/office/drawing/2014/main" id="{069003BA-B98A-22A5-F712-1F05EC895EC4}"/>
              </a:ext>
            </a:extLst>
          </p:cNvPr>
          <p:cNvSpPr txBox="1">
            <a:spLocks noChangeArrowheads="1"/>
          </p:cNvSpPr>
          <p:nvPr/>
        </p:nvSpPr>
        <p:spPr bwMode="auto">
          <a:xfrm>
            <a:off x="347663" y="4135438"/>
            <a:ext cx="3327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panose="020B0604020202020204" pitchFamily="34" charset="0"/>
              </a:rPr>
              <a:t>Questi mezzi di pagamento appartengono alla Banca Nazionale Svizzera che li affitta a chi ne ha bisogno, in primis le banche. </a:t>
            </a:r>
          </a:p>
          <a:p>
            <a:pPr>
              <a:spcBef>
                <a:spcPct val="0"/>
              </a:spcBef>
              <a:buFontTx/>
              <a:buNone/>
            </a:pPr>
            <a:r>
              <a:rPr lang="en-US" altLang="en-US" sz="1200">
                <a:latin typeface="Arial" panose="020B0604020202020204" pitchFamily="34" charset="0"/>
              </a:rPr>
              <a:t>Danneggiare o distruggere questi mezzi di pagamento è reato.</a:t>
            </a:r>
          </a:p>
        </p:txBody>
      </p:sp>
      <p:sp>
        <p:nvSpPr>
          <p:cNvPr id="490505" name="CasellaDiTesto 6">
            <a:extLst>
              <a:ext uri="{FF2B5EF4-FFF2-40B4-BE49-F238E27FC236}">
                <a16:creationId xmlns:a16="http://schemas.microsoft.com/office/drawing/2014/main" id="{FE23626D-9BE8-F8D1-F9CD-F27CA15C5ACD}"/>
              </a:ext>
            </a:extLst>
          </p:cNvPr>
          <p:cNvSpPr txBox="1">
            <a:spLocks noChangeArrowheads="1"/>
          </p:cNvSpPr>
          <p:nvPr/>
        </p:nvSpPr>
        <p:spPr bwMode="auto">
          <a:xfrm>
            <a:off x="6343650" y="1966913"/>
            <a:ext cx="238760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panose="020B0604020202020204" pitchFamily="34" charset="0"/>
              </a:rPr>
              <a:t>Questo mezzo di pagamento e la moneta elettronica (o scritturale) che c’è sui conti appartengono alla Banca che li ha emessi (in questo caso all’UBS). Il signoraggio (gli interessi) rimane alla banca. In caso di fallimento della banca tutta la moneta elettronica dei conti dei clienti entra negli attivi della massa fallimentare.</a:t>
            </a:r>
          </a:p>
        </p:txBody>
      </p:sp>
      <p:sp>
        <p:nvSpPr>
          <p:cNvPr id="8" name="Parentesi graffa aperta 7">
            <a:extLst>
              <a:ext uri="{FF2B5EF4-FFF2-40B4-BE49-F238E27FC236}">
                <a16:creationId xmlns:a16="http://schemas.microsoft.com/office/drawing/2014/main" id="{B962159E-FD68-8AC9-76B5-177D53D5B235}"/>
              </a:ext>
            </a:extLst>
          </p:cNvPr>
          <p:cNvSpPr/>
          <p:nvPr/>
        </p:nvSpPr>
        <p:spPr>
          <a:xfrm rot="16200000">
            <a:off x="2978151" y="1077912"/>
            <a:ext cx="455612" cy="5618163"/>
          </a:xfrm>
          <a:prstGeom prst="leftBrace">
            <a:avLst>
              <a:gd name="adj1" fmla="val 34093"/>
              <a:gd name="adj2" fmla="val 2452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490507" name="Immagine 12">
            <a:extLst>
              <a:ext uri="{FF2B5EF4-FFF2-40B4-BE49-F238E27FC236}">
                <a16:creationId xmlns:a16="http://schemas.microsoft.com/office/drawing/2014/main" id="{5AA1096B-B4A7-A5CF-4C2B-D90C634F53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1438" y="4221163"/>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0508" name="CasellaDiTesto 13">
            <a:extLst>
              <a:ext uri="{FF2B5EF4-FFF2-40B4-BE49-F238E27FC236}">
                <a16:creationId xmlns:a16="http://schemas.microsoft.com/office/drawing/2014/main" id="{0197DCAF-FA54-7664-890F-750ECFBEC31E}"/>
              </a:ext>
            </a:extLst>
          </p:cNvPr>
          <p:cNvSpPr txBox="1">
            <a:spLocks noChangeArrowheads="1"/>
          </p:cNvSpPr>
          <p:nvPr/>
        </p:nvSpPr>
        <p:spPr bwMode="auto">
          <a:xfrm>
            <a:off x="4278313" y="5446713"/>
            <a:ext cx="1452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a:solidFill>
                  <a:schemeClr val="bg1"/>
                </a:solidFill>
                <a:latin typeface="Arial" panose="020B0604020202020204" pitchFamily="34" charset="0"/>
              </a:rPr>
              <a:t>Moneta elettronica o scritturale</a:t>
            </a:r>
          </a:p>
        </p:txBody>
      </p:sp>
      <p:pic>
        <p:nvPicPr>
          <p:cNvPr id="490509" name="Picture 5">
            <a:extLst>
              <a:ext uri="{FF2B5EF4-FFF2-40B4-BE49-F238E27FC236}">
                <a16:creationId xmlns:a16="http://schemas.microsoft.com/office/drawing/2014/main" id="{1AD13F44-BE7B-CDF0-BC91-730F3797B6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0113" y="2374900"/>
            <a:ext cx="884237"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a:extLst>
              <a:ext uri="{FF2B5EF4-FFF2-40B4-BE49-F238E27FC236}">
                <a16:creationId xmlns:a16="http://schemas.microsoft.com/office/drawing/2014/main" id="{2099FA29-190A-EC17-34D8-9D483957C1D7}"/>
              </a:ext>
            </a:extLst>
          </p:cNvPr>
          <p:cNvPicPr>
            <a:picLocks noChangeAspect="1" noChangeArrowheads="1"/>
          </p:cNvPicPr>
          <p:nvPr/>
        </p:nvPicPr>
        <p:blipFill>
          <a:blip r:embed="rId8"/>
          <a:srcRect/>
          <a:stretch>
            <a:fillRect/>
          </a:stretch>
        </p:blipFill>
        <p:spPr bwMode="auto">
          <a:xfrm>
            <a:off x="6492875" y="4135438"/>
            <a:ext cx="2305050" cy="2305050"/>
          </a:xfrm>
          <a:prstGeom prst="rect">
            <a:avLst/>
          </a:prstGeom>
          <a:ln>
            <a:noFill/>
          </a:ln>
          <a:effectLst>
            <a:outerShdw blurRad="292100" dist="139700" dir="2700000" algn="tl" rotWithShape="0">
              <a:srgbClr val="333333">
                <a:alpha val="65000"/>
              </a:srgbClr>
            </a:outerShdw>
          </a:effectLst>
        </p:spPr>
      </p:pic>
      <p:cxnSp>
        <p:nvCxnSpPr>
          <p:cNvPr id="16" name="Connettore diritto 15">
            <a:extLst>
              <a:ext uri="{FF2B5EF4-FFF2-40B4-BE49-F238E27FC236}">
                <a16:creationId xmlns:a16="http://schemas.microsoft.com/office/drawing/2014/main" id="{6BEDA608-8B97-4CCC-585D-DEEFA672D6E2}"/>
              </a:ext>
            </a:extLst>
          </p:cNvPr>
          <p:cNvCxnSpPr>
            <a:stCxn id="8" idx="0"/>
          </p:cNvCxnSpPr>
          <p:nvPr/>
        </p:nvCxnSpPr>
        <p:spPr>
          <a:xfrm flipV="1">
            <a:off x="396875" y="198438"/>
            <a:ext cx="0" cy="34607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5D021BB1-B899-2394-340A-5C2ECC134184}"/>
              </a:ext>
            </a:extLst>
          </p:cNvPr>
          <p:cNvCxnSpPr>
            <a:cxnSpLocks/>
          </p:cNvCxnSpPr>
          <p:nvPr/>
        </p:nvCxnSpPr>
        <p:spPr>
          <a:xfrm>
            <a:off x="396875" y="185738"/>
            <a:ext cx="5618163" cy="25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D10C11FC-FC33-383C-77C8-015122C6768D}"/>
              </a:ext>
            </a:extLst>
          </p:cNvPr>
          <p:cNvCxnSpPr/>
          <p:nvPr/>
        </p:nvCxnSpPr>
        <p:spPr>
          <a:xfrm flipV="1">
            <a:off x="6015038" y="198438"/>
            <a:ext cx="0" cy="34607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9F860325-5A5F-C409-85EC-1C24865DC1AC}"/>
              </a:ext>
            </a:extLst>
          </p:cNvPr>
          <p:cNvSpPr txBox="1"/>
          <p:nvPr/>
        </p:nvSpPr>
        <p:spPr>
          <a:xfrm>
            <a:off x="3355975" y="6361113"/>
            <a:ext cx="3121025" cy="319087"/>
          </a:xfrm>
          <a:prstGeom prst="rect">
            <a:avLst/>
          </a:prstGeom>
          <a:solidFill>
            <a:srgbClr val="FFFF00"/>
          </a:solidFill>
          <a:ln w="12700">
            <a:solidFill>
              <a:schemeClr val="tx1">
                <a:lumMod val="95000"/>
                <a:lumOff val="5000"/>
              </a:schemeClr>
            </a:solidFill>
          </a:ln>
        </p:spPr>
        <p:txBody>
          <a:bodyPr>
            <a:spAutoFit/>
          </a:bodyPr>
          <a:lstStyle/>
          <a:p>
            <a:pPr algn="ctr">
              <a:defRPr/>
            </a:pPr>
            <a:r>
              <a:rPr lang="en-US" sz="1400" b="1" dirty="0"/>
              <a:t>La </a:t>
            </a:r>
            <a:r>
              <a:rPr lang="en-US" sz="1400" b="1" dirty="0" err="1"/>
              <a:t>massa</a:t>
            </a:r>
            <a:r>
              <a:rPr lang="en-US" sz="1400" b="1" dirty="0"/>
              <a:t> </a:t>
            </a:r>
            <a:r>
              <a:rPr lang="en-US" sz="1400" b="1" dirty="0" err="1"/>
              <a:t>monetaria</a:t>
            </a:r>
            <a:r>
              <a:rPr lang="en-US" sz="1400" b="1" dirty="0"/>
              <a:t> </a:t>
            </a:r>
            <a:r>
              <a:rPr lang="en-US" sz="1400" b="1" dirty="0" err="1"/>
              <a:t>svizzera</a:t>
            </a:r>
            <a:r>
              <a:rPr lang="en-US" sz="1400" b="1" dirty="0"/>
              <a:t> (M1)</a:t>
            </a:r>
          </a:p>
        </p:txBody>
      </p:sp>
      <p:sp>
        <p:nvSpPr>
          <p:cNvPr id="490515" name="CasellaDiTesto 21">
            <a:extLst>
              <a:ext uri="{FF2B5EF4-FFF2-40B4-BE49-F238E27FC236}">
                <a16:creationId xmlns:a16="http://schemas.microsoft.com/office/drawing/2014/main" id="{737AF269-91D6-EAF0-281E-5798E94F65FD}"/>
              </a:ext>
            </a:extLst>
          </p:cNvPr>
          <p:cNvSpPr txBox="1">
            <a:spLocks noChangeArrowheads="1"/>
          </p:cNvSpPr>
          <p:nvPr/>
        </p:nvSpPr>
        <p:spPr bwMode="auto">
          <a:xfrm>
            <a:off x="3798888" y="4000500"/>
            <a:ext cx="7921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a:latin typeface="Arial" panose="020B0604020202020204" pitchFamily="34" charset="0"/>
              </a:rPr>
              <a:t>Banconote</a:t>
            </a:r>
          </a:p>
        </p:txBody>
      </p:sp>
      <p:cxnSp>
        <p:nvCxnSpPr>
          <p:cNvPr id="26" name="Connettore diritto 25">
            <a:extLst>
              <a:ext uri="{FF2B5EF4-FFF2-40B4-BE49-F238E27FC236}">
                <a16:creationId xmlns:a16="http://schemas.microsoft.com/office/drawing/2014/main" id="{E566476F-18CF-787F-7F80-6A8E08269B1B}"/>
              </a:ext>
            </a:extLst>
          </p:cNvPr>
          <p:cNvCxnSpPr/>
          <p:nvPr/>
        </p:nvCxnSpPr>
        <p:spPr>
          <a:xfrm>
            <a:off x="4551363" y="4146550"/>
            <a:ext cx="157162" cy="342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0517" name="CasellaDiTesto 30">
            <a:extLst>
              <a:ext uri="{FF2B5EF4-FFF2-40B4-BE49-F238E27FC236}">
                <a16:creationId xmlns:a16="http://schemas.microsoft.com/office/drawing/2014/main" id="{74E31244-B098-BADF-7598-9B3182074505}"/>
              </a:ext>
            </a:extLst>
          </p:cNvPr>
          <p:cNvSpPr txBox="1">
            <a:spLocks noChangeArrowheads="1"/>
          </p:cNvSpPr>
          <p:nvPr/>
        </p:nvSpPr>
        <p:spPr bwMode="auto">
          <a:xfrm>
            <a:off x="5365750" y="3963988"/>
            <a:ext cx="912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a:latin typeface="Arial" panose="020B0604020202020204" pitchFamily="34" charset="0"/>
              </a:rPr>
              <a:t>Monete metalliche</a:t>
            </a:r>
          </a:p>
        </p:txBody>
      </p:sp>
      <p:cxnSp>
        <p:nvCxnSpPr>
          <p:cNvPr id="32" name="Connettore diritto 31">
            <a:extLst>
              <a:ext uri="{FF2B5EF4-FFF2-40B4-BE49-F238E27FC236}">
                <a16:creationId xmlns:a16="http://schemas.microsoft.com/office/drawing/2014/main" id="{FBA832A7-B23B-E001-E8B9-C6DA85E07B6E}"/>
              </a:ext>
            </a:extLst>
          </p:cNvPr>
          <p:cNvCxnSpPr>
            <a:cxnSpLocks/>
            <a:stCxn id="490517" idx="1"/>
          </p:cNvCxnSpPr>
          <p:nvPr/>
        </p:nvCxnSpPr>
        <p:spPr>
          <a:xfrm flipH="1">
            <a:off x="4916488" y="4164013"/>
            <a:ext cx="449262" cy="2524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0519" name="CasellaDiTesto 28">
            <a:extLst>
              <a:ext uri="{FF2B5EF4-FFF2-40B4-BE49-F238E27FC236}">
                <a16:creationId xmlns:a16="http://schemas.microsoft.com/office/drawing/2014/main" id="{38607862-8769-E12F-EEC0-C4280C659686}"/>
              </a:ext>
            </a:extLst>
          </p:cNvPr>
          <p:cNvSpPr txBox="1">
            <a:spLocks noChangeArrowheads="1"/>
          </p:cNvSpPr>
          <p:nvPr/>
        </p:nvSpPr>
        <p:spPr bwMode="auto">
          <a:xfrm>
            <a:off x="347663" y="5283200"/>
            <a:ext cx="39306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panose="020B0604020202020204" pitchFamily="34" charset="0"/>
              </a:rPr>
              <a:t>In Svizzera la massa monetaria (M1) è di                circa 900 miliardi di frs. La Banca Nazionale                     controlla </a:t>
            </a:r>
            <a:r>
              <a:rPr lang="en-US" altLang="en-US" sz="1200" u="sng">
                <a:latin typeface="Arial" panose="020B0604020202020204" pitchFamily="34" charset="0"/>
              </a:rPr>
              <a:t>solo</a:t>
            </a:r>
            <a:r>
              <a:rPr lang="en-US" altLang="en-US" sz="1200">
                <a:latin typeface="Arial" panose="020B0604020202020204" pitchFamily="34" charset="0"/>
              </a:rPr>
              <a:t> le monete metalliche e le banconote, ovvero il 10 % della massa monetaria. La moneta elettronica rappresenta il 90 % della massa monetaria.</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92546" name="Segnaposto numero diapositiva 1">
            <a:extLst>
              <a:ext uri="{FF2B5EF4-FFF2-40B4-BE49-F238E27FC236}">
                <a16:creationId xmlns:a16="http://schemas.microsoft.com/office/drawing/2014/main" id="{5762D47E-893E-31B1-444B-85AD72F86400}"/>
              </a:ext>
            </a:extLst>
          </p:cNvPr>
          <p:cNvSpPr>
            <a:spLocks noGrp="1"/>
          </p:cNvSpPr>
          <p:nvPr>
            <p:ph type="sldNum" sz="quarter" idx="12"/>
          </p:nvPr>
        </p:nvSpPr>
        <p:spPr>
          <a:xfrm>
            <a:off x="8388350" y="6324600"/>
            <a:ext cx="603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174181-613C-4F48-94C5-B4F440ED466E}" type="slidenum">
              <a:rPr lang="it-IT" altLang="en-US" sz="1400" smtClean="0"/>
              <a:pPr>
                <a:spcBef>
                  <a:spcPct val="0"/>
                </a:spcBef>
                <a:buFontTx/>
                <a:buNone/>
              </a:pPr>
              <a:t>181</a:t>
            </a:fld>
            <a:endParaRPr lang="it-IT" altLang="en-US" sz="1400"/>
          </a:p>
        </p:txBody>
      </p:sp>
      <p:pic>
        <p:nvPicPr>
          <p:cNvPr id="492547" name="Picture 2">
            <a:extLst>
              <a:ext uri="{FF2B5EF4-FFF2-40B4-BE49-F238E27FC236}">
                <a16:creationId xmlns:a16="http://schemas.microsoft.com/office/drawing/2014/main" id="{3F209AC3-9A7D-1F28-0643-4CF30F78E6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450" y="692150"/>
            <a:ext cx="6219825"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2548" name="CasellaDiTesto 2">
            <a:extLst>
              <a:ext uri="{FF2B5EF4-FFF2-40B4-BE49-F238E27FC236}">
                <a16:creationId xmlns:a16="http://schemas.microsoft.com/office/drawing/2014/main" id="{2F9F0D2E-ADEF-4534-6401-DECD190BBDF4}"/>
              </a:ext>
            </a:extLst>
          </p:cNvPr>
          <p:cNvSpPr txBox="1">
            <a:spLocks noChangeArrowheads="1"/>
          </p:cNvSpPr>
          <p:nvPr/>
        </p:nvSpPr>
        <p:spPr bwMode="auto">
          <a:xfrm>
            <a:off x="1482725" y="5889625"/>
            <a:ext cx="4968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Il debito totale degli USA comparato con il PIL</a:t>
            </a:r>
          </a:p>
        </p:txBody>
      </p:sp>
      <p:pic>
        <p:nvPicPr>
          <p:cNvPr id="492549" name="Picture 4">
            <a:extLst>
              <a:ext uri="{FF2B5EF4-FFF2-40B4-BE49-F238E27FC236}">
                <a16:creationId xmlns:a16="http://schemas.microsoft.com/office/drawing/2014/main" id="{E1081824-01E6-8930-E765-DFFEF6C768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3900" y="4652963"/>
            <a:ext cx="1439863" cy="194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dk2" tx1="lt1" bg2="dk1" tx2="lt2" accent1="accent1" accent2="accent2" accent3="accent3" accent4="accent4" accent5="accent5" accent6="accent6" hlink="hlink" folHlink="folHlink"/>
  </p:clrMapOvr>
  <p:transition spd="slow"/>
</p:sld>
</file>

<file path=ppt/slides/slide18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94594" name="Segnaposto numero diapositiva 1">
            <a:extLst>
              <a:ext uri="{FF2B5EF4-FFF2-40B4-BE49-F238E27FC236}">
                <a16:creationId xmlns:a16="http://schemas.microsoft.com/office/drawing/2014/main" id="{CDBA6EB2-CC1C-CB6C-AA8C-F5E4BA6658B9}"/>
              </a:ext>
            </a:extLst>
          </p:cNvPr>
          <p:cNvSpPr>
            <a:spLocks noGrp="1"/>
          </p:cNvSpPr>
          <p:nvPr>
            <p:ph type="sldNum" sz="quarter" idx="12"/>
          </p:nvPr>
        </p:nvSpPr>
        <p:spPr>
          <a:xfrm>
            <a:off x="8609013" y="6381750"/>
            <a:ext cx="5349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E55615F-3217-4F58-8A9F-46F5D79C7419}" type="slidenum">
              <a:rPr lang="it-IT" altLang="en-US" sz="1400" smtClean="0"/>
              <a:pPr>
                <a:spcBef>
                  <a:spcPct val="0"/>
                </a:spcBef>
                <a:buFontTx/>
                <a:buNone/>
              </a:pPr>
              <a:t>182</a:t>
            </a:fld>
            <a:endParaRPr lang="it-IT" altLang="en-US" sz="1400"/>
          </a:p>
        </p:txBody>
      </p:sp>
      <p:pic>
        <p:nvPicPr>
          <p:cNvPr id="494595" name="Picture 2">
            <a:extLst>
              <a:ext uri="{FF2B5EF4-FFF2-40B4-BE49-F238E27FC236}">
                <a16:creationId xmlns:a16="http://schemas.microsoft.com/office/drawing/2014/main" id="{FD0153E8-27C7-9F3F-3E3F-A9BE43CB32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3" y="319088"/>
            <a:ext cx="3857625" cy="289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4596" name="Picture 3">
            <a:extLst>
              <a:ext uri="{FF2B5EF4-FFF2-40B4-BE49-F238E27FC236}">
                <a16:creationId xmlns:a16="http://schemas.microsoft.com/office/drawing/2014/main" id="{CADF7043-CD03-E68B-DAE4-2FB1F11996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19088"/>
            <a:ext cx="3859212" cy="289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4597" name="Picture 4">
            <a:extLst>
              <a:ext uri="{FF2B5EF4-FFF2-40B4-BE49-F238E27FC236}">
                <a16:creationId xmlns:a16="http://schemas.microsoft.com/office/drawing/2014/main" id="{0C050CDD-072E-319C-D8CB-2EFA409184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3367088"/>
            <a:ext cx="3859212"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4598" name="Picture 5">
            <a:extLst>
              <a:ext uri="{FF2B5EF4-FFF2-40B4-BE49-F238E27FC236}">
                <a16:creationId xmlns:a16="http://schemas.microsoft.com/office/drawing/2014/main" id="{6EAE8A19-43A1-914C-9BBB-E239F084F0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113" y="3367088"/>
            <a:ext cx="3857625"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4599" name="CasellaDiTesto 2">
            <a:extLst>
              <a:ext uri="{FF2B5EF4-FFF2-40B4-BE49-F238E27FC236}">
                <a16:creationId xmlns:a16="http://schemas.microsoft.com/office/drawing/2014/main" id="{C845822C-2779-04E2-4B59-B56F6CE038C4}"/>
              </a:ext>
            </a:extLst>
          </p:cNvPr>
          <p:cNvSpPr txBox="1">
            <a:spLocks noChangeArrowheads="1"/>
          </p:cNvSpPr>
          <p:nvPr/>
        </p:nvSpPr>
        <p:spPr bwMode="auto">
          <a:xfrm>
            <a:off x="3635375" y="6302375"/>
            <a:ext cx="2016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Il debito aumenta</a:t>
            </a:r>
          </a:p>
        </p:txBody>
      </p:sp>
    </p:spTree>
  </p:cSld>
  <p:clrMapOvr>
    <a:overrideClrMapping bg1="dk2" tx1="lt1" bg2="dk1" tx2="lt2" accent1="accent1" accent2="accent2" accent3="accent3" accent4="accent4" accent5="accent5" accent6="accent6" hlink="hlink" folHlink="folHlink"/>
  </p:clrMapOvr>
  <p:transition spd="slow"/>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Number Placeholder 5">
            <a:extLst>
              <a:ext uri="{FF2B5EF4-FFF2-40B4-BE49-F238E27FC236}">
                <a16:creationId xmlns:a16="http://schemas.microsoft.com/office/drawing/2014/main" id="{EC367E5E-8950-F1B1-FA4C-B41F667CE990}"/>
              </a:ext>
            </a:extLst>
          </p:cNvPr>
          <p:cNvSpPr>
            <a:spLocks noGrp="1"/>
          </p:cNvSpPr>
          <p:nvPr>
            <p:ph type="sldNum" sz="quarter" idx="12"/>
          </p:nvPr>
        </p:nvSpPr>
        <p:spPr>
          <a:xfrm>
            <a:off x="8558213" y="6381750"/>
            <a:ext cx="5857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68C7C10-0F36-457A-A66F-4A73D1587622}" type="slidenum">
              <a:rPr lang="it-IT" altLang="en-US" sz="1400" smtClean="0">
                <a:solidFill>
                  <a:srgbClr val="000000"/>
                </a:solidFill>
              </a:rPr>
              <a:pPr>
                <a:spcBef>
                  <a:spcPct val="0"/>
                </a:spcBef>
                <a:buFontTx/>
                <a:buNone/>
              </a:pPr>
              <a:t>183</a:t>
            </a:fld>
            <a:endParaRPr lang="it-IT" altLang="en-US" sz="1400">
              <a:solidFill>
                <a:srgbClr val="000000"/>
              </a:solidFill>
            </a:endParaRPr>
          </a:p>
        </p:txBody>
      </p:sp>
      <p:sp>
        <p:nvSpPr>
          <p:cNvPr id="496643" name="Rectangle 4">
            <a:extLst>
              <a:ext uri="{FF2B5EF4-FFF2-40B4-BE49-F238E27FC236}">
                <a16:creationId xmlns:a16="http://schemas.microsoft.com/office/drawing/2014/main" id="{97ACB532-CF07-6C43-5949-7B3379ED6DF5}"/>
              </a:ext>
            </a:extLst>
          </p:cNvPr>
          <p:cNvSpPr>
            <a:spLocks noChangeArrowheads="1"/>
          </p:cNvSpPr>
          <p:nvPr/>
        </p:nvSpPr>
        <p:spPr bwMode="auto">
          <a:xfrm>
            <a:off x="539750" y="692150"/>
            <a:ext cx="75612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u="sng">
                <a:solidFill>
                  <a:srgbClr val="000000"/>
                </a:solidFill>
              </a:rPr>
              <a:t>REGOLA NO. 5 a</a:t>
            </a:r>
            <a:endParaRPr lang="it-IT" altLang="it-CH" sz="4000" b="1" u="sng">
              <a:solidFill>
                <a:srgbClr val="000000"/>
              </a:solidFill>
            </a:endParaRPr>
          </a:p>
        </p:txBody>
      </p:sp>
      <p:sp>
        <p:nvSpPr>
          <p:cNvPr id="496644" name="Rectangle 5">
            <a:extLst>
              <a:ext uri="{FF2B5EF4-FFF2-40B4-BE49-F238E27FC236}">
                <a16:creationId xmlns:a16="http://schemas.microsoft.com/office/drawing/2014/main" id="{99658A0A-FFBA-FA87-28CD-B62B4237B37F}"/>
              </a:ext>
            </a:extLst>
          </p:cNvPr>
          <p:cNvSpPr>
            <a:spLocks noChangeArrowheads="1"/>
          </p:cNvSpPr>
          <p:nvPr/>
        </p:nvSpPr>
        <p:spPr bwMode="auto">
          <a:xfrm>
            <a:off x="673100" y="18161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sz="2800" b="1">
              <a:solidFill>
                <a:srgbClr val="000000"/>
              </a:solidFill>
            </a:endParaRPr>
          </a:p>
          <a:p>
            <a:pPr eaLnBrk="1" hangingPunct="1">
              <a:buFontTx/>
              <a:buNone/>
            </a:pPr>
            <a:r>
              <a:rPr lang="fr-CH" altLang="it-CH" sz="3600" b="1">
                <a:solidFill>
                  <a:srgbClr val="000000"/>
                </a:solidFill>
              </a:rPr>
              <a:t>	</a:t>
            </a:r>
            <a:r>
              <a:rPr lang="fr-CH" altLang="it-CH" sz="3600" b="1" u="sng">
                <a:solidFill>
                  <a:srgbClr val="000000"/>
                </a:solidFill>
              </a:rPr>
              <a:t>L’ECONOMIA DI MERCATO</a:t>
            </a:r>
          </a:p>
          <a:p>
            <a:pPr eaLnBrk="1" hangingPunct="1">
              <a:buFontTx/>
              <a:buNone/>
            </a:pPr>
            <a:r>
              <a:rPr lang="fr-CH" altLang="it-CH" sz="2800" b="1">
                <a:solidFill>
                  <a:srgbClr val="000000"/>
                </a:solidFill>
              </a:rPr>
              <a:t>	</a:t>
            </a:r>
            <a:r>
              <a:rPr lang="fr-CH" altLang="it-CH" sz="2800" b="1" u="sng">
                <a:solidFill>
                  <a:srgbClr val="000000"/>
                </a:solidFill>
              </a:rPr>
              <a:t>NECESSITA</a:t>
            </a:r>
          </a:p>
          <a:p>
            <a:pPr eaLnBrk="1" hangingPunct="1"/>
            <a:endParaRPr lang="fr-CH" altLang="it-CH" sz="1000" b="1">
              <a:solidFill>
                <a:srgbClr val="000000"/>
              </a:solidFill>
            </a:endParaRPr>
          </a:p>
          <a:p>
            <a:pPr eaLnBrk="1" hangingPunct="1">
              <a:buFontTx/>
              <a:buNone/>
            </a:pPr>
            <a:r>
              <a:rPr lang="fr-CH" altLang="it-CH" sz="2800" b="1">
                <a:solidFill>
                  <a:srgbClr val="000000"/>
                </a:solidFill>
              </a:rPr>
              <a:t>   - INVESTIMENTI</a:t>
            </a:r>
          </a:p>
          <a:p>
            <a:pPr eaLnBrk="1" hangingPunct="1">
              <a:buFontTx/>
              <a:buNone/>
            </a:pPr>
            <a:r>
              <a:rPr lang="fr-CH" altLang="it-CH" sz="2800" b="1">
                <a:solidFill>
                  <a:srgbClr val="000000"/>
                </a:solidFill>
              </a:rPr>
              <a:t>   - MERCATI SOLVIBILI</a:t>
            </a:r>
          </a:p>
          <a:p>
            <a:pPr eaLnBrk="1" hangingPunct="1">
              <a:buFontTx/>
              <a:buNone/>
            </a:pPr>
            <a:r>
              <a:rPr lang="fr-CH" altLang="it-CH" sz="2800" b="1">
                <a:solidFill>
                  <a:srgbClr val="000000"/>
                </a:solidFill>
              </a:rPr>
              <a:t>	- UNA CRESCITA CONTINUA                                    </a:t>
            </a:r>
            <a:r>
              <a:rPr lang="fr-CH" altLang="it-CH" sz="1400" b="1">
                <a:solidFill>
                  <a:srgbClr val="000000"/>
                </a:solidFill>
              </a:rPr>
              <a:t>(da cui una maniacale rilevazione del PIL) </a:t>
            </a:r>
          </a:p>
          <a:p>
            <a:pPr eaLnBrk="1" hangingPunct="1">
              <a:buFontTx/>
              <a:buNone/>
            </a:pPr>
            <a:r>
              <a:rPr lang="fr-CH" altLang="it-CH" sz="1800" b="1">
                <a:solidFill>
                  <a:srgbClr val="000000"/>
                </a:solidFill>
              </a:rPr>
              <a:t>	</a:t>
            </a:r>
            <a:endParaRPr lang="it-IT" altLang="it-CH" sz="1800" b="1">
              <a:solidFill>
                <a:srgbClr val="000000"/>
              </a:solidFill>
            </a:endParaRPr>
          </a:p>
        </p:txBody>
      </p:sp>
      <p:cxnSp>
        <p:nvCxnSpPr>
          <p:cNvPr id="6" name="Connettore 1 5">
            <a:extLst>
              <a:ext uri="{FF2B5EF4-FFF2-40B4-BE49-F238E27FC236}">
                <a16:creationId xmlns:a16="http://schemas.microsoft.com/office/drawing/2014/main" id="{8AD0E4C6-B0EA-88AC-1F6C-0857362734B0}"/>
              </a:ext>
            </a:extLst>
          </p:cNvPr>
          <p:cNvCxnSpPr/>
          <p:nvPr/>
        </p:nvCxnSpPr>
        <p:spPr>
          <a:xfrm>
            <a:off x="6300788" y="5661025"/>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6A74174D-E591-01B9-8585-2EE4BF7ECF0F}"/>
              </a:ext>
            </a:extLst>
          </p:cNvPr>
          <p:cNvCxnSpPr/>
          <p:nvPr/>
        </p:nvCxnSpPr>
        <p:spPr>
          <a:xfrm>
            <a:off x="6076950" y="476250"/>
            <a:ext cx="914400" cy="914400"/>
          </a:xfrm>
          <a:prstGeom prst="line">
            <a:avLst/>
          </a:prstGeom>
        </p:spPr>
        <p:style>
          <a:lnRef idx="1">
            <a:schemeClr val="accent1"/>
          </a:lnRef>
          <a:fillRef idx="0">
            <a:schemeClr val="accent1"/>
          </a:fillRef>
          <a:effectRef idx="0">
            <a:schemeClr val="accent1"/>
          </a:effectRef>
          <a:fontRef idx="minor">
            <a:schemeClr val="tx1"/>
          </a:fontRef>
        </p:style>
      </p:cxnSp>
      <p:pic>
        <p:nvPicPr>
          <p:cNvPr id="496647" name="Picture 7">
            <a:extLst>
              <a:ext uri="{FF2B5EF4-FFF2-40B4-BE49-F238E27FC236}">
                <a16:creationId xmlns:a16="http://schemas.microsoft.com/office/drawing/2014/main" id="{5B6B878F-0FF7-1F0B-AE31-B69042398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100" y="3533775"/>
            <a:ext cx="109537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6648" name="Picture 14">
            <a:extLst>
              <a:ext uri="{FF2B5EF4-FFF2-40B4-BE49-F238E27FC236}">
                <a16:creationId xmlns:a16="http://schemas.microsoft.com/office/drawing/2014/main" id="{22F45358-1C5D-709F-F351-A1ABB646A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950" y="4691063"/>
            <a:ext cx="152717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649" name="CasellaDiTesto 1">
            <a:extLst>
              <a:ext uri="{FF2B5EF4-FFF2-40B4-BE49-F238E27FC236}">
                <a16:creationId xmlns:a16="http://schemas.microsoft.com/office/drawing/2014/main" id="{76B225BA-3B6B-81CE-EEFC-C24E69AB8577}"/>
              </a:ext>
            </a:extLst>
          </p:cNvPr>
          <p:cNvSpPr txBox="1">
            <a:spLocks noChangeArrowheads="1"/>
          </p:cNvSpPr>
          <p:nvPr/>
        </p:nvSpPr>
        <p:spPr bwMode="auto">
          <a:xfrm>
            <a:off x="487363" y="6175375"/>
            <a:ext cx="8137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a:t>Nel sistema economico attuale la diminuzione dei consumi (causata dalla disoccupazione dei consumatori dovuta alle razionalizzazioni) deve essere compensata da una continua crescita. Se la maggior parte della popolazione fosse povera o disoccupata, il sistema si bloccherebbe.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Slide Number Placeholder 3">
            <a:extLst>
              <a:ext uri="{FF2B5EF4-FFF2-40B4-BE49-F238E27FC236}">
                <a16:creationId xmlns:a16="http://schemas.microsoft.com/office/drawing/2014/main" id="{477A66D9-ACF5-6B8A-7420-7A5712B1E52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291D405-90DF-4AF4-B897-3BB450BE7CF6}" type="slidenum">
              <a:rPr lang="it-IT" altLang="en-US" sz="1400" smtClean="0">
                <a:solidFill>
                  <a:srgbClr val="000000"/>
                </a:solidFill>
              </a:rPr>
              <a:pPr>
                <a:spcBef>
                  <a:spcPct val="0"/>
                </a:spcBef>
                <a:buFontTx/>
                <a:buNone/>
              </a:pPr>
              <a:t>184</a:t>
            </a:fld>
            <a:endParaRPr lang="it-IT" altLang="en-US" sz="1400">
              <a:solidFill>
                <a:srgbClr val="000000"/>
              </a:solidFill>
            </a:endParaRPr>
          </a:p>
        </p:txBody>
      </p:sp>
      <p:sp>
        <p:nvSpPr>
          <p:cNvPr id="498691" name="Rectangle 4">
            <a:extLst>
              <a:ext uri="{FF2B5EF4-FFF2-40B4-BE49-F238E27FC236}">
                <a16:creationId xmlns:a16="http://schemas.microsoft.com/office/drawing/2014/main" id="{C51966F5-9966-8FDC-CE03-3CCCD800838E}"/>
              </a:ext>
            </a:extLst>
          </p:cNvPr>
          <p:cNvSpPr>
            <a:spLocks noChangeArrowheads="1"/>
          </p:cNvSpPr>
          <p:nvPr/>
        </p:nvSpPr>
        <p:spPr bwMode="auto">
          <a:xfrm>
            <a:off x="539750" y="333375"/>
            <a:ext cx="7561263"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u="sng">
                <a:solidFill>
                  <a:srgbClr val="000000"/>
                </a:solidFill>
              </a:rPr>
              <a:t>REGOLA NO. 5 b</a:t>
            </a:r>
            <a:endParaRPr lang="it-IT" altLang="it-CH" sz="4000" b="1" u="sng">
              <a:solidFill>
                <a:srgbClr val="000000"/>
              </a:solidFill>
            </a:endParaRPr>
          </a:p>
        </p:txBody>
      </p:sp>
      <p:sp>
        <p:nvSpPr>
          <p:cNvPr id="498692" name="Rectangle 5">
            <a:extLst>
              <a:ext uri="{FF2B5EF4-FFF2-40B4-BE49-F238E27FC236}">
                <a16:creationId xmlns:a16="http://schemas.microsoft.com/office/drawing/2014/main" id="{8405566E-07F8-E39A-C350-3A371097F219}"/>
              </a:ext>
            </a:extLst>
          </p:cNvPr>
          <p:cNvSpPr>
            <a:spLocks noChangeArrowheads="1"/>
          </p:cNvSpPr>
          <p:nvPr/>
        </p:nvSpPr>
        <p:spPr bwMode="auto">
          <a:xfrm>
            <a:off x="684213" y="1484313"/>
            <a:ext cx="82296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CH" altLang="it-CH" sz="3600" b="1">
                <a:solidFill>
                  <a:srgbClr val="000000"/>
                </a:solidFill>
              </a:rPr>
              <a:t>	</a:t>
            </a:r>
            <a:r>
              <a:rPr lang="fr-CH" altLang="it-CH" sz="3600" b="1" u="sng">
                <a:solidFill>
                  <a:srgbClr val="000000"/>
                </a:solidFill>
              </a:rPr>
              <a:t>L’ECONOMIA DI MERCATO</a:t>
            </a:r>
          </a:p>
          <a:p>
            <a:pPr eaLnBrk="1" hangingPunct="1">
              <a:buFontTx/>
              <a:buNone/>
            </a:pPr>
            <a:r>
              <a:rPr lang="fr-CH" altLang="it-CH" sz="2800" b="1">
                <a:solidFill>
                  <a:srgbClr val="000000"/>
                </a:solidFill>
              </a:rPr>
              <a:t>	</a:t>
            </a:r>
            <a:r>
              <a:rPr lang="fr-CH" altLang="it-CH" sz="2800" b="1" u="sng">
                <a:solidFill>
                  <a:srgbClr val="000000"/>
                </a:solidFill>
              </a:rPr>
              <a:t>CREA</a:t>
            </a:r>
          </a:p>
          <a:p>
            <a:pPr eaLnBrk="1" hangingPunct="1"/>
            <a:endParaRPr lang="fr-CH" altLang="it-CH" sz="1000" b="1">
              <a:solidFill>
                <a:srgbClr val="000000"/>
              </a:solidFill>
            </a:endParaRPr>
          </a:p>
          <a:p>
            <a:pPr eaLnBrk="1" hangingPunct="1">
              <a:buFontTx/>
              <a:buNone/>
            </a:pPr>
            <a:r>
              <a:rPr lang="fr-CH" altLang="it-CH" sz="2800" b="1">
                <a:solidFill>
                  <a:srgbClr val="000000"/>
                </a:solidFill>
              </a:rPr>
              <a:t>   	</a:t>
            </a:r>
            <a:r>
              <a:rPr lang="fr-CH" altLang="it-CH" sz="1600" b="1">
                <a:solidFill>
                  <a:srgbClr val="000000"/>
                </a:solidFill>
              </a:rPr>
              <a:t>-  UN ANDAMENTO </a:t>
            </a:r>
            <a:r>
              <a:rPr lang="fr-CH" altLang="it-CH" sz="2400" b="1">
                <a:solidFill>
                  <a:srgbClr val="000000"/>
                </a:solidFill>
              </a:rPr>
              <a:t>CICLICO</a:t>
            </a:r>
          </a:p>
          <a:p>
            <a:pPr eaLnBrk="1" hangingPunct="1">
              <a:buFontTx/>
              <a:buNone/>
            </a:pPr>
            <a:r>
              <a:rPr lang="fr-CH" altLang="it-CH" sz="1600" b="1">
                <a:solidFill>
                  <a:srgbClr val="000000"/>
                </a:solidFill>
              </a:rPr>
              <a:t>    	-  LA DEREGOLAMENTAZIONE</a:t>
            </a:r>
          </a:p>
          <a:p>
            <a:pPr eaLnBrk="1" hangingPunct="1">
              <a:buFontTx/>
              <a:buNone/>
            </a:pPr>
            <a:r>
              <a:rPr lang="fr-CH" altLang="it-CH" sz="1600" b="1">
                <a:solidFill>
                  <a:srgbClr val="000000"/>
                </a:solidFill>
              </a:rPr>
              <a:t>	-  LA COMPETIZIONE SELVAGGIA  (vince il più forte)</a:t>
            </a:r>
          </a:p>
          <a:p>
            <a:pPr eaLnBrk="1" hangingPunct="1">
              <a:buFontTx/>
              <a:buNone/>
            </a:pPr>
            <a:r>
              <a:rPr lang="fr-CH" altLang="it-CH" sz="1600" b="1">
                <a:solidFill>
                  <a:srgbClr val="000000"/>
                </a:solidFill>
              </a:rPr>
              <a:t>	-  IL SACCHEGGIO DELLE RISORSE NATURALI E DELLO STATO</a:t>
            </a:r>
          </a:p>
          <a:p>
            <a:pPr eaLnBrk="1" hangingPunct="1">
              <a:buFontTx/>
              <a:buNone/>
            </a:pPr>
            <a:r>
              <a:rPr lang="fr-CH" altLang="it-CH" sz="1600" b="1">
                <a:solidFill>
                  <a:srgbClr val="000000"/>
                </a:solidFill>
              </a:rPr>
              <a:t>	-  LA CONCENTRAZIONE DELLA RICCHEZZA E DEL POTERE</a:t>
            </a:r>
          </a:p>
          <a:p>
            <a:pPr eaLnBrk="1" hangingPunct="1">
              <a:buFontTx/>
              <a:buNone/>
            </a:pPr>
            <a:r>
              <a:rPr lang="fr-CH" altLang="it-CH" sz="1600" b="1">
                <a:solidFill>
                  <a:srgbClr val="000000"/>
                </a:solidFill>
              </a:rPr>
              <a:t>	-  LA DIVISIONE / STRATIFICAZIONE DELLA SOCIETÀ</a:t>
            </a:r>
          </a:p>
          <a:p>
            <a:pPr eaLnBrk="1" hangingPunct="1">
              <a:buFontTx/>
              <a:buNone/>
            </a:pPr>
            <a:r>
              <a:rPr lang="fr-CH" altLang="it-CH" sz="1600" b="1">
                <a:solidFill>
                  <a:srgbClr val="000000"/>
                </a:solidFill>
              </a:rPr>
              <a:t>		(ricchi e poveri ; borghesi e proletari ; 1. , 2. , 3. e 4. mondo ;</a:t>
            </a:r>
          </a:p>
          <a:p>
            <a:pPr eaLnBrk="1" hangingPunct="1">
              <a:buFontTx/>
              <a:buNone/>
            </a:pPr>
            <a:r>
              <a:rPr lang="fr-CH" altLang="it-CH" sz="1600" b="1">
                <a:solidFill>
                  <a:srgbClr val="000000"/>
                </a:solidFill>
              </a:rPr>
              <a:t>		operai e impiegati ; ecc.)</a:t>
            </a:r>
          </a:p>
          <a:p>
            <a:pPr eaLnBrk="1" hangingPunct="1">
              <a:buFontTx/>
              <a:buNone/>
            </a:pPr>
            <a:r>
              <a:rPr lang="fr-CH" altLang="it-CH" sz="1600" b="1">
                <a:solidFill>
                  <a:srgbClr val="000000"/>
                </a:solidFill>
              </a:rPr>
              <a:t>	-  LA CULTURA DEL CONSUMISMO</a:t>
            </a:r>
          </a:p>
          <a:p>
            <a:pPr eaLnBrk="1" hangingPunct="1">
              <a:buFontTx/>
              <a:buNone/>
            </a:pPr>
            <a:r>
              <a:rPr lang="fr-CH" altLang="it-CH" sz="1600" b="1">
                <a:solidFill>
                  <a:srgbClr val="000000"/>
                </a:solidFill>
              </a:rPr>
              <a:t>	-  MAGGIORE INIZIATIVA (incentivo economico)</a:t>
            </a:r>
          </a:p>
          <a:p>
            <a:pPr eaLnBrk="1" hangingPunct="1">
              <a:buFontTx/>
              <a:buNone/>
            </a:pPr>
            <a:r>
              <a:rPr lang="fr-CH" altLang="it-CH" sz="1600" b="1">
                <a:solidFill>
                  <a:srgbClr val="000000"/>
                </a:solidFill>
              </a:rPr>
              <a:t>	-  UN’ACCELERAZIONE DEL PROGRESSO TECNOLOGICO</a:t>
            </a:r>
            <a:endParaRPr lang="it-IT" altLang="it-CH" sz="1600" b="1">
              <a:solidFill>
                <a:srgbClr val="000000"/>
              </a:solidFill>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0738" name="Slide Number Placeholder 1">
            <a:extLst>
              <a:ext uri="{FF2B5EF4-FFF2-40B4-BE49-F238E27FC236}">
                <a16:creationId xmlns:a16="http://schemas.microsoft.com/office/drawing/2014/main" id="{38FE0B03-B485-833B-79DA-1E739D5CC20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F8728DF-767B-4AE8-B55D-9A2799F6D356}" type="slidenum">
              <a:rPr lang="it-IT" altLang="en-US" sz="1400" smtClean="0">
                <a:solidFill>
                  <a:srgbClr val="FFFFFF"/>
                </a:solidFill>
              </a:rPr>
              <a:pPr>
                <a:spcBef>
                  <a:spcPct val="0"/>
                </a:spcBef>
                <a:buFontTx/>
                <a:buNone/>
              </a:pPr>
              <a:t>185</a:t>
            </a:fld>
            <a:endParaRPr lang="it-IT" altLang="en-US" sz="1400">
              <a:solidFill>
                <a:srgbClr val="FFFFFF"/>
              </a:solidFill>
            </a:endParaRPr>
          </a:p>
        </p:txBody>
      </p:sp>
      <p:pic>
        <p:nvPicPr>
          <p:cNvPr id="344067" name="Picture 2" descr="http://www.goodreads.ca/wordpress/wp-content/uploads/2008/10/kwave.png">
            <a:hlinkClick r:id="rId4"/>
            <a:extLst>
              <a:ext uri="{FF2B5EF4-FFF2-40B4-BE49-F238E27FC236}">
                <a16:creationId xmlns:a16="http://schemas.microsoft.com/office/drawing/2014/main" id="{661B3DE2-7AC7-2422-823D-F98F78388C28}"/>
              </a:ext>
            </a:extLst>
          </p:cNvPr>
          <p:cNvPicPr>
            <a:picLocks noChangeAspect="1" noChangeArrowheads="1"/>
          </p:cNvPicPr>
          <p:nvPr/>
        </p:nvPicPr>
        <p:blipFill>
          <a:blip r:embed="rId5"/>
          <a:srcRect/>
          <a:stretch>
            <a:fillRect/>
          </a:stretch>
        </p:blipFill>
        <p:spPr bwMode="auto">
          <a:xfrm>
            <a:off x="571500" y="642938"/>
            <a:ext cx="8105775" cy="5000625"/>
          </a:xfrm>
          <a:prstGeom prst="rect">
            <a:avLst/>
          </a:prstGeom>
          <a:ln>
            <a:noFill/>
          </a:ln>
          <a:effectLst>
            <a:outerShdw blurRad="292100" dist="139700" dir="2700000" algn="tl" rotWithShape="0">
              <a:srgbClr val="333333">
                <a:alpha val="65000"/>
              </a:srgbClr>
            </a:outerShdw>
          </a:effectLst>
        </p:spPr>
      </p:pic>
      <p:sp>
        <p:nvSpPr>
          <p:cNvPr id="500740" name="TextBox 3">
            <a:extLst>
              <a:ext uri="{FF2B5EF4-FFF2-40B4-BE49-F238E27FC236}">
                <a16:creationId xmlns:a16="http://schemas.microsoft.com/office/drawing/2014/main" id="{DEF2653D-555E-C919-0562-5044745ED8E2}"/>
              </a:ext>
            </a:extLst>
          </p:cNvPr>
          <p:cNvSpPr txBox="1">
            <a:spLocks noChangeArrowheads="1"/>
          </p:cNvSpPr>
          <p:nvPr/>
        </p:nvSpPr>
        <p:spPr bwMode="auto">
          <a:xfrm>
            <a:off x="2214563" y="5929313"/>
            <a:ext cx="5000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000" b="1">
                <a:solidFill>
                  <a:srgbClr val="FFFFFF"/>
                </a:solidFill>
              </a:rPr>
              <a:t>I cicli economici secondo Kondratieff</a:t>
            </a:r>
            <a:endParaRPr lang="it-IT" altLang="it-CH" sz="20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18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02786" name="Segnaposto numero diapositiva 1">
            <a:extLst>
              <a:ext uri="{FF2B5EF4-FFF2-40B4-BE49-F238E27FC236}">
                <a16:creationId xmlns:a16="http://schemas.microsoft.com/office/drawing/2014/main" id="{08018065-C7B0-0D7F-4C46-81289EFBADC8}"/>
              </a:ext>
            </a:extLst>
          </p:cNvPr>
          <p:cNvSpPr>
            <a:spLocks noGrp="1"/>
          </p:cNvSpPr>
          <p:nvPr>
            <p:ph type="sldNum" sz="quarter" idx="12"/>
          </p:nvPr>
        </p:nvSpPr>
        <p:spPr>
          <a:xfrm>
            <a:off x="6746875"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B12AE62-2067-4A40-B899-4CFA051BBC5F}" type="slidenum">
              <a:rPr lang="it-IT" altLang="en-US" sz="1400" smtClean="0"/>
              <a:pPr>
                <a:spcBef>
                  <a:spcPct val="0"/>
                </a:spcBef>
                <a:buFontTx/>
                <a:buNone/>
              </a:pPr>
              <a:t>186</a:t>
            </a:fld>
            <a:endParaRPr lang="it-IT" altLang="en-US" sz="1400"/>
          </a:p>
        </p:txBody>
      </p:sp>
      <p:sp>
        <p:nvSpPr>
          <p:cNvPr id="502787" name="CasellaDiTesto 2">
            <a:extLst>
              <a:ext uri="{FF2B5EF4-FFF2-40B4-BE49-F238E27FC236}">
                <a16:creationId xmlns:a16="http://schemas.microsoft.com/office/drawing/2014/main" id="{E806FDE2-430D-DE57-F04F-281145B5D491}"/>
              </a:ext>
            </a:extLst>
          </p:cNvPr>
          <p:cNvSpPr txBox="1">
            <a:spLocks noChangeArrowheads="1"/>
          </p:cNvSpPr>
          <p:nvPr/>
        </p:nvSpPr>
        <p:spPr bwMode="auto">
          <a:xfrm>
            <a:off x="4356100" y="1335088"/>
            <a:ext cx="34559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b="1" u="sng"/>
              <a:t>Il consumismo</a:t>
            </a:r>
          </a:p>
        </p:txBody>
      </p:sp>
      <p:sp>
        <p:nvSpPr>
          <p:cNvPr id="502788" name="CasellaDiTesto 3">
            <a:extLst>
              <a:ext uri="{FF2B5EF4-FFF2-40B4-BE49-F238E27FC236}">
                <a16:creationId xmlns:a16="http://schemas.microsoft.com/office/drawing/2014/main" id="{7C35BC19-6EFD-EB61-85C6-5D4CE8D6A8A0}"/>
              </a:ext>
            </a:extLst>
          </p:cNvPr>
          <p:cNvSpPr txBox="1">
            <a:spLocks noChangeArrowheads="1"/>
          </p:cNvSpPr>
          <p:nvPr/>
        </p:nvSpPr>
        <p:spPr bwMode="auto">
          <a:xfrm>
            <a:off x="4572000" y="2368550"/>
            <a:ext cx="24749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La propensione  dell’essere umano  per il consumo             inutile e/o eccessivo ha origini lontane.</a:t>
            </a:r>
          </a:p>
        </p:txBody>
      </p:sp>
      <p:pic>
        <p:nvPicPr>
          <p:cNvPr id="345093" name="Picture 5" descr="C:\Users\Enrico\Desktop\AeE.jpg">
            <a:extLst>
              <a:ext uri="{FF2B5EF4-FFF2-40B4-BE49-F238E27FC236}">
                <a16:creationId xmlns:a16="http://schemas.microsoft.com/office/drawing/2014/main" id="{9825A90F-BCAC-EA0E-2BC7-39E059CF1B47}"/>
              </a:ext>
            </a:extLst>
          </p:cNvPr>
          <p:cNvPicPr>
            <a:picLocks noChangeAspect="1" noChangeArrowheads="1"/>
          </p:cNvPicPr>
          <p:nvPr/>
        </p:nvPicPr>
        <p:blipFill>
          <a:blip r:embed="rId4"/>
          <a:srcRect/>
          <a:stretch>
            <a:fillRect/>
          </a:stretch>
        </p:blipFill>
        <p:spPr bwMode="auto">
          <a:xfrm>
            <a:off x="874713" y="765175"/>
            <a:ext cx="3481387" cy="51323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02790" name="Picture 8" descr="Rire Stock Illustrations, Vecteurs, &amp; Clipart – (125,630 Stock  Illustrations)">
            <a:extLst>
              <a:ext uri="{FF2B5EF4-FFF2-40B4-BE49-F238E27FC236}">
                <a16:creationId xmlns:a16="http://schemas.microsoft.com/office/drawing/2014/main" id="{49DA68CE-B76E-F1EE-E43F-22F4E6AC68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4103688"/>
            <a:ext cx="2474913"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ransition spd="slow"/>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egnaposto numero diapositiva 1">
            <a:extLst>
              <a:ext uri="{FF2B5EF4-FFF2-40B4-BE49-F238E27FC236}">
                <a16:creationId xmlns:a16="http://schemas.microsoft.com/office/drawing/2014/main" id="{AC2A96EC-ACD9-DDF9-DB90-61376BA2BF8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62396EC-53BE-42E6-8146-F1BBCB7E43A1}" type="slidenum">
              <a:rPr lang="it-IT" altLang="en-US" sz="1400" smtClean="0">
                <a:solidFill>
                  <a:srgbClr val="000000"/>
                </a:solidFill>
              </a:rPr>
              <a:pPr>
                <a:spcBef>
                  <a:spcPct val="0"/>
                </a:spcBef>
                <a:buFontTx/>
                <a:buNone/>
              </a:pPr>
              <a:t>187</a:t>
            </a:fld>
            <a:endParaRPr lang="it-IT" altLang="en-US" sz="1400">
              <a:solidFill>
                <a:srgbClr val="000000"/>
              </a:solidFill>
            </a:endParaRPr>
          </a:p>
        </p:txBody>
      </p:sp>
      <p:sp>
        <p:nvSpPr>
          <p:cNvPr id="504835" name="CasellaDiTesto 2">
            <a:extLst>
              <a:ext uri="{FF2B5EF4-FFF2-40B4-BE49-F238E27FC236}">
                <a16:creationId xmlns:a16="http://schemas.microsoft.com/office/drawing/2014/main" id="{1A88EE30-4D83-CB26-0DFD-3EC0952E9B89}"/>
              </a:ext>
            </a:extLst>
          </p:cNvPr>
          <p:cNvSpPr txBox="1">
            <a:spLocks noChangeArrowheads="1"/>
          </p:cNvSpPr>
          <p:nvPr/>
        </p:nvSpPr>
        <p:spPr bwMode="auto">
          <a:xfrm>
            <a:off x="5638800" y="1354138"/>
            <a:ext cx="31892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b="1" u="sng">
                <a:solidFill>
                  <a:srgbClr val="000000"/>
                </a:solidFill>
              </a:rPr>
              <a:t>Il consumismo</a:t>
            </a:r>
          </a:p>
        </p:txBody>
      </p:sp>
      <p:sp>
        <p:nvSpPr>
          <p:cNvPr id="504836" name="CasellaDiTesto 3">
            <a:extLst>
              <a:ext uri="{FF2B5EF4-FFF2-40B4-BE49-F238E27FC236}">
                <a16:creationId xmlns:a16="http://schemas.microsoft.com/office/drawing/2014/main" id="{D8E569D7-38D5-5B6F-D23C-14800DA34EB0}"/>
              </a:ext>
            </a:extLst>
          </p:cNvPr>
          <p:cNvSpPr txBox="1">
            <a:spLocks noChangeArrowheads="1"/>
          </p:cNvSpPr>
          <p:nvPr/>
        </p:nvSpPr>
        <p:spPr bwMode="auto">
          <a:xfrm>
            <a:off x="5746750" y="2433638"/>
            <a:ext cx="29511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Oggi il consumo, anche inutile e/o eccessivo, ha un ruolo economico fondamentale, ha perso il senso di immoralità ed è persino ammirato e incentivato.</a:t>
            </a:r>
          </a:p>
          <a:p>
            <a:pPr eaLnBrk="1" hangingPunct="1">
              <a:spcBef>
                <a:spcPct val="0"/>
              </a:spcBef>
              <a:buFontTx/>
              <a:buNone/>
            </a:pPr>
            <a:r>
              <a:rPr lang="it-CH" altLang="it-CH" sz="1800"/>
              <a:t>Il consumismo eccessivo è però un pericolo per l’umanità.</a:t>
            </a:r>
          </a:p>
          <a:p>
            <a:pPr eaLnBrk="1" hangingPunct="1">
              <a:spcBef>
                <a:spcPct val="0"/>
              </a:spcBef>
              <a:buFontTx/>
              <a:buNone/>
            </a:pPr>
            <a:endParaRPr lang="it-CH" altLang="it-CH" sz="1800"/>
          </a:p>
          <a:p>
            <a:pPr eaLnBrk="1" hangingPunct="1">
              <a:spcBef>
                <a:spcPct val="0"/>
              </a:spcBef>
              <a:buFontTx/>
              <a:buNone/>
            </a:pPr>
            <a:r>
              <a:rPr lang="it-CH" altLang="it-CH" sz="1800"/>
              <a:t>Il </a:t>
            </a:r>
            <a:r>
              <a:rPr lang="it-CH" altLang="it-CH" sz="1800" b="1"/>
              <a:t>troppo</a:t>
            </a:r>
            <a:r>
              <a:rPr lang="it-CH" altLang="it-CH" sz="1800"/>
              <a:t> storpia!</a:t>
            </a:r>
          </a:p>
        </p:txBody>
      </p:sp>
      <p:pic>
        <p:nvPicPr>
          <p:cNvPr id="249861" name="Picture 6" descr="C:\Users\Enrico\Desktop\Consumismo.jpg">
            <a:extLst>
              <a:ext uri="{FF2B5EF4-FFF2-40B4-BE49-F238E27FC236}">
                <a16:creationId xmlns:a16="http://schemas.microsoft.com/office/drawing/2014/main" id="{EDCF2BE7-83FB-D791-597C-C66147A1470F}"/>
              </a:ext>
            </a:extLst>
          </p:cNvPr>
          <p:cNvPicPr>
            <a:picLocks noChangeAspect="1" noChangeArrowheads="1"/>
          </p:cNvPicPr>
          <p:nvPr/>
        </p:nvPicPr>
        <p:blipFill>
          <a:blip r:embed="rId3"/>
          <a:srcRect/>
          <a:stretch>
            <a:fillRect/>
          </a:stretch>
        </p:blipFill>
        <p:spPr bwMode="auto">
          <a:xfrm>
            <a:off x="360363" y="2276475"/>
            <a:ext cx="1581150" cy="193675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249862" name="Picture 6" descr="C:\Users\Enrico\Enrico\Documenti\AA Enrico nuovo\Politica\Presentazione marxismo\decroissance21.jpg">
            <a:extLst>
              <a:ext uri="{FF2B5EF4-FFF2-40B4-BE49-F238E27FC236}">
                <a16:creationId xmlns:a16="http://schemas.microsoft.com/office/drawing/2014/main" id="{075E6702-5DB7-5004-97E8-8BFDD38DFE34}"/>
              </a:ext>
            </a:extLst>
          </p:cNvPr>
          <p:cNvPicPr>
            <a:picLocks noChangeAspect="1" noChangeArrowheads="1"/>
          </p:cNvPicPr>
          <p:nvPr/>
        </p:nvPicPr>
        <p:blipFill>
          <a:blip r:embed="rId4"/>
          <a:srcRect/>
          <a:stretch>
            <a:fillRect/>
          </a:stretch>
        </p:blipFill>
        <p:spPr bwMode="auto">
          <a:xfrm>
            <a:off x="3132138" y="2349500"/>
            <a:ext cx="1858962" cy="1792288"/>
          </a:xfrm>
          <a:prstGeom prst="rect">
            <a:avLst/>
          </a:prstGeom>
          <a:ln>
            <a:solidFill>
              <a:schemeClr val="accent4">
                <a:lumMod val="10000"/>
              </a:schemeClr>
            </a:solidFill>
          </a:ln>
          <a:effectLst>
            <a:outerShdw blurRad="292100" dist="139700" dir="2700000" algn="tl" rotWithShape="0">
              <a:srgbClr val="333333">
                <a:alpha val="65000"/>
              </a:srgbClr>
            </a:outerShdw>
          </a:effectLst>
        </p:spPr>
      </p:pic>
      <p:pic>
        <p:nvPicPr>
          <p:cNvPr id="249863" name="Picture 7" descr="C:\Users\Enrico\Enrico\Documenti\AA Enrico nuovo\Politica\Presentazione marxismo\evoluzione_800_800.jpg">
            <a:extLst>
              <a:ext uri="{FF2B5EF4-FFF2-40B4-BE49-F238E27FC236}">
                <a16:creationId xmlns:a16="http://schemas.microsoft.com/office/drawing/2014/main" id="{40B5BA4F-C6DC-0389-FD1F-CC30BC7C5790}"/>
              </a:ext>
            </a:extLst>
          </p:cNvPr>
          <p:cNvPicPr>
            <a:picLocks noChangeAspect="1" noChangeArrowheads="1"/>
          </p:cNvPicPr>
          <p:nvPr/>
        </p:nvPicPr>
        <p:blipFill>
          <a:blip r:embed="rId5"/>
          <a:srcRect/>
          <a:stretch>
            <a:fillRect/>
          </a:stretch>
        </p:blipFill>
        <p:spPr bwMode="auto">
          <a:xfrm>
            <a:off x="2520950" y="847725"/>
            <a:ext cx="2484438" cy="1012825"/>
          </a:xfrm>
          <a:prstGeom prst="rect">
            <a:avLst/>
          </a:prstGeom>
          <a:ln>
            <a:solidFill>
              <a:schemeClr val="accent4">
                <a:lumMod val="10000"/>
              </a:schemeClr>
            </a:solidFill>
          </a:ln>
          <a:effectLst>
            <a:outerShdw blurRad="292100" dist="139700" dir="2700000" algn="tl" rotWithShape="0">
              <a:srgbClr val="333333">
                <a:alpha val="65000"/>
              </a:srgbClr>
            </a:outerShdw>
          </a:effectLst>
        </p:spPr>
      </p:pic>
      <p:pic>
        <p:nvPicPr>
          <p:cNvPr id="249865" name="Picture 9" descr="http://1.bp.blogspot.com/-kRK2d7Fc1AI/TkeDx2CU85I/AAAAAAAAAI8/P66ZBXA5B10/s1600/Discarica_ViaParuta3.jpg">
            <a:extLst>
              <a:ext uri="{FF2B5EF4-FFF2-40B4-BE49-F238E27FC236}">
                <a16:creationId xmlns:a16="http://schemas.microsoft.com/office/drawing/2014/main" id="{FFFD6A6B-79FD-189F-12BD-3221CB8D313D}"/>
              </a:ext>
            </a:extLst>
          </p:cNvPr>
          <p:cNvPicPr>
            <a:picLocks noChangeAspect="1" noChangeArrowheads="1"/>
          </p:cNvPicPr>
          <p:nvPr/>
        </p:nvPicPr>
        <p:blipFill rotWithShape="1">
          <a:blip r:embed="rId6"/>
          <a:srcRect b="12495"/>
          <a:stretch/>
        </p:blipFill>
        <p:spPr bwMode="auto">
          <a:xfrm>
            <a:off x="2665413" y="4562475"/>
            <a:ext cx="2325687" cy="1527175"/>
          </a:xfrm>
          <a:prstGeom prst="rect">
            <a:avLst/>
          </a:prstGeom>
          <a:ln>
            <a:solidFill>
              <a:schemeClr val="accent4">
                <a:lumMod val="10000"/>
              </a:schemeClr>
            </a:solidFill>
          </a:ln>
          <a:effectLst>
            <a:outerShdw blurRad="292100" dist="139700" dir="2700000" algn="tl" rotWithShape="0">
              <a:srgbClr val="333333">
                <a:alpha val="65000"/>
              </a:srgbClr>
            </a:outerShdw>
          </a:effectLst>
        </p:spPr>
      </p:pic>
      <p:sp>
        <p:nvSpPr>
          <p:cNvPr id="5" name="Freccia a destra 4">
            <a:extLst>
              <a:ext uri="{FF2B5EF4-FFF2-40B4-BE49-F238E27FC236}">
                <a16:creationId xmlns:a16="http://schemas.microsoft.com/office/drawing/2014/main" id="{7C9AA767-81E3-41A2-EC43-5FF25DB81290}"/>
              </a:ext>
            </a:extLst>
          </p:cNvPr>
          <p:cNvSpPr/>
          <p:nvPr/>
        </p:nvSpPr>
        <p:spPr>
          <a:xfrm rot="19020000">
            <a:off x="2049463" y="1944688"/>
            <a:ext cx="544512"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p>
        </p:txBody>
      </p:sp>
      <p:sp>
        <p:nvSpPr>
          <p:cNvPr id="12" name="Freccia a destra 11">
            <a:extLst>
              <a:ext uri="{FF2B5EF4-FFF2-40B4-BE49-F238E27FC236}">
                <a16:creationId xmlns:a16="http://schemas.microsoft.com/office/drawing/2014/main" id="{F8FE2A0F-A684-F72A-FEA7-759B45207537}"/>
              </a:ext>
            </a:extLst>
          </p:cNvPr>
          <p:cNvSpPr/>
          <p:nvPr/>
        </p:nvSpPr>
        <p:spPr>
          <a:xfrm>
            <a:off x="2184400" y="3049588"/>
            <a:ext cx="673100" cy="3921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p>
        </p:txBody>
      </p:sp>
      <p:sp>
        <p:nvSpPr>
          <p:cNvPr id="6" name="Freccia a destra 5">
            <a:extLst>
              <a:ext uri="{FF2B5EF4-FFF2-40B4-BE49-F238E27FC236}">
                <a16:creationId xmlns:a16="http://schemas.microsoft.com/office/drawing/2014/main" id="{223D4C8F-DED1-E4A4-2974-BABC7BFFF7DB}"/>
              </a:ext>
            </a:extLst>
          </p:cNvPr>
          <p:cNvSpPr/>
          <p:nvPr/>
        </p:nvSpPr>
        <p:spPr>
          <a:xfrm rot="1980000">
            <a:off x="1947863" y="4360863"/>
            <a:ext cx="579437" cy="3667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p>
        </p:txBody>
      </p:sp>
      <p:sp>
        <p:nvSpPr>
          <p:cNvPr id="504844" name="CasellaDiTesto 6">
            <a:extLst>
              <a:ext uri="{FF2B5EF4-FFF2-40B4-BE49-F238E27FC236}">
                <a16:creationId xmlns:a16="http://schemas.microsoft.com/office/drawing/2014/main" id="{73BC5576-B4BB-78D3-E998-AB870571CE4E}"/>
              </a:ext>
            </a:extLst>
          </p:cNvPr>
          <p:cNvSpPr txBox="1">
            <a:spLocks noChangeArrowheads="1"/>
          </p:cNvSpPr>
          <p:nvPr/>
        </p:nvSpPr>
        <p:spPr bwMode="auto">
          <a:xfrm>
            <a:off x="2470150" y="847725"/>
            <a:ext cx="7731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600"/>
              <a:t>Homo sapiens consumens</a:t>
            </a:r>
          </a:p>
        </p:txBody>
      </p:sp>
      <p:sp>
        <p:nvSpPr>
          <p:cNvPr id="504845" name="CasellaDiTesto 1">
            <a:extLst>
              <a:ext uri="{FF2B5EF4-FFF2-40B4-BE49-F238E27FC236}">
                <a16:creationId xmlns:a16="http://schemas.microsoft.com/office/drawing/2014/main" id="{84847F01-2DB9-0EE1-B1D8-74467ADE325D}"/>
              </a:ext>
            </a:extLst>
          </p:cNvPr>
          <p:cNvSpPr txBox="1">
            <a:spLocks noChangeArrowheads="1"/>
          </p:cNvSpPr>
          <p:nvPr/>
        </p:nvSpPr>
        <p:spPr bwMode="auto">
          <a:xfrm>
            <a:off x="360363" y="4256088"/>
            <a:ext cx="16319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Consumo dunque sono</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Slide Number Placeholder 3">
            <a:extLst>
              <a:ext uri="{FF2B5EF4-FFF2-40B4-BE49-F238E27FC236}">
                <a16:creationId xmlns:a16="http://schemas.microsoft.com/office/drawing/2014/main" id="{E91304E3-FD5B-990F-CC2C-457F89FBF61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3215349-6B1C-4BA0-8F20-8F759E81DA6E}" type="slidenum">
              <a:rPr lang="it-IT" altLang="en-US" sz="1400" smtClean="0">
                <a:solidFill>
                  <a:srgbClr val="000000"/>
                </a:solidFill>
              </a:rPr>
              <a:pPr>
                <a:spcBef>
                  <a:spcPct val="0"/>
                </a:spcBef>
                <a:buFontTx/>
                <a:buNone/>
              </a:pPr>
              <a:t>188</a:t>
            </a:fld>
            <a:endParaRPr lang="it-IT" altLang="en-US" sz="1400">
              <a:solidFill>
                <a:srgbClr val="000000"/>
              </a:solidFill>
            </a:endParaRPr>
          </a:p>
        </p:txBody>
      </p:sp>
      <p:sp>
        <p:nvSpPr>
          <p:cNvPr id="506883" name="Text Box 9">
            <a:extLst>
              <a:ext uri="{FF2B5EF4-FFF2-40B4-BE49-F238E27FC236}">
                <a16:creationId xmlns:a16="http://schemas.microsoft.com/office/drawing/2014/main" id="{3C578F57-42AC-46F1-FBAD-4635B9D7805C}"/>
              </a:ext>
            </a:extLst>
          </p:cNvPr>
          <p:cNvSpPr txBox="1">
            <a:spLocks noChangeArrowheads="1"/>
          </p:cNvSpPr>
          <p:nvPr/>
        </p:nvSpPr>
        <p:spPr bwMode="auto">
          <a:xfrm>
            <a:off x="1042988" y="549275"/>
            <a:ext cx="7632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EVOLUZIONE  DEI  SETTORI  ECONOMICI  NEI  PAESI  SVILUPPATI</a:t>
            </a:r>
            <a:endParaRPr lang="it-IT" altLang="it-CH" sz="1600" b="1">
              <a:solidFill>
                <a:srgbClr val="000000"/>
              </a:solidFill>
            </a:endParaRPr>
          </a:p>
        </p:txBody>
      </p:sp>
      <p:sp>
        <p:nvSpPr>
          <p:cNvPr id="506884" name="Text Box 11">
            <a:extLst>
              <a:ext uri="{FF2B5EF4-FFF2-40B4-BE49-F238E27FC236}">
                <a16:creationId xmlns:a16="http://schemas.microsoft.com/office/drawing/2014/main" id="{DEE2CE52-4908-C5D2-3A98-09877910DA9F}"/>
              </a:ext>
            </a:extLst>
          </p:cNvPr>
          <p:cNvSpPr txBox="1">
            <a:spLocks noChangeArrowheads="1"/>
          </p:cNvSpPr>
          <p:nvPr/>
        </p:nvSpPr>
        <p:spPr bwMode="auto">
          <a:xfrm>
            <a:off x="827088" y="4868863"/>
            <a:ext cx="734536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u="sng">
                <a:solidFill>
                  <a:srgbClr val="00FF00"/>
                </a:solidFill>
              </a:rPr>
              <a:t>PRIMARIO :</a:t>
            </a:r>
            <a:r>
              <a:rPr lang="fr-CH" altLang="it-CH" sz="1600" b="1">
                <a:solidFill>
                  <a:srgbClr val="000000"/>
                </a:solidFill>
              </a:rPr>
              <a:t>  </a:t>
            </a:r>
            <a:r>
              <a:rPr lang="fr-CH" altLang="it-CH" sz="1200" b="1">
                <a:solidFill>
                  <a:srgbClr val="000000"/>
                </a:solidFill>
              </a:rPr>
              <a:t>(PRODUZIONE DELLE MATERIE PRIME)</a:t>
            </a:r>
          </a:p>
          <a:p>
            <a:pPr eaLnBrk="1" hangingPunct="1">
              <a:spcBef>
                <a:spcPct val="50000"/>
              </a:spcBef>
              <a:buFontTx/>
              <a:buNone/>
            </a:pPr>
            <a:endParaRPr lang="it-IT" altLang="it-CH" sz="1600" b="1">
              <a:solidFill>
                <a:srgbClr val="000000"/>
              </a:solidFill>
            </a:endParaRPr>
          </a:p>
        </p:txBody>
      </p:sp>
      <p:sp>
        <p:nvSpPr>
          <p:cNvPr id="506885" name="Text Box 12">
            <a:extLst>
              <a:ext uri="{FF2B5EF4-FFF2-40B4-BE49-F238E27FC236}">
                <a16:creationId xmlns:a16="http://schemas.microsoft.com/office/drawing/2014/main" id="{A010DBE8-BE52-16A3-2191-B7F55455122D}"/>
              </a:ext>
            </a:extLst>
          </p:cNvPr>
          <p:cNvSpPr txBox="1">
            <a:spLocks noChangeArrowheads="1"/>
          </p:cNvSpPr>
          <p:nvPr/>
        </p:nvSpPr>
        <p:spPr bwMode="auto">
          <a:xfrm>
            <a:off x="827088" y="5084763"/>
            <a:ext cx="7920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AGRICOLTURA, ALLEVAMENTO, MINIERE, PESCA, FORESTE, ECC.</a:t>
            </a:r>
            <a:endParaRPr lang="it-IT" altLang="it-CH" sz="1600" b="1">
              <a:solidFill>
                <a:srgbClr val="000000"/>
              </a:solidFill>
            </a:endParaRPr>
          </a:p>
        </p:txBody>
      </p:sp>
      <p:sp>
        <p:nvSpPr>
          <p:cNvPr id="506886" name="Text Box 13">
            <a:extLst>
              <a:ext uri="{FF2B5EF4-FFF2-40B4-BE49-F238E27FC236}">
                <a16:creationId xmlns:a16="http://schemas.microsoft.com/office/drawing/2014/main" id="{057E6A30-2341-D049-73B4-75CE3FC94B9E}"/>
              </a:ext>
            </a:extLst>
          </p:cNvPr>
          <p:cNvSpPr txBox="1">
            <a:spLocks noChangeArrowheads="1"/>
          </p:cNvSpPr>
          <p:nvPr/>
        </p:nvSpPr>
        <p:spPr bwMode="auto">
          <a:xfrm>
            <a:off x="6300788" y="4437063"/>
            <a:ext cx="5762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latin typeface="Verdana" panose="020B0604030504040204" pitchFamily="34" charset="0"/>
              </a:rPr>
              <a:t>2000</a:t>
            </a:r>
            <a:endParaRPr lang="it-IT" altLang="it-CH" sz="1000" b="1">
              <a:solidFill>
                <a:srgbClr val="000000"/>
              </a:solidFill>
              <a:latin typeface="Verdana" panose="020B0604030504040204" pitchFamily="34" charset="0"/>
            </a:endParaRPr>
          </a:p>
        </p:txBody>
      </p:sp>
      <p:sp>
        <p:nvSpPr>
          <p:cNvPr id="506887" name="Text Box 14">
            <a:extLst>
              <a:ext uri="{FF2B5EF4-FFF2-40B4-BE49-F238E27FC236}">
                <a16:creationId xmlns:a16="http://schemas.microsoft.com/office/drawing/2014/main" id="{EBD72BE1-03B1-1891-BD52-52797033225D}"/>
              </a:ext>
            </a:extLst>
          </p:cNvPr>
          <p:cNvSpPr txBox="1">
            <a:spLocks noChangeArrowheads="1"/>
          </p:cNvSpPr>
          <p:nvPr/>
        </p:nvSpPr>
        <p:spPr bwMode="auto">
          <a:xfrm>
            <a:off x="900113" y="5661025"/>
            <a:ext cx="6696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000">
              <a:solidFill>
                <a:srgbClr val="000000"/>
              </a:solidFill>
            </a:endParaRPr>
          </a:p>
        </p:txBody>
      </p:sp>
      <p:sp>
        <p:nvSpPr>
          <p:cNvPr id="506888" name="Text Box 15">
            <a:extLst>
              <a:ext uri="{FF2B5EF4-FFF2-40B4-BE49-F238E27FC236}">
                <a16:creationId xmlns:a16="http://schemas.microsoft.com/office/drawing/2014/main" id="{0D59A262-56F1-3603-4868-DB638B24D12F}"/>
              </a:ext>
            </a:extLst>
          </p:cNvPr>
          <p:cNvSpPr txBox="1">
            <a:spLocks noChangeArrowheads="1"/>
          </p:cNvSpPr>
          <p:nvPr/>
        </p:nvSpPr>
        <p:spPr bwMode="auto">
          <a:xfrm>
            <a:off x="827088" y="5445125"/>
            <a:ext cx="6769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u="sng">
                <a:solidFill>
                  <a:srgbClr val="FF3300"/>
                </a:solidFill>
              </a:rPr>
              <a:t>SECONDARIO :</a:t>
            </a:r>
            <a:r>
              <a:rPr lang="fr-CH" altLang="it-CH" sz="1600" b="1">
                <a:solidFill>
                  <a:srgbClr val="FF3300"/>
                </a:solidFill>
              </a:rPr>
              <a:t>  </a:t>
            </a:r>
            <a:r>
              <a:rPr lang="fr-CH" altLang="it-CH" sz="1200" b="1">
                <a:solidFill>
                  <a:srgbClr val="000000"/>
                </a:solidFill>
              </a:rPr>
              <a:t>(TRASFORMAZIONE DELLE MATERIE PRIME)</a:t>
            </a:r>
            <a:endParaRPr lang="it-IT" altLang="it-CH" sz="1600" b="1" u="sng">
              <a:solidFill>
                <a:srgbClr val="FF3300"/>
              </a:solidFill>
            </a:endParaRPr>
          </a:p>
        </p:txBody>
      </p:sp>
      <p:sp>
        <p:nvSpPr>
          <p:cNvPr id="506889" name="Text Box 16">
            <a:extLst>
              <a:ext uri="{FF2B5EF4-FFF2-40B4-BE49-F238E27FC236}">
                <a16:creationId xmlns:a16="http://schemas.microsoft.com/office/drawing/2014/main" id="{ED982948-2D90-F69A-3E01-52E00571D3AE}"/>
              </a:ext>
            </a:extLst>
          </p:cNvPr>
          <p:cNvSpPr txBox="1">
            <a:spLocks noChangeArrowheads="1"/>
          </p:cNvSpPr>
          <p:nvPr/>
        </p:nvSpPr>
        <p:spPr bwMode="auto">
          <a:xfrm>
            <a:off x="827088" y="5661025"/>
            <a:ext cx="52562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INDUSTRIA, ARTIGIANATO</a:t>
            </a:r>
            <a:endParaRPr lang="it-IT" altLang="it-CH" sz="1600" b="1">
              <a:solidFill>
                <a:srgbClr val="000000"/>
              </a:solidFill>
            </a:endParaRPr>
          </a:p>
        </p:txBody>
      </p:sp>
      <p:sp>
        <p:nvSpPr>
          <p:cNvPr id="506890" name="Text Box 17">
            <a:extLst>
              <a:ext uri="{FF2B5EF4-FFF2-40B4-BE49-F238E27FC236}">
                <a16:creationId xmlns:a16="http://schemas.microsoft.com/office/drawing/2014/main" id="{15A8CFA6-DB10-8769-15F9-E97E6CD79158}"/>
              </a:ext>
            </a:extLst>
          </p:cNvPr>
          <p:cNvSpPr txBox="1">
            <a:spLocks noChangeArrowheads="1"/>
          </p:cNvSpPr>
          <p:nvPr/>
        </p:nvSpPr>
        <p:spPr bwMode="auto">
          <a:xfrm>
            <a:off x="827088" y="6092825"/>
            <a:ext cx="684053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u="sng">
                <a:solidFill>
                  <a:srgbClr val="000000"/>
                </a:solidFill>
              </a:rPr>
              <a:t>TERZIARIO :</a:t>
            </a:r>
            <a:r>
              <a:rPr lang="fr-CH" altLang="it-CH" sz="1600" b="1">
                <a:solidFill>
                  <a:srgbClr val="000000"/>
                </a:solidFill>
              </a:rPr>
              <a:t>  </a:t>
            </a:r>
            <a:r>
              <a:rPr lang="fr-CH" altLang="it-CH" sz="1200" b="1">
                <a:solidFill>
                  <a:srgbClr val="000000"/>
                </a:solidFill>
              </a:rPr>
              <a:t> (SERVIZI E GESTIONE)   </a:t>
            </a:r>
            <a:r>
              <a:rPr lang="fr-CH" altLang="it-CH" sz="1600" b="1">
                <a:solidFill>
                  <a:srgbClr val="000000"/>
                </a:solidFill>
              </a:rPr>
              <a:t>STATO, PARASTATO, SERVIZI, </a:t>
            </a:r>
          </a:p>
          <a:p>
            <a:pPr eaLnBrk="1" hangingPunct="1">
              <a:spcBef>
                <a:spcPct val="50000"/>
              </a:spcBef>
              <a:buFontTx/>
              <a:buNone/>
            </a:pPr>
            <a:endParaRPr lang="it-IT" altLang="it-CH" sz="1600" b="1" u="sng">
              <a:solidFill>
                <a:srgbClr val="000000"/>
              </a:solidFill>
            </a:endParaRPr>
          </a:p>
        </p:txBody>
      </p:sp>
      <p:sp>
        <p:nvSpPr>
          <p:cNvPr id="506891" name="Text Box 18">
            <a:extLst>
              <a:ext uri="{FF2B5EF4-FFF2-40B4-BE49-F238E27FC236}">
                <a16:creationId xmlns:a16="http://schemas.microsoft.com/office/drawing/2014/main" id="{A2364B23-EFEF-766D-DAF5-A300E031B733}"/>
              </a:ext>
            </a:extLst>
          </p:cNvPr>
          <p:cNvSpPr txBox="1">
            <a:spLocks noChangeArrowheads="1"/>
          </p:cNvSpPr>
          <p:nvPr/>
        </p:nvSpPr>
        <p:spPr bwMode="auto">
          <a:xfrm>
            <a:off x="827088" y="6308725"/>
            <a:ext cx="5473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COMUNICAZIONI E TRASPORTI, COMMERCIO, ecc.</a:t>
            </a:r>
            <a:endParaRPr lang="it-IT" altLang="it-CH" sz="1600" b="1">
              <a:solidFill>
                <a:srgbClr val="000000"/>
              </a:solidFill>
            </a:endParaRPr>
          </a:p>
        </p:txBody>
      </p:sp>
      <p:pic>
        <p:nvPicPr>
          <p:cNvPr id="347148" name="Picture 19" descr="economia settori">
            <a:extLst>
              <a:ext uri="{FF2B5EF4-FFF2-40B4-BE49-F238E27FC236}">
                <a16:creationId xmlns:a16="http://schemas.microsoft.com/office/drawing/2014/main" id="{A4D02FAA-A56B-1085-E2EC-73C546D33797}"/>
              </a:ext>
            </a:extLst>
          </p:cNvPr>
          <p:cNvPicPr>
            <a:picLocks noChangeAspect="1" noChangeArrowheads="1"/>
          </p:cNvPicPr>
          <p:nvPr/>
        </p:nvPicPr>
        <p:blipFill>
          <a:blip r:embed="rId3"/>
          <a:srcRect/>
          <a:stretch>
            <a:fillRect/>
          </a:stretch>
        </p:blipFill>
        <p:spPr bwMode="auto">
          <a:xfrm>
            <a:off x="1633538" y="908050"/>
            <a:ext cx="5734050" cy="3849688"/>
          </a:xfrm>
          <a:prstGeom prst="rect">
            <a:avLst/>
          </a:prstGeom>
          <a:ln w="9525">
            <a:solidFill>
              <a:schemeClr val="accent4">
                <a:lumMod val="95000"/>
                <a:lumOff val="5000"/>
              </a:schemeClr>
            </a:solidFill>
            <a:miter lim="800000"/>
            <a:headEnd/>
            <a:tailEnd/>
          </a:ln>
          <a:effectLst>
            <a:outerShdw blurRad="292100" dist="139700" dir="2700000" algn="tl" rotWithShape="0">
              <a:srgbClr val="333333">
                <a:alpha val="65000"/>
              </a:srgbClr>
            </a:outerShdw>
          </a:effectLst>
        </p:spPr>
      </p:pic>
      <p:sp>
        <p:nvSpPr>
          <p:cNvPr id="506893" name="TextBox 12">
            <a:extLst>
              <a:ext uri="{FF2B5EF4-FFF2-40B4-BE49-F238E27FC236}">
                <a16:creationId xmlns:a16="http://schemas.microsoft.com/office/drawing/2014/main" id="{662F2F3E-3FA4-C822-8541-469D1749ED58}"/>
              </a:ext>
            </a:extLst>
          </p:cNvPr>
          <p:cNvSpPr txBox="1">
            <a:spLocks noChangeArrowheads="1"/>
          </p:cNvSpPr>
          <p:nvPr/>
        </p:nvSpPr>
        <p:spPr bwMode="auto">
          <a:xfrm>
            <a:off x="5929313" y="4286250"/>
            <a:ext cx="714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000000"/>
                </a:solidFill>
              </a:rPr>
              <a:t>2000</a:t>
            </a:r>
            <a:endParaRPr lang="it-IT" altLang="it-CH" sz="1200">
              <a:solidFill>
                <a:srgbClr val="000000"/>
              </a:solidFill>
            </a:endParaRPr>
          </a:p>
        </p:txBody>
      </p:sp>
    </p:spTree>
  </p:cSld>
  <p:clrMapOvr>
    <a:masterClrMapping/>
  </p:clrMapOvr>
  <p:transition spd="slow"/>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Slide Number Placeholder 3">
            <a:extLst>
              <a:ext uri="{FF2B5EF4-FFF2-40B4-BE49-F238E27FC236}">
                <a16:creationId xmlns:a16="http://schemas.microsoft.com/office/drawing/2014/main" id="{EA3DD94E-FC31-38E2-F01B-C7617A70E16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286A6AD-C518-4C9D-898F-66540EC77482}" type="slidenum">
              <a:rPr lang="it-IT" altLang="en-US" sz="1400" smtClean="0">
                <a:solidFill>
                  <a:srgbClr val="000000"/>
                </a:solidFill>
              </a:rPr>
              <a:pPr>
                <a:spcBef>
                  <a:spcPct val="0"/>
                </a:spcBef>
                <a:buFontTx/>
                <a:buNone/>
              </a:pPr>
              <a:t>189</a:t>
            </a:fld>
            <a:endParaRPr lang="it-IT" altLang="en-US" sz="1400">
              <a:solidFill>
                <a:srgbClr val="000000"/>
              </a:solidFill>
            </a:endParaRPr>
          </a:p>
        </p:txBody>
      </p:sp>
      <p:sp>
        <p:nvSpPr>
          <p:cNvPr id="508931" name="Rectangle 4">
            <a:extLst>
              <a:ext uri="{FF2B5EF4-FFF2-40B4-BE49-F238E27FC236}">
                <a16:creationId xmlns:a16="http://schemas.microsoft.com/office/drawing/2014/main" id="{C24DC07C-EEF3-30C0-9DEA-A530F5173E36}"/>
              </a:ext>
            </a:extLst>
          </p:cNvPr>
          <p:cNvSpPr>
            <a:spLocks noChangeArrowheads="1"/>
          </p:cNvSpPr>
          <p:nvPr/>
        </p:nvSpPr>
        <p:spPr bwMode="auto">
          <a:xfrm>
            <a:off x="611188" y="260350"/>
            <a:ext cx="7561262"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u="sng">
                <a:solidFill>
                  <a:srgbClr val="000000"/>
                </a:solidFill>
              </a:rPr>
              <a:t>REGOLA NO. 6</a:t>
            </a:r>
            <a:endParaRPr lang="it-IT" altLang="it-CH" sz="4000" b="1" u="sng">
              <a:solidFill>
                <a:srgbClr val="000000"/>
              </a:solidFill>
            </a:endParaRPr>
          </a:p>
        </p:txBody>
      </p:sp>
      <p:sp>
        <p:nvSpPr>
          <p:cNvPr id="508932" name="Rectangle 5">
            <a:extLst>
              <a:ext uri="{FF2B5EF4-FFF2-40B4-BE49-F238E27FC236}">
                <a16:creationId xmlns:a16="http://schemas.microsoft.com/office/drawing/2014/main" id="{AC6A0D72-D7BE-CF2B-9D68-4CC372468C1E}"/>
              </a:ext>
            </a:extLst>
          </p:cNvPr>
          <p:cNvSpPr>
            <a:spLocks noChangeArrowheads="1"/>
          </p:cNvSpPr>
          <p:nvPr/>
        </p:nvSpPr>
        <p:spPr bwMode="auto">
          <a:xfrm>
            <a:off x="179388" y="1052513"/>
            <a:ext cx="8964612"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CH" altLang="it-CH" sz="2800" b="1">
                <a:solidFill>
                  <a:srgbClr val="FF3300"/>
                </a:solidFill>
              </a:rPr>
              <a:t>	</a:t>
            </a:r>
          </a:p>
          <a:p>
            <a:pPr eaLnBrk="1" hangingPunct="1">
              <a:buFontTx/>
              <a:buNone/>
            </a:pPr>
            <a:r>
              <a:rPr lang="fr-CH" altLang="it-CH" sz="2800" b="1"/>
              <a:t>	</a:t>
            </a:r>
            <a:r>
              <a:rPr lang="fr-CH" altLang="it-CH" sz="2800" b="1" u="sng"/>
              <a:t>LA BORGHESIA</a:t>
            </a:r>
            <a:r>
              <a:rPr lang="fr-CH" altLang="it-CH" sz="2800" b="1"/>
              <a:t>    </a:t>
            </a:r>
            <a:r>
              <a:rPr lang="fr-CH" altLang="it-CH" sz="3600" b="1">
                <a:solidFill>
                  <a:srgbClr val="000000"/>
                </a:solidFill>
              </a:rPr>
              <a:t>È   </a:t>
            </a:r>
            <a:r>
              <a:rPr lang="fr-CH" altLang="it-CH" sz="2800" b="1" u="sng"/>
              <a:t>LA CLASSE DOMINANTE</a:t>
            </a:r>
            <a:endParaRPr lang="fr-CH" altLang="it-CH" sz="3600" b="1" u="sng"/>
          </a:p>
          <a:p>
            <a:pPr eaLnBrk="1" hangingPunct="1"/>
            <a:endParaRPr lang="fr-CH" altLang="it-CH" sz="1000" b="1">
              <a:solidFill>
                <a:srgbClr val="000000"/>
              </a:solidFill>
            </a:endParaRPr>
          </a:p>
          <a:p>
            <a:pPr eaLnBrk="1" hangingPunct="1"/>
            <a:endParaRPr lang="fr-CH" altLang="it-CH" sz="1000" b="1">
              <a:solidFill>
                <a:srgbClr val="000000"/>
              </a:solidFill>
            </a:endParaRPr>
          </a:p>
          <a:p>
            <a:pPr eaLnBrk="1" hangingPunct="1">
              <a:buFontTx/>
              <a:buNone/>
            </a:pPr>
            <a:r>
              <a:rPr lang="fr-CH" altLang="it-CH" sz="2800" b="1">
                <a:solidFill>
                  <a:srgbClr val="000000"/>
                </a:solidFill>
              </a:rPr>
              <a:t>   	</a:t>
            </a:r>
            <a:r>
              <a:rPr lang="fr-CH" altLang="it-CH" sz="2400" b="1" u="sng">
                <a:solidFill>
                  <a:srgbClr val="000000"/>
                </a:solidFill>
              </a:rPr>
              <a:t>LA BORGHESIA DOMINA :</a:t>
            </a:r>
            <a:r>
              <a:rPr lang="fr-CH" altLang="it-CH" sz="2400" b="1">
                <a:solidFill>
                  <a:srgbClr val="000000"/>
                </a:solidFill>
              </a:rPr>
              <a:t>    </a:t>
            </a:r>
            <a:r>
              <a:rPr lang="fr-CH" altLang="it-CH" sz="1000" b="1">
                <a:solidFill>
                  <a:srgbClr val="000000"/>
                </a:solidFill>
              </a:rPr>
              <a:t>(es. Silvio Berlusconi)</a:t>
            </a:r>
          </a:p>
          <a:p>
            <a:pPr eaLnBrk="1" hangingPunct="1">
              <a:buFontTx/>
              <a:buNone/>
            </a:pPr>
            <a:r>
              <a:rPr lang="fr-CH" altLang="it-CH" sz="2400" b="1">
                <a:solidFill>
                  <a:srgbClr val="000000"/>
                </a:solidFill>
              </a:rPr>
              <a:t>	</a:t>
            </a:r>
            <a:r>
              <a:rPr lang="fr-CH" altLang="it-CH" sz="2000" b="1">
                <a:solidFill>
                  <a:srgbClr val="000000"/>
                </a:solidFill>
              </a:rPr>
              <a:t>ECONOMICAMENTE</a:t>
            </a:r>
          </a:p>
          <a:p>
            <a:pPr eaLnBrk="1" hangingPunct="1">
              <a:buFontTx/>
              <a:buNone/>
            </a:pPr>
            <a:r>
              <a:rPr lang="fr-CH" altLang="it-CH" sz="2000" b="1">
                <a:solidFill>
                  <a:srgbClr val="000000"/>
                </a:solidFill>
              </a:rPr>
              <a:t>	POLITICAMENTE   e  militarmente</a:t>
            </a:r>
          </a:p>
          <a:p>
            <a:pPr eaLnBrk="1" hangingPunct="1">
              <a:buFontTx/>
              <a:buNone/>
            </a:pPr>
            <a:r>
              <a:rPr lang="fr-CH" altLang="it-CH" sz="2000" b="1">
                <a:solidFill>
                  <a:srgbClr val="000000"/>
                </a:solidFill>
              </a:rPr>
              <a:t>	IDEOLOGICAMENTE</a:t>
            </a:r>
          </a:p>
          <a:p>
            <a:pPr eaLnBrk="1" hangingPunct="1">
              <a:buFontTx/>
              <a:buNone/>
            </a:pPr>
            <a:endParaRPr lang="fr-CH" altLang="it-CH" sz="2400" b="1">
              <a:solidFill>
                <a:srgbClr val="000000"/>
              </a:solidFill>
            </a:endParaRPr>
          </a:p>
          <a:p>
            <a:pPr eaLnBrk="1" hangingPunct="1">
              <a:buFontTx/>
              <a:buNone/>
            </a:pPr>
            <a:r>
              <a:rPr lang="fr-CH" altLang="it-CH" sz="2400" b="1">
                <a:solidFill>
                  <a:srgbClr val="000000"/>
                </a:solidFill>
              </a:rPr>
              <a:t>	</a:t>
            </a:r>
          </a:p>
          <a:p>
            <a:pPr eaLnBrk="1" hangingPunct="1">
              <a:buFontTx/>
              <a:buNone/>
            </a:pPr>
            <a:r>
              <a:rPr lang="fr-CH" altLang="it-CH" sz="2400" b="1">
                <a:solidFill>
                  <a:srgbClr val="000000"/>
                </a:solidFill>
              </a:rPr>
              <a:t>	</a:t>
            </a:r>
            <a:r>
              <a:rPr lang="fr-CH" altLang="it-CH" sz="2400" b="1" u="sng">
                <a:solidFill>
                  <a:srgbClr val="000000"/>
                </a:solidFill>
              </a:rPr>
              <a:t>L’IDEOLOGIA</a:t>
            </a:r>
            <a:r>
              <a:rPr lang="fr-CH" altLang="it-CH" sz="2400" b="1">
                <a:solidFill>
                  <a:srgbClr val="000000"/>
                </a:solidFill>
              </a:rPr>
              <a:t> DELLA CLASSE DOMINANTE</a:t>
            </a:r>
          </a:p>
          <a:p>
            <a:pPr eaLnBrk="1" hangingPunct="1">
              <a:buFontTx/>
              <a:buNone/>
            </a:pPr>
            <a:r>
              <a:rPr lang="fr-CH" altLang="it-CH" sz="2400" b="1">
                <a:solidFill>
                  <a:srgbClr val="000000"/>
                </a:solidFill>
              </a:rPr>
              <a:t>	</a:t>
            </a:r>
            <a:r>
              <a:rPr lang="fr-CH" altLang="it-CH" sz="2800" b="1" u="sng">
                <a:solidFill>
                  <a:srgbClr val="000000"/>
                </a:solidFill>
              </a:rPr>
              <a:t>È</a:t>
            </a:r>
            <a:r>
              <a:rPr lang="fr-CH" altLang="it-CH" sz="2400" b="1">
                <a:solidFill>
                  <a:srgbClr val="000000"/>
                </a:solidFill>
              </a:rPr>
              <a:t>	</a:t>
            </a:r>
            <a:r>
              <a:rPr lang="fr-CH" altLang="it-CH" sz="2400" b="1" u="sng">
                <a:solidFill>
                  <a:srgbClr val="000000"/>
                </a:solidFill>
              </a:rPr>
              <a:t>L’IDEOLOGIA</a:t>
            </a:r>
            <a:r>
              <a:rPr lang="fr-CH" altLang="it-CH" sz="2400" b="1">
                <a:solidFill>
                  <a:srgbClr val="000000"/>
                </a:solidFill>
              </a:rPr>
              <a:t> DOMINANTE</a:t>
            </a:r>
            <a:endParaRPr lang="it-IT" altLang="it-CH" sz="2400" b="1">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3302" name="Picture 5" descr="auto vecchia">
            <a:extLst>
              <a:ext uri="{FF2B5EF4-FFF2-40B4-BE49-F238E27FC236}">
                <a16:creationId xmlns:a16="http://schemas.microsoft.com/office/drawing/2014/main" id="{581D42F0-B0D4-FAA1-762D-E2F742B5DC4B}"/>
              </a:ext>
            </a:extLst>
          </p:cNvPr>
          <p:cNvPicPr>
            <a:picLocks noGrp="1" noChangeAspect="1" noChangeArrowheads="1"/>
          </p:cNvPicPr>
          <p:nvPr>
            <p:ph idx="1"/>
          </p:nvPr>
        </p:nvPicPr>
        <p:blipFill>
          <a:blip r:embed="rId4"/>
          <a:srcRect/>
          <a:stretch>
            <a:fillRect/>
          </a:stretch>
        </p:blipFill>
        <p:spPr>
          <a:xfrm>
            <a:off x="5037138" y="493713"/>
            <a:ext cx="3168650" cy="2244725"/>
          </a:xfrm>
          <a:ln w="28575">
            <a:solidFill>
              <a:schemeClr val="tx1"/>
            </a:solidFill>
          </a:ln>
          <a:effectLst>
            <a:outerShdw blurRad="292100" dist="139700" dir="2700000" algn="tl" rotWithShape="0">
              <a:srgbClr val="333333">
                <a:alpha val="65000"/>
              </a:srgbClr>
            </a:outerShdw>
          </a:effectLst>
        </p:spPr>
      </p:pic>
      <p:sp>
        <p:nvSpPr>
          <p:cNvPr id="164867" name="Slide Number Placeholder 5">
            <a:extLst>
              <a:ext uri="{FF2B5EF4-FFF2-40B4-BE49-F238E27FC236}">
                <a16:creationId xmlns:a16="http://schemas.microsoft.com/office/drawing/2014/main" id="{DA645C34-DB7A-AD5D-712A-2177CA8CA200}"/>
              </a:ext>
            </a:extLst>
          </p:cNvPr>
          <p:cNvSpPr>
            <a:spLocks noGrp="1"/>
          </p:cNvSpPr>
          <p:nvPr>
            <p:ph type="sldNum" sz="quarter" idx="12"/>
          </p:nvPr>
        </p:nvSpPr>
        <p:spPr>
          <a:xfrm>
            <a:off x="6875463" y="63087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9F4111C-21FD-4BE1-8A0A-650D999E8A5D}" type="slidenum">
              <a:rPr lang="it-IT" altLang="en-US" sz="1400" smtClean="0">
                <a:solidFill>
                  <a:srgbClr val="FFFFFF"/>
                </a:solidFill>
              </a:rPr>
              <a:pPr>
                <a:spcBef>
                  <a:spcPct val="0"/>
                </a:spcBef>
                <a:buFontTx/>
                <a:buNone/>
              </a:pPr>
              <a:t>19</a:t>
            </a:fld>
            <a:endParaRPr lang="it-IT" altLang="en-US" sz="1400">
              <a:solidFill>
                <a:srgbClr val="FFFFFF"/>
              </a:solidFill>
            </a:endParaRPr>
          </a:p>
        </p:txBody>
      </p:sp>
      <p:sp>
        <p:nvSpPr>
          <p:cNvPr id="164868" name="Rectangle 2">
            <a:extLst>
              <a:ext uri="{FF2B5EF4-FFF2-40B4-BE49-F238E27FC236}">
                <a16:creationId xmlns:a16="http://schemas.microsoft.com/office/drawing/2014/main" id="{C0F6239A-1169-29DE-E926-B272FF194BC5}"/>
              </a:ext>
            </a:extLst>
          </p:cNvPr>
          <p:cNvSpPr>
            <a:spLocks noGrp="1" noChangeArrowheads="1"/>
          </p:cNvSpPr>
          <p:nvPr>
            <p:ph type="body" sz="half" idx="4294967295"/>
          </p:nvPr>
        </p:nvSpPr>
        <p:spPr>
          <a:xfrm>
            <a:off x="5105400" y="3189288"/>
            <a:ext cx="4038600" cy="3357562"/>
          </a:xfrm>
        </p:spPr>
        <p:txBody>
          <a:bodyPr/>
          <a:lstStyle/>
          <a:p>
            <a:pPr eaLnBrk="1" hangingPunct="1">
              <a:buFontTx/>
              <a:buNone/>
            </a:pPr>
            <a:r>
              <a:rPr lang="fr-CH" altLang="it-CH" sz="3600" b="1"/>
              <a:t>   </a:t>
            </a:r>
          </a:p>
          <a:p>
            <a:pPr eaLnBrk="1" hangingPunct="1">
              <a:buFontTx/>
              <a:buNone/>
            </a:pPr>
            <a:r>
              <a:rPr lang="fr-CH" altLang="it-CH" sz="3600" b="1"/>
              <a:t>	PROGETTO</a:t>
            </a:r>
            <a:r>
              <a:rPr lang="fr-CH" altLang="it-CH" sz="2800"/>
              <a:t> </a:t>
            </a:r>
          </a:p>
          <a:p>
            <a:pPr eaLnBrk="1" hangingPunct="1">
              <a:buFontTx/>
              <a:buNone/>
            </a:pPr>
            <a:endParaRPr lang="fr-CH" altLang="it-CH" sz="1000"/>
          </a:p>
          <a:p>
            <a:pPr eaLnBrk="1" hangingPunct="1">
              <a:buFontTx/>
              <a:buNone/>
            </a:pPr>
            <a:r>
              <a:rPr lang="fr-CH" altLang="it-CH" sz="2800"/>
              <a:t>         della prima              	automobile </a:t>
            </a:r>
          </a:p>
          <a:p>
            <a:pPr eaLnBrk="1" hangingPunct="1">
              <a:buFontTx/>
              <a:buNone/>
            </a:pPr>
            <a:r>
              <a:rPr lang="fr-CH" altLang="it-CH" sz="2800"/>
              <a:t>		</a:t>
            </a:r>
            <a:r>
              <a:rPr lang="fr-CH" altLang="it-CH" sz="1400"/>
              <a:t>« modernissima »</a:t>
            </a:r>
            <a:r>
              <a:rPr lang="fr-CH" altLang="it-CH" sz="2800"/>
              <a:t>        </a:t>
            </a:r>
          </a:p>
          <a:p>
            <a:pPr eaLnBrk="1" hangingPunct="1">
              <a:buFontTx/>
              <a:buNone/>
            </a:pPr>
            <a:endParaRPr lang="it-IT" altLang="it-CH" sz="2800"/>
          </a:p>
        </p:txBody>
      </p:sp>
      <p:pic>
        <p:nvPicPr>
          <p:cNvPr id="183300" name="Picture 3" descr="disegno di auto vecchia">
            <a:extLst>
              <a:ext uri="{FF2B5EF4-FFF2-40B4-BE49-F238E27FC236}">
                <a16:creationId xmlns:a16="http://schemas.microsoft.com/office/drawing/2014/main" id="{95CF6532-9717-EF83-92E4-47E4CEBDBA78}"/>
              </a:ext>
            </a:extLst>
          </p:cNvPr>
          <p:cNvPicPr>
            <a:picLocks noGrp="1" noChangeAspect="1" noChangeArrowheads="1"/>
          </p:cNvPicPr>
          <p:nvPr>
            <p:ph sz="half" idx="4294967295"/>
          </p:nvPr>
        </p:nvPicPr>
        <p:blipFill>
          <a:blip r:embed="rId5">
            <a:lum contrast="8000"/>
          </a:blip>
          <a:srcRect/>
          <a:stretch>
            <a:fillRect/>
          </a:stretch>
        </p:blipFill>
        <p:spPr>
          <a:xfrm>
            <a:off x="788988" y="493713"/>
            <a:ext cx="3816350" cy="5956300"/>
          </a:xfrm>
          <a:ln w="28575">
            <a:solidFill>
              <a:schemeClr val="tx1"/>
            </a:solidFill>
          </a:ln>
          <a:effectLst>
            <a:outerShdw blurRad="292100" dist="139700" dir="2700000" algn="tl" rotWithShape="0">
              <a:srgbClr val="333333">
                <a:alpha val="65000"/>
              </a:srgbClr>
            </a:outerShdw>
          </a:effectLst>
        </p:spPr>
      </p:pic>
      <p:sp>
        <p:nvSpPr>
          <p:cNvPr id="164870" name="Text Box 4">
            <a:extLst>
              <a:ext uri="{FF2B5EF4-FFF2-40B4-BE49-F238E27FC236}">
                <a16:creationId xmlns:a16="http://schemas.microsoft.com/office/drawing/2014/main" id="{5CB9697A-7F07-CACA-7651-00E3F6F5BF21}"/>
              </a:ext>
            </a:extLst>
          </p:cNvPr>
          <p:cNvSpPr txBox="1">
            <a:spLocks noChangeArrowheads="1"/>
          </p:cNvSpPr>
          <p:nvPr/>
        </p:nvSpPr>
        <p:spPr bwMode="auto">
          <a:xfrm>
            <a:off x="4605338" y="309563"/>
            <a:ext cx="4032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800">
              <a:solidFill>
                <a:srgbClr val="FFFFFF"/>
              </a:solidFill>
            </a:endParaRPr>
          </a:p>
        </p:txBody>
      </p:sp>
      <p:sp>
        <p:nvSpPr>
          <p:cNvPr id="7" name="Rettangolo 6">
            <a:extLst>
              <a:ext uri="{FF2B5EF4-FFF2-40B4-BE49-F238E27FC236}">
                <a16:creationId xmlns:a16="http://schemas.microsoft.com/office/drawing/2014/main" id="{3F4FF8AA-B4B2-4514-7911-3AE247445C3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0978" name="Segnaposto numero diapositiva 1">
            <a:extLst>
              <a:ext uri="{FF2B5EF4-FFF2-40B4-BE49-F238E27FC236}">
                <a16:creationId xmlns:a16="http://schemas.microsoft.com/office/drawing/2014/main" id="{B184EBD4-934C-7FBC-7161-539255DD6BA3}"/>
              </a:ext>
            </a:extLst>
          </p:cNvPr>
          <p:cNvSpPr>
            <a:spLocks noGrp="1"/>
          </p:cNvSpPr>
          <p:nvPr>
            <p:ph type="sldNum" sz="quarter" idx="12"/>
          </p:nvPr>
        </p:nvSpPr>
        <p:spPr>
          <a:xfrm>
            <a:off x="6494463" y="62753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63D090-2603-4C94-8851-179EAEC0D3DD}" type="slidenum">
              <a:rPr lang="it-IT" altLang="en-US" sz="1400" smtClean="0"/>
              <a:pPr>
                <a:spcBef>
                  <a:spcPct val="0"/>
                </a:spcBef>
                <a:buFontTx/>
                <a:buNone/>
              </a:pPr>
              <a:t>190</a:t>
            </a:fld>
            <a:endParaRPr lang="it-IT" altLang="en-US" sz="1400"/>
          </a:p>
        </p:txBody>
      </p:sp>
      <p:sp>
        <p:nvSpPr>
          <p:cNvPr id="510979" name="CasellaDiTesto 2">
            <a:extLst>
              <a:ext uri="{FF2B5EF4-FFF2-40B4-BE49-F238E27FC236}">
                <a16:creationId xmlns:a16="http://schemas.microsoft.com/office/drawing/2014/main" id="{89A9A991-608B-2C92-379A-638040A49166}"/>
              </a:ext>
            </a:extLst>
          </p:cNvPr>
          <p:cNvSpPr txBox="1">
            <a:spLocks noChangeArrowheads="1"/>
          </p:cNvSpPr>
          <p:nvPr/>
        </p:nvSpPr>
        <p:spPr bwMode="auto">
          <a:xfrm>
            <a:off x="6815138" y="4251325"/>
            <a:ext cx="16573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Spesso                   </a:t>
            </a:r>
            <a:r>
              <a:rPr lang="it-CH" altLang="it-CH" sz="1800" u="sng"/>
              <a:t>i massmedia </a:t>
            </a:r>
            <a:r>
              <a:rPr lang="it-CH" altLang="it-CH" sz="1800"/>
              <a:t>sono uno        strumento         del              dominio ideologico</a:t>
            </a:r>
          </a:p>
        </p:txBody>
      </p:sp>
      <p:pic>
        <p:nvPicPr>
          <p:cNvPr id="349189" name="Picture 5" descr="C:\Users\Enrico\Enrico\Documenti\AA Enrico nuovo\Politica\Presentazione marxismo\Lavaggio cervello JPEG.jpg">
            <a:extLst>
              <a:ext uri="{FF2B5EF4-FFF2-40B4-BE49-F238E27FC236}">
                <a16:creationId xmlns:a16="http://schemas.microsoft.com/office/drawing/2014/main" id="{52E12CB1-BFE7-540F-E341-FB09FCF1FC27}"/>
              </a:ext>
            </a:extLst>
          </p:cNvPr>
          <p:cNvPicPr>
            <a:picLocks noChangeAspect="1" noChangeArrowheads="1"/>
          </p:cNvPicPr>
          <p:nvPr/>
        </p:nvPicPr>
        <p:blipFill>
          <a:blip r:embed="rId4"/>
          <a:srcRect/>
          <a:stretch>
            <a:fillRect/>
          </a:stretch>
        </p:blipFill>
        <p:spPr bwMode="auto">
          <a:xfrm>
            <a:off x="6889750" y="1874838"/>
            <a:ext cx="1741488" cy="219075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510981" name="Rettangolo 2">
            <a:extLst>
              <a:ext uri="{FF2B5EF4-FFF2-40B4-BE49-F238E27FC236}">
                <a16:creationId xmlns:a16="http://schemas.microsoft.com/office/drawing/2014/main" id="{724C40ED-FD09-24A0-E608-F61E4EF686D1}"/>
              </a:ext>
            </a:extLst>
          </p:cNvPr>
          <p:cNvSpPr>
            <a:spLocks noChangeArrowheads="1"/>
          </p:cNvSpPr>
          <p:nvPr/>
        </p:nvSpPr>
        <p:spPr bwMode="auto">
          <a:xfrm>
            <a:off x="6815138" y="447675"/>
            <a:ext cx="20875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t>L’individuo è sommerso da una marea di notizie e eventi che non gli permettono di capire il funzionamento della società in cui vive.</a:t>
            </a:r>
          </a:p>
        </p:txBody>
      </p:sp>
      <p:pic>
        <p:nvPicPr>
          <p:cNvPr id="270342" name="Picture 5" descr="C:\Users\Enrico\Enrico\Documenti\AA Enrico nuovo\Politica\Presentazione marxismo\Censura JPEG.jpg">
            <a:extLst>
              <a:ext uri="{FF2B5EF4-FFF2-40B4-BE49-F238E27FC236}">
                <a16:creationId xmlns:a16="http://schemas.microsoft.com/office/drawing/2014/main" id="{4E1A2E92-5AB1-D67B-C3AB-EDA2337BF909}"/>
              </a:ext>
            </a:extLst>
          </p:cNvPr>
          <p:cNvPicPr>
            <a:picLocks noChangeAspect="1" noChangeArrowheads="1"/>
          </p:cNvPicPr>
          <p:nvPr/>
        </p:nvPicPr>
        <p:blipFill>
          <a:blip r:embed="rId5"/>
          <a:srcRect l="2989" t="2829" r="3520" b="2925"/>
          <a:stretch>
            <a:fillRect/>
          </a:stretch>
        </p:blipFill>
        <p:spPr bwMode="auto">
          <a:xfrm>
            <a:off x="531813" y="373063"/>
            <a:ext cx="6029325" cy="6086475"/>
          </a:xfrm>
          <a:prstGeom prst="rect">
            <a:avLst/>
          </a:prstGeom>
          <a:noFill/>
          <a:ln w="28575">
            <a:solidFill>
              <a:schemeClr val="accent4">
                <a:lumMod val="10000"/>
              </a:schemeClr>
            </a:solidFill>
            <a:miter lim="800000"/>
            <a:headEnd/>
            <a:tailEnd/>
          </a:ln>
        </p:spPr>
      </p:pic>
      <p:sp>
        <p:nvSpPr>
          <p:cNvPr id="510983" name="CasellaDiTesto 1">
            <a:extLst>
              <a:ext uri="{FF2B5EF4-FFF2-40B4-BE49-F238E27FC236}">
                <a16:creationId xmlns:a16="http://schemas.microsoft.com/office/drawing/2014/main" id="{D1C1664A-BC77-34FC-2281-C1EB560C80E8}"/>
              </a:ext>
            </a:extLst>
          </p:cNvPr>
          <p:cNvSpPr txBox="1">
            <a:spLocks noChangeArrowheads="1"/>
          </p:cNvSpPr>
          <p:nvPr/>
        </p:nvSpPr>
        <p:spPr bwMode="auto">
          <a:xfrm>
            <a:off x="7391400" y="4022725"/>
            <a:ext cx="9350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Il pensiero unico</a:t>
            </a:r>
          </a:p>
        </p:txBody>
      </p:sp>
    </p:spTree>
  </p:cSld>
  <p:clrMapOvr>
    <a:overrideClrMapping bg1="dk2" tx1="lt1" bg2="dk1" tx2="lt2" accent1="accent1" accent2="accent2" accent3="accent3" accent4="accent4" accent5="accent5" accent6="accent6" hlink="hlink" folHlink="folHlink"/>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026" name="Slide Number Placeholder 3">
            <a:extLst>
              <a:ext uri="{FF2B5EF4-FFF2-40B4-BE49-F238E27FC236}">
                <a16:creationId xmlns:a16="http://schemas.microsoft.com/office/drawing/2014/main" id="{6461482E-E8B7-9810-DBCF-84A750EF21A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8FAC40-E345-4CDD-A2BC-01CE8789D73B}" type="slidenum">
              <a:rPr lang="it-IT" altLang="en-US" sz="1400" smtClean="0">
                <a:solidFill>
                  <a:srgbClr val="FFFFFF"/>
                </a:solidFill>
              </a:rPr>
              <a:pPr>
                <a:spcBef>
                  <a:spcPct val="0"/>
                </a:spcBef>
                <a:buFontTx/>
                <a:buNone/>
              </a:pPr>
              <a:t>191</a:t>
            </a:fld>
            <a:endParaRPr lang="it-IT" altLang="en-US" sz="1400">
              <a:solidFill>
                <a:srgbClr val="FFFFFF"/>
              </a:solidFill>
            </a:endParaRPr>
          </a:p>
        </p:txBody>
      </p:sp>
      <p:pic>
        <p:nvPicPr>
          <p:cNvPr id="350211" name="Picture 4" descr="documento storico">
            <a:extLst>
              <a:ext uri="{FF2B5EF4-FFF2-40B4-BE49-F238E27FC236}">
                <a16:creationId xmlns:a16="http://schemas.microsoft.com/office/drawing/2014/main" id="{8766E238-6032-A8D1-7C3D-25CA541B1D17}"/>
              </a:ext>
            </a:extLst>
          </p:cNvPr>
          <p:cNvPicPr>
            <a:picLocks noChangeAspect="1" noChangeArrowheads="1"/>
          </p:cNvPicPr>
          <p:nvPr/>
        </p:nvPicPr>
        <p:blipFill>
          <a:blip r:embed="rId4"/>
          <a:srcRect/>
          <a:stretch>
            <a:fillRect/>
          </a:stretch>
        </p:blipFill>
        <p:spPr bwMode="auto">
          <a:xfrm>
            <a:off x="539750" y="176213"/>
            <a:ext cx="4411663" cy="6480175"/>
          </a:xfrm>
          <a:prstGeom prst="rect">
            <a:avLst/>
          </a:prstGeom>
          <a:ln>
            <a:noFill/>
          </a:ln>
          <a:effectLst>
            <a:outerShdw blurRad="292100" dist="139700" dir="2700000" algn="tl" rotWithShape="0">
              <a:srgbClr val="333333">
                <a:alpha val="65000"/>
              </a:srgbClr>
            </a:outerShdw>
          </a:effectLst>
        </p:spPr>
      </p:pic>
      <p:sp>
        <p:nvSpPr>
          <p:cNvPr id="513028" name="Text Box 6">
            <a:extLst>
              <a:ext uri="{FF2B5EF4-FFF2-40B4-BE49-F238E27FC236}">
                <a16:creationId xmlns:a16="http://schemas.microsoft.com/office/drawing/2014/main" id="{97FF6324-71E3-C3F8-3C80-DE611AECB7FF}"/>
              </a:ext>
            </a:extLst>
          </p:cNvPr>
          <p:cNvSpPr txBox="1">
            <a:spLocks noChangeArrowheads="1"/>
          </p:cNvSpPr>
          <p:nvPr/>
        </p:nvSpPr>
        <p:spPr bwMode="auto">
          <a:xfrm>
            <a:off x="5214938" y="1785938"/>
            <a:ext cx="3024187"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b="1">
                <a:solidFill>
                  <a:srgbClr val="FFFFFF"/>
                </a:solidFill>
              </a:rPr>
              <a:t>ESEMPIO DI DOMINIO IDEOLOGICO</a:t>
            </a:r>
            <a:endParaRPr lang="it-IT" altLang="it-CH" b="1">
              <a:solidFill>
                <a:srgbClr val="FFFFFF"/>
              </a:solidFill>
            </a:endParaRPr>
          </a:p>
        </p:txBody>
      </p:sp>
      <p:sp>
        <p:nvSpPr>
          <p:cNvPr id="513029" name="TextBox 4">
            <a:extLst>
              <a:ext uri="{FF2B5EF4-FFF2-40B4-BE49-F238E27FC236}">
                <a16:creationId xmlns:a16="http://schemas.microsoft.com/office/drawing/2014/main" id="{73013C32-8D7F-192A-4F76-BC31CBC3F40A}"/>
              </a:ext>
            </a:extLst>
          </p:cNvPr>
          <p:cNvSpPr txBox="1">
            <a:spLocks noChangeArrowheads="1"/>
          </p:cNvSpPr>
          <p:nvPr/>
        </p:nvSpPr>
        <p:spPr bwMode="auto">
          <a:xfrm>
            <a:off x="5214938" y="3857625"/>
            <a:ext cx="22145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Con questo avviso la chiesa cattolica italiana minacciava di scomunica coloro che avessero votato per i comunisti e/o letto la stampa comunista.</a:t>
            </a:r>
            <a:endParaRPr lang="it-IT" altLang="it-CH" sz="1200">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5074" name="Segnaposto numero diapositiva 1">
            <a:extLst>
              <a:ext uri="{FF2B5EF4-FFF2-40B4-BE49-F238E27FC236}">
                <a16:creationId xmlns:a16="http://schemas.microsoft.com/office/drawing/2014/main" id="{C4EC0908-0500-DCDE-FC1E-AC89796A6E2F}"/>
              </a:ext>
            </a:extLst>
          </p:cNvPr>
          <p:cNvSpPr>
            <a:spLocks noGrp="1" noChangeArrowheads="1"/>
          </p:cNvSpPr>
          <p:nvPr>
            <p:ph type="sldNum" sz="quarter" idx="12"/>
          </p:nvPr>
        </p:nvSpPr>
        <p:spPr>
          <a:xfrm>
            <a:off x="7596188" y="5440363"/>
            <a:ext cx="730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CAF45F1-4C01-4D23-9EC9-EEA1ACA4F2A5}" type="slidenum">
              <a:rPr lang="it-IT" altLang="en-US" sz="1400" smtClean="0">
                <a:solidFill>
                  <a:srgbClr val="FFFFFF"/>
                </a:solidFill>
              </a:rPr>
              <a:pPr>
                <a:spcBef>
                  <a:spcPct val="0"/>
                </a:spcBef>
                <a:buFontTx/>
                <a:buNone/>
              </a:pPr>
              <a:t>192</a:t>
            </a:fld>
            <a:endParaRPr lang="it-IT" altLang="en-US" sz="1400">
              <a:solidFill>
                <a:srgbClr val="FFFFFF"/>
              </a:solidFill>
            </a:endParaRPr>
          </a:p>
        </p:txBody>
      </p:sp>
      <p:pic>
        <p:nvPicPr>
          <p:cNvPr id="865282" name="Picture 2" descr="Potrebbe essere un contenuto grafico raffigurante folla">
            <a:extLst>
              <a:ext uri="{FF2B5EF4-FFF2-40B4-BE49-F238E27FC236}">
                <a16:creationId xmlns:a16="http://schemas.microsoft.com/office/drawing/2014/main" id="{13C1D1D8-DD35-ED24-E4E6-51B185384ECC}"/>
              </a:ext>
            </a:extLst>
          </p:cNvPr>
          <p:cNvPicPr>
            <a:picLocks noChangeAspect="1" noChangeArrowheads="1"/>
          </p:cNvPicPr>
          <p:nvPr/>
        </p:nvPicPr>
        <p:blipFill>
          <a:blip r:embed="rId2"/>
          <a:srcRect/>
          <a:stretch>
            <a:fillRect/>
          </a:stretch>
        </p:blipFill>
        <p:spPr bwMode="auto">
          <a:xfrm>
            <a:off x="1762125" y="404813"/>
            <a:ext cx="5619750" cy="5584825"/>
          </a:xfrm>
          <a:prstGeom prst="rect">
            <a:avLst/>
          </a:prstGeom>
          <a:ln w="38100">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DB05C266-11FC-CFDE-15E4-3673EE35307D}"/>
              </a:ext>
            </a:extLst>
          </p:cNvPr>
          <p:cNvSpPr txBox="1"/>
          <p:nvPr/>
        </p:nvSpPr>
        <p:spPr>
          <a:xfrm>
            <a:off x="1735138" y="6116638"/>
            <a:ext cx="5673725" cy="400050"/>
          </a:xfrm>
          <a:prstGeom prst="rect">
            <a:avLst/>
          </a:prstGeom>
          <a:solidFill>
            <a:srgbClr val="FFFF00"/>
          </a:solidFill>
          <a:ln w="12700">
            <a:solidFill>
              <a:schemeClr val="accent4">
                <a:lumMod val="10000"/>
              </a:schemeClr>
            </a:solidFill>
          </a:ln>
        </p:spPr>
        <p:txBody>
          <a:bodyPr>
            <a:spAutoFit/>
          </a:bodyPr>
          <a:lstStyle/>
          <a:p>
            <a:pPr algn="ctr">
              <a:defRPr/>
            </a:pPr>
            <a:r>
              <a:rPr lang="en-US" sz="2000" b="1" dirty="0">
                <a:solidFill>
                  <a:schemeClr val="accent4">
                    <a:lumMod val="10000"/>
                  </a:schemeClr>
                </a:solidFill>
              </a:rPr>
              <a:t>La </a:t>
            </a:r>
            <a:r>
              <a:rPr lang="en-US" sz="2000" b="1" dirty="0" err="1">
                <a:solidFill>
                  <a:schemeClr val="accent4">
                    <a:lumMod val="10000"/>
                  </a:schemeClr>
                </a:solidFill>
              </a:rPr>
              <a:t>menzogna</a:t>
            </a:r>
            <a:r>
              <a:rPr lang="en-US" sz="2000" b="1" dirty="0">
                <a:solidFill>
                  <a:schemeClr val="accent4">
                    <a:lumMod val="10000"/>
                  </a:schemeClr>
                </a:solidFill>
              </a:rPr>
              <a:t> </a:t>
            </a:r>
            <a:r>
              <a:rPr lang="en-US" sz="2000" b="1" dirty="0" err="1">
                <a:solidFill>
                  <a:schemeClr val="accent4">
                    <a:lumMod val="10000"/>
                  </a:schemeClr>
                </a:solidFill>
              </a:rPr>
              <a:t>ripetuta</a:t>
            </a:r>
            <a:r>
              <a:rPr lang="en-US" sz="2000" b="1" dirty="0">
                <a:solidFill>
                  <a:schemeClr val="accent4">
                    <a:lumMod val="10000"/>
                  </a:schemeClr>
                </a:solidFill>
              </a:rPr>
              <a:t> </a:t>
            </a:r>
            <a:r>
              <a:rPr lang="en-US" sz="2000" b="1" dirty="0" err="1">
                <a:solidFill>
                  <a:schemeClr val="accent4">
                    <a:lumMod val="10000"/>
                  </a:schemeClr>
                </a:solidFill>
              </a:rPr>
              <a:t>più</a:t>
            </a:r>
            <a:r>
              <a:rPr lang="en-US" sz="2000" b="1" dirty="0">
                <a:solidFill>
                  <a:schemeClr val="accent4">
                    <a:lumMod val="10000"/>
                  </a:schemeClr>
                </a:solidFill>
              </a:rPr>
              <a:t> volte </a:t>
            </a:r>
            <a:r>
              <a:rPr lang="en-US" sz="2000" b="1" dirty="0" err="1">
                <a:solidFill>
                  <a:schemeClr val="accent4">
                    <a:lumMod val="10000"/>
                  </a:schemeClr>
                </a:solidFill>
              </a:rPr>
              <a:t>diventa</a:t>
            </a:r>
            <a:r>
              <a:rPr lang="en-US" sz="2000" b="1" dirty="0">
                <a:solidFill>
                  <a:schemeClr val="accent4">
                    <a:lumMod val="10000"/>
                  </a:schemeClr>
                </a:solidFill>
              </a:rPr>
              <a:t> </a:t>
            </a:r>
            <a:r>
              <a:rPr lang="en-US" sz="2000" b="1" dirty="0" err="1">
                <a:solidFill>
                  <a:schemeClr val="accent4">
                    <a:lumMod val="10000"/>
                  </a:schemeClr>
                </a:solidFill>
              </a:rPr>
              <a:t>verità</a:t>
            </a:r>
            <a:endParaRPr lang="en-US" sz="2000" b="1" dirty="0">
              <a:solidFill>
                <a:schemeClr val="accent4">
                  <a:lumMod val="10000"/>
                </a:schemeClr>
              </a:solidFill>
            </a:endParaRPr>
          </a:p>
        </p:txBody>
      </p:sp>
    </p:spTree>
  </p:cSld>
  <p:clrMapOvr>
    <a:masterClrMapping/>
  </p:clrMapOvr>
  <p:transition spd="slow"/>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6098" name="Segnaposto numero diapositiva 1">
            <a:extLst>
              <a:ext uri="{FF2B5EF4-FFF2-40B4-BE49-F238E27FC236}">
                <a16:creationId xmlns:a16="http://schemas.microsoft.com/office/drawing/2014/main" id="{1FEBB3BB-74DF-0D2A-2F0E-2430F12F4ED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BCFB548-5708-4DD1-BD0C-C0FFB3F913E2}" type="slidenum">
              <a:rPr lang="it-IT" altLang="en-US" sz="1400" smtClean="0">
                <a:solidFill>
                  <a:srgbClr val="000000"/>
                </a:solidFill>
              </a:rPr>
              <a:pPr>
                <a:spcBef>
                  <a:spcPct val="0"/>
                </a:spcBef>
                <a:buFontTx/>
                <a:buNone/>
              </a:pPr>
              <a:t>193</a:t>
            </a:fld>
            <a:endParaRPr lang="it-IT" altLang="en-US" sz="1400">
              <a:solidFill>
                <a:srgbClr val="000000"/>
              </a:solidFill>
            </a:endParaRPr>
          </a:p>
        </p:txBody>
      </p:sp>
      <p:sp>
        <p:nvSpPr>
          <p:cNvPr id="516099" name="CasellaDiTesto 2">
            <a:extLst>
              <a:ext uri="{FF2B5EF4-FFF2-40B4-BE49-F238E27FC236}">
                <a16:creationId xmlns:a16="http://schemas.microsoft.com/office/drawing/2014/main" id="{6BC1C88D-27B6-4093-E74C-1197AC16B243}"/>
              </a:ext>
            </a:extLst>
          </p:cNvPr>
          <p:cNvSpPr txBox="1">
            <a:spLocks noChangeArrowheads="1"/>
          </p:cNvSpPr>
          <p:nvPr/>
        </p:nvSpPr>
        <p:spPr bwMode="auto">
          <a:xfrm>
            <a:off x="633413" y="549275"/>
            <a:ext cx="4105275"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latin typeface="Arial Black" panose="020B0A04020102020204" pitchFamily="34" charset="0"/>
              </a:rPr>
              <a:t>ESERCIZIO</a:t>
            </a:r>
          </a:p>
          <a:p>
            <a:pPr eaLnBrk="1" hangingPunct="1">
              <a:spcBef>
                <a:spcPct val="0"/>
              </a:spcBef>
              <a:buFontTx/>
              <a:buNone/>
            </a:pPr>
            <a:endParaRPr lang="it-CH" altLang="it-CH" sz="1500"/>
          </a:p>
          <a:p>
            <a:pPr eaLnBrk="1" hangingPunct="1">
              <a:spcBef>
                <a:spcPct val="0"/>
              </a:spcBef>
              <a:buFontTx/>
              <a:buNone/>
            </a:pPr>
            <a:r>
              <a:rPr lang="it-CH" altLang="it-CH" sz="2400" b="1"/>
              <a:t>IL DOMINIO IDEOLOGICO</a:t>
            </a:r>
            <a:endParaRPr lang="it-CH" altLang="it-CH" sz="1800"/>
          </a:p>
        </p:txBody>
      </p:sp>
      <p:sp>
        <p:nvSpPr>
          <p:cNvPr id="516100" name="CasellaDiTesto 3">
            <a:extLst>
              <a:ext uri="{FF2B5EF4-FFF2-40B4-BE49-F238E27FC236}">
                <a16:creationId xmlns:a16="http://schemas.microsoft.com/office/drawing/2014/main" id="{3D30A814-9CD9-DABA-BAF8-61C8B0EAA574}"/>
              </a:ext>
            </a:extLst>
          </p:cNvPr>
          <p:cNvSpPr txBox="1">
            <a:spLocks noChangeArrowheads="1"/>
          </p:cNvSpPr>
          <p:nvPr/>
        </p:nvSpPr>
        <p:spPr bwMode="auto">
          <a:xfrm>
            <a:off x="633413" y="1835150"/>
            <a:ext cx="266541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Qualè la notizia più importante su un giornale quotidiano qualsiasi?                               A che pagina si trova? </a:t>
            </a:r>
          </a:p>
        </p:txBody>
      </p:sp>
      <p:sp>
        <p:nvSpPr>
          <p:cNvPr id="516101" name="CasellaDiTesto 4">
            <a:extLst>
              <a:ext uri="{FF2B5EF4-FFF2-40B4-BE49-F238E27FC236}">
                <a16:creationId xmlns:a16="http://schemas.microsoft.com/office/drawing/2014/main" id="{C9644E04-6BCC-04A6-CAEA-B660C5F7E8B8}"/>
              </a:ext>
            </a:extLst>
          </p:cNvPr>
          <p:cNvSpPr txBox="1">
            <a:spLocks noChangeArrowheads="1"/>
          </p:cNvSpPr>
          <p:nvPr/>
        </p:nvSpPr>
        <p:spPr bwMode="auto">
          <a:xfrm>
            <a:off x="638175" y="3538538"/>
            <a:ext cx="316865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Definisci uno o più                            criteri per stabilire qual’è      la notizia più importante.</a:t>
            </a:r>
          </a:p>
          <a:p>
            <a:pPr eaLnBrk="1" hangingPunct="1">
              <a:spcBef>
                <a:spcPct val="0"/>
              </a:spcBef>
              <a:buFontTx/>
              <a:buNone/>
            </a:pPr>
            <a:endParaRPr lang="it-CH" altLang="it-CH" sz="1800"/>
          </a:p>
          <a:p>
            <a:pPr eaLnBrk="1" hangingPunct="1">
              <a:spcBef>
                <a:spcPct val="0"/>
              </a:spcBef>
              <a:buFontTx/>
              <a:buNone/>
            </a:pPr>
            <a:r>
              <a:rPr lang="it-CH" altLang="it-CH" sz="1200"/>
              <a:t>Criteri: Quante persone sono toccate direttamente e indirettamente dai fatti riportati nell’articolo esaminato</a:t>
            </a:r>
          </a:p>
          <a:p>
            <a:pPr eaLnBrk="1" hangingPunct="1">
              <a:spcBef>
                <a:spcPct val="0"/>
              </a:spcBef>
              <a:buFontTx/>
              <a:buNone/>
            </a:pPr>
            <a:r>
              <a:rPr lang="it-CH" altLang="it-CH" sz="1200"/>
              <a:t>Cosa ricavi tu personalmente (economicamente e socialmente) dal fatto oggetto dell’articolo sul giornale.</a:t>
            </a:r>
          </a:p>
          <a:p>
            <a:pPr eaLnBrk="1" hangingPunct="1">
              <a:spcBef>
                <a:spcPct val="0"/>
              </a:spcBef>
              <a:buFontTx/>
              <a:buNone/>
            </a:pPr>
            <a:endParaRPr lang="it-CH" altLang="it-CH" sz="1200"/>
          </a:p>
          <a:p>
            <a:pPr eaLnBrk="1" hangingPunct="1">
              <a:spcBef>
                <a:spcPct val="0"/>
              </a:spcBef>
              <a:buFontTx/>
              <a:buNone/>
            </a:pPr>
            <a:r>
              <a:rPr lang="it-CH" altLang="it-CH" sz="1200"/>
              <a:t>Successivamente un ulteriore esercizio consiste nel verificare l'attendibilità di questa notizia e delle fonti.</a:t>
            </a:r>
          </a:p>
        </p:txBody>
      </p:sp>
      <p:sp>
        <p:nvSpPr>
          <p:cNvPr id="6" name="CasellaDiTesto 5">
            <a:extLst>
              <a:ext uri="{FF2B5EF4-FFF2-40B4-BE49-F238E27FC236}">
                <a16:creationId xmlns:a16="http://schemas.microsoft.com/office/drawing/2014/main" id="{138E8F05-3B25-BA65-A3FA-EA484473951E}"/>
              </a:ext>
            </a:extLst>
          </p:cNvPr>
          <p:cNvSpPr txBox="1"/>
          <p:nvPr/>
        </p:nvSpPr>
        <p:spPr>
          <a:xfrm>
            <a:off x="5364163" y="692150"/>
            <a:ext cx="3168650" cy="5448300"/>
          </a:xfrm>
          <a:prstGeom prst="rect">
            <a:avLst/>
          </a:prstGeom>
          <a:noFill/>
        </p:spPr>
        <p:txBody>
          <a:bodyPr>
            <a:spAutoFit/>
          </a:bodyPr>
          <a:lstStyle/>
          <a:p>
            <a:pPr eaLnBrk="1" hangingPunct="1">
              <a:defRPr/>
            </a:pPr>
            <a:r>
              <a:rPr lang="it-CH" sz="1200" dirty="0">
                <a:latin typeface="Arial" charset="0"/>
                <a:cs typeface="Arial" charset="0"/>
              </a:rPr>
              <a:t>Ordina secondo l’importanza le seguenti notizie:</a:t>
            </a:r>
          </a:p>
          <a:p>
            <a:pPr eaLnBrk="1" hangingPunct="1">
              <a:defRPr/>
            </a:pPr>
            <a:endParaRPr lang="it-CH" sz="1200" dirty="0">
              <a:latin typeface="Arial" charset="0"/>
              <a:cs typeface="Arial" charset="0"/>
            </a:endParaRPr>
          </a:p>
          <a:p>
            <a:pPr marL="228600" indent="-228600" eaLnBrk="1" hangingPunct="1">
              <a:buFontTx/>
              <a:buAutoNum type="alphaLcParenR"/>
              <a:defRPr/>
            </a:pPr>
            <a:r>
              <a:rPr lang="it-CH" sz="1200" dirty="0">
                <a:latin typeface="Arial" charset="0"/>
                <a:cs typeface="Arial" charset="0"/>
              </a:rPr>
              <a:t>XY ha vinto il campionato del mondo di boxe</a:t>
            </a:r>
          </a:p>
          <a:p>
            <a:pPr marL="228600" indent="-228600" eaLnBrk="1" hangingPunct="1">
              <a:buFontTx/>
              <a:buAutoNum type="alphaLcParenR"/>
              <a:defRPr/>
            </a:pPr>
            <a:endParaRPr lang="it-CH" sz="1200" dirty="0">
              <a:latin typeface="Arial" charset="0"/>
              <a:cs typeface="Arial" charset="0"/>
            </a:endParaRPr>
          </a:p>
          <a:p>
            <a:pPr marL="228600" indent="-228600" eaLnBrk="1" hangingPunct="1">
              <a:buFontTx/>
              <a:buAutoNum type="alphaLcParenR"/>
              <a:defRPr/>
            </a:pPr>
            <a:r>
              <a:rPr lang="it-CH" sz="1200" dirty="0">
                <a:latin typeface="Arial" charset="0"/>
                <a:cs typeface="Arial" charset="0"/>
              </a:rPr>
              <a:t>Un terremoto ha distrutto la città di Aquila</a:t>
            </a:r>
          </a:p>
          <a:p>
            <a:pPr marL="228600" indent="-228600" eaLnBrk="1" hangingPunct="1">
              <a:buFontTx/>
              <a:buAutoNum type="alphaLcParenR"/>
              <a:defRPr/>
            </a:pPr>
            <a:endParaRPr lang="it-CH" sz="1200" dirty="0">
              <a:latin typeface="Arial" charset="0"/>
              <a:cs typeface="Arial" charset="0"/>
            </a:endParaRPr>
          </a:p>
          <a:p>
            <a:pPr marL="228600" indent="-228600" eaLnBrk="1" hangingPunct="1">
              <a:buFontTx/>
              <a:buAutoNum type="alphaLcParenR"/>
              <a:defRPr/>
            </a:pPr>
            <a:r>
              <a:rPr lang="it-CH" sz="1200" dirty="0">
                <a:latin typeface="Arial" charset="0"/>
                <a:cs typeface="Arial" charset="0"/>
              </a:rPr>
              <a:t>Il governo ha aumentato le tasse del           5 %</a:t>
            </a:r>
          </a:p>
          <a:p>
            <a:pPr marL="228600" indent="-228600" eaLnBrk="1" hangingPunct="1">
              <a:buFontTx/>
              <a:buAutoNum type="alphaLcParenR"/>
              <a:defRPr/>
            </a:pPr>
            <a:endParaRPr lang="it-CH" sz="1200" dirty="0">
              <a:latin typeface="Arial" charset="0"/>
              <a:cs typeface="Arial" charset="0"/>
            </a:endParaRPr>
          </a:p>
          <a:p>
            <a:pPr marL="228600" indent="-228600" eaLnBrk="1" hangingPunct="1">
              <a:buFontTx/>
              <a:buAutoNum type="alphaLcParenR"/>
              <a:defRPr/>
            </a:pPr>
            <a:r>
              <a:rPr lang="it-CH" sz="1200" dirty="0">
                <a:latin typeface="Arial" charset="0"/>
                <a:cs typeface="Arial" charset="0"/>
              </a:rPr>
              <a:t>L’assicurazione per le moto è aumentata del 18 %</a:t>
            </a:r>
          </a:p>
          <a:p>
            <a:pPr marL="228600" indent="-228600" eaLnBrk="1" hangingPunct="1">
              <a:buFontTx/>
              <a:buAutoNum type="alphaLcParenR"/>
              <a:defRPr/>
            </a:pPr>
            <a:endParaRPr lang="it-CH" sz="1200" dirty="0">
              <a:latin typeface="Arial" charset="0"/>
              <a:cs typeface="Arial" charset="0"/>
            </a:endParaRPr>
          </a:p>
          <a:p>
            <a:pPr marL="228600" indent="-228600" eaLnBrk="1" hangingPunct="1">
              <a:buFontTx/>
              <a:buAutoNum type="alphaLcParenR"/>
              <a:defRPr/>
            </a:pPr>
            <a:r>
              <a:rPr lang="it-CH" sz="1200" dirty="0">
                <a:latin typeface="Arial" charset="0"/>
                <a:cs typeface="Arial" charset="0"/>
              </a:rPr>
              <a:t>Il presidente x ha incontrato il capo di stato y</a:t>
            </a:r>
          </a:p>
          <a:p>
            <a:pPr marL="228600" indent="-228600" eaLnBrk="1" hangingPunct="1">
              <a:buFontTx/>
              <a:buAutoNum type="alphaLcParenR"/>
              <a:defRPr/>
            </a:pPr>
            <a:endParaRPr lang="it-CH" sz="1200" dirty="0">
              <a:latin typeface="Arial" charset="0"/>
              <a:cs typeface="Arial" charset="0"/>
            </a:endParaRPr>
          </a:p>
          <a:p>
            <a:pPr marL="228600" indent="-228600" eaLnBrk="1" hangingPunct="1">
              <a:buFontTx/>
              <a:buAutoNum type="alphaLcParenR"/>
              <a:defRPr/>
            </a:pPr>
            <a:r>
              <a:rPr lang="it-CH" sz="1200" dirty="0">
                <a:latin typeface="Arial" charset="0"/>
                <a:cs typeface="Arial" charset="0"/>
              </a:rPr>
              <a:t>È stato inventato un nuovo medicamento contro il diabete</a:t>
            </a:r>
          </a:p>
          <a:p>
            <a:pPr marL="228600" indent="-228600" eaLnBrk="1" hangingPunct="1">
              <a:buFontTx/>
              <a:buAutoNum type="alphaLcParenR"/>
              <a:defRPr/>
            </a:pPr>
            <a:endParaRPr lang="it-CH" sz="1200" dirty="0">
              <a:latin typeface="Arial" charset="0"/>
              <a:cs typeface="Arial" charset="0"/>
            </a:endParaRPr>
          </a:p>
          <a:p>
            <a:pPr marL="228600" indent="-228600" eaLnBrk="1" hangingPunct="1">
              <a:buFontTx/>
              <a:buAutoNum type="alphaLcParenR"/>
              <a:defRPr/>
            </a:pPr>
            <a:r>
              <a:rPr lang="it-CH" sz="1200" dirty="0">
                <a:latin typeface="Arial" charset="0"/>
                <a:cs typeface="Arial" charset="0"/>
              </a:rPr>
              <a:t>È stato accertato che la temperatura sul nostro pianeta è aumentata di 1,5 gradi</a:t>
            </a:r>
          </a:p>
          <a:p>
            <a:pPr marL="228600" indent="-228600" eaLnBrk="1" hangingPunct="1">
              <a:buFontTx/>
              <a:buAutoNum type="alphaLcParenR"/>
              <a:defRPr/>
            </a:pPr>
            <a:endParaRPr lang="it-CH" sz="1200" dirty="0">
              <a:latin typeface="Arial" charset="0"/>
              <a:cs typeface="Arial" charset="0"/>
            </a:endParaRPr>
          </a:p>
          <a:p>
            <a:pPr marL="228600" indent="-228600" eaLnBrk="1" hangingPunct="1">
              <a:buFontTx/>
              <a:buAutoNum type="alphaLcParenR"/>
              <a:defRPr/>
            </a:pPr>
            <a:r>
              <a:rPr lang="it-CH" sz="1200" dirty="0">
                <a:latin typeface="Arial" charset="0"/>
                <a:cs typeface="Arial" charset="0"/>
              </a:rPr>
              <a:t>La squadra locale di calcio ha battuto la squadra </a:t>
            </a:r>
            <a:r>
              <a:rPr lang="it-CH" sz="1200" dirty="0" err="1">
                <a:latin typeface="Arial" charset="0"/>
                <a:cs typeface="Arial" charset="0"/>
              </a:rPr>
              <a:t>xy</a:t>
            </a:r>
            <a:endParaRPr lang="it-CH" sz="1200" dirty="0">
              <a:latin typeface="Arial" charset="0"/>
              <a:cs typeface="Arial" charset="0"/>
            </a:endParaRPr>
          </a:p>
          <a:p>
            <a:pPr marL="228600" indent="-228600" eaLnBrk="1" hangingPunct="1">
              <a:buFontTx/>
              <a:buAutoNum type="alphaLcParenR"/>
              <a:defRPr/>
            </a:pPr>
            <a:endParaRPr lang="it-CH" sz="1200" dirty="0">
              <a:latin typeface="Arial" charset="0"/>
              <a:cs typeface="Arial" charset="0"/>
            </a:endParaRPr>
          </a:p>
          <a:p>
            <a:pPr marL="228600" indent="-228600" eaLnBrk="1" hangingPunct="1">
              <a:buFontTx/>
              <a:buAutoNum type="alphaLcParenR"/>
              <a:defRPr/>
            </a:pPr>
            <a:r>
              <a:rPr lang="it-CH" sz="1200" dirty="0">
                <a:latin typeface="Arial" charset="0"/>
                <a:cs typeface="Arial" charset="0"/>
              </a:rPr>
              <a:t>I sindacati hanno chiesto un aumento di salario per tutti i lavoratori/</a:t>
            </a:r>
            <a:r>
              <a:rPr lang="it-CH" sz="1200" dirty="0" err="1">
                <a:latin typeface="Arial" charset="0"/>
                <a:cs typeface="Arial" charset="0"/>
              </a:rPr>
              <a:t>trici</a:t>
            </a:r>
            <a:endParaRPr lang="it-CH" sz="1200" dirty="0">
              <a:latin typeface="Arial" charset="0"/>
              <a:cs typeface="Arial" charset="0"/>
            </a:endParaRPr>
          </a:p>
        </p:txBody>
      </p:sp>
      <p:pic>
        <p:nvPicPr>
          <p:cNvPr id="516103" name="Picture 7">
            <a:extLst>
              <a:ext uri="{FF2B5EF4-FFF2-40B4-BE49-F238E27FC236}">
                <a16:creationId xmlns:a16="http://schemas.microsoft.com/office/drawing/2014/main" id="{42D9E240-2BCF-0968-7F83-79046C4A67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938" y="2278063"/>
            <a:ext cx="2457450" cy="176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8146" name="Slide Number Placeholder 3">
            <a:extLst>
              <a:ext uri="{FF2B5EF4-FFF2-40B4-BE49-F238E27FC236}">
                <a16:creationId xmlns:a16="http://schemas.microsoft.com/office/drawing/2014/main" id="{062D5CCC-1C8B-7112-94E6-EF19F7F4012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2D5C10B-B489-4F6D-9AEB-85D80DD31B7D}" type="slidenum">
              <a:rPr lang="it-IT" altLang="en-US" sz="1400" smtClean="0">
                <a:solidFill>
                  <a:srgbClr val="FFFFFF"/>
                </a:solidFill>
              </a:rPr>
              <a:pPr>
                <a:spcBef>
                  <a:spcPct val="0"/>
                </a:spcBef>
                <a:buFontTx/>
                <a:buNone/>
              </a:pPr>
              <a:t>194</a:t>
            </a:fld>
            <a:endParaRPr lang="it-IT" altLang="en-US" sz="1400">
              <a:solidFill>
                <a:srgbClr val="FFFFFF"/>
              </a:solidFill>
            </a:endParaRPr>
          </a:p>
        </p:txBody>
      </p:sp>
      <p:sp>
        <p:nvSpPr>
          <p:cNvPr id="518147" name="Rectangle 5">
            <a:extLst>
              <a:ext uri="{FF2B5EF4-FFF2-40B4-BE49-F238E27FC236}">
                <a16:creationId xmlns:a16="http://schemas.microsoft.com/office/drawing/2014/main" id="{603DB352-E3EB-F7AA-FC86-4536721FF629}"/>
              </a:ext>
            </a:extLst>
          </p:cNvPr>
          <p:cNvSpPr>
            <a:spLocks noChangeArrowheads="1"/>
          </p:cNvSpPr>
          <p:nvPr/>
        </p:nvSpPr>
        <p:spPr bwMode="auto">
          <a:xfrm>
            <a:off x="0" y="1233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sp>
        <p:nvSpPr>
          <p:cNvPr id="518148" name="Text Box 7">
            <a:extLst>
              <a:ext uri="{FF2B5EF4-FFF2-40B4-BE49-F238E27FC236}">
                <a16:creationId xmlns:a16="http://schemas.microsoft.com/office/drawing/2014/main" id="{72946861-5A96-26B1-2F87-BFE029CA9F49}"/>
              </a:ext>
            </a:extLst>
          </p:cNvPr>
          <p:cNvSpPr txBox="1">
            <a:spLocks noChangeArrowheads="1"/>
          </p:cNvSpPr>
          <p:nvPr/>
        </p:nvSpPr>
        <p:spPr bwMode="auto">
          <a:xfrm>
            <a:off x="611188" y="1916113"/>
            <a:ext cx="2447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800">
              <a:solidFill>
                <a:srgbClr val="FFFFFF"/>
              </a:solidFill>
            </a:endParaRPr>
          </a:p>
        </p:txBody>
      </p:sp>
      <p:sp>
        <p:nvSpPr>
          <p:cNvPr id="518149" name="Rectangle 10">
            <a:extLst>
              <a:ext uri="{FF2B5EF4-FFF2-40B4-BE49-F238E27FC236}">
                <a16:creationId xmlns:a16="http://schemas.microsoft.com/office/drawing/2014/main" id="{60A100C8-2B35-CA50-4EB9-6105CADFF4B6}"/>
              </a:ext>
            </a:extLst>
          </p:cNvPr>
          <p:cNvSpPr>
            <a:spLocks noChangeArrowheads="1"/>
          </p:cNvSpPr>
          <p:nvPr/>
        </p:nvSpPr>
        <p:spPr bwMode="auto">
          <a:xfrm>
            <a:off x="0" y="1233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sp>
        <p:nvSpPr>
          <p:cNvPr id="518150" name="Text Box 11">
            <a:extLst>
              <a:ext uri="{FF2B5EF4-FFF2-40B4-BE49-F238E27FC236}">
                <a16:creationId xmlns:a16="http://schemas.microsoft.com/office/drawing/2014/main" id="{3F399EE7-ECA2-9AFA-8F9F-C72DA4424773}"/>
              </a:ext>
            </a:extLst>
          </p:cNvPr>
          <p:cNvSpPr txBox="1">
            <a:spLocks noChangeArrowheads="1"/>
          </p:cNvSpPr>
          <p:nvPr/>
        </p:nvSpPr>
        <p:spPr bwMode="auto">
          <a:xfrm>
            <a:off x="2051050" y="6022975"/>
            <a:ext cx="5616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latin typeface="Arial Black" panose="020B0A04020102020204" pitchFamily="34" charset="0"/>
              </a:rPr>
              <a:t>PENSIERO DI UN CAPITALISTA</a:t>
            </a:r>
            <a:endParaRPr lang="it-IT" altLang="it-CH" sz="2400" b="1">
              <a:solidFill>
                <a:srgbClr val="FFFFFF"/>
              </a:solidFill>
              <a:latin typeface="Arial Black" panose="020B0A04020102020204" pitchFamily="34" charset="0"/>
            </a:endParaRPr>
          </a:p>
        </p:txBody>
      </p:sp>
      <p:pic>
        <p:nvPicPr>
          <p:cNvPr id="352263" name="Picture 12" descr="il cpitalista al ristorante, con testo">
            <a:extLst>
              <a:ext uri="{FF2B5EF4-FFF2-40B4-BE49-F238E27FC236}">
                <a16:creationId xmlns:a16="http://schemas.microsoft.com/office/drawing/2014/main" id="{600A8D75-BA52-BAD5-BDA1-2EFD9BA103B6}"/>
              </a:ext>
            </a:extLst>
          </p:cNvPr>
          <p:cNvPicPr>
            <a:picLocks noChangeAspect="1" noChangeArrowheads="1"/>
          </p:cNvPicPr>
          <p:nvPr/>
        </p:nvPicPr>
        <p:blipFill>
          <a:blip r:embed="rId4"/>
          <a:srcRect/>
          <a:stretch>
            <a:fillRect/>
          </a:stretch>
        </p:blipFill>
        <p:spPr bwMode="auto">
          <a:xfrm>
            <a:off x="896938" y="549275"/>
            <a:ext cx="7350125" cy="5372100"/>
          </a:xfrm>
          <a:prstGeom prst="rect">
            <a:avLst/>
          </a:prstGeom>
          <a:ln>
            <a:noFill/>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Slide Number Placeholder 4">
            <a:extLst>
              <a:ext uri="{FF2B5EF4-FFF2-40B4-BE49-F238E27FC236}">
                <a16:creationId xmlns:a16="http://schemas.microsoft.com/office/drawing/2014/main" id="{8B150AE2-7694-30D7-58E6-415A723E877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40FFED8-CF88-4BF2-A365-A759780EE1B9}" type="slidenum">
              <a:rPr lang="it-IT" altLang="en-US" sz="1400" smtClean="0">
                <a:solidFill>
                  <a:srgbClr val="000000"/>
                </a:solidFill>
              </a:rPr>
              <a:pPr>
                <a:spcBef>
                  <a:spcPct val="0"/>
                </a:spcBef>
                <a:buFontTx/>
                <a:buNone/>
              </a:pPr>
              <a:t>195</a:t>
            </a:fld>
            <a:endParaRPr lang="it-IT" altLang="en-US" sz="1400">
              <a:solidFill>
                <a:srgbClr val="000000"/>
              </a:solidFill>
            </a:endParaRPr>
          </a:p>
        </p:txBody>
      </p:sp>
      <p:sp>
        <p:nvSpPr>
          <p:cNvPr id="274435" name="Rectangle 4">
            <a:extLst>
              <a:ext uri="{FF2B5EF4-FFF2-40B4-BE49-F238E27FC236}">
                <a16:creationId xmlns:a16="http://schemas.microsoft.com/office/drawing/2014/main" id="{B30AD8B2-B2CA-7328-AF6E-7988F2014738}"/>
              </a:ext>
            </a:extLst>
          </p:cNvPr>
          <p:cNvSpPr>
            <a:spLocks noGrp="1" noChangeArrowheads="1"/>
          </p:cNvSpPr>
          <p:nvPr>
            <p:ph type="title"/>
          </p:nvPr>
        </p:nvSpPr>
        <p:spPr>
          <a:xfrm>
            <a:off x="457200" y="476250"/>
            <a:ext cx="8229600" cy="4672013"/>
          </a:xfrm>
        </p:spPr>
        <p:txBody>
          <a:bodyPr/>
          <a:lstStyle/>
          <a:p>
            <a:pPr eaLnBrk="1" hangingPunct="1">
              <a:defRPr/>
            </a:pPr>
            <a:br>
              <a:rPr lang="fr-CH" altLang="it-CH" sz="4000" b="1" u="sng" dirty="0">
                <a:solidFill>
                  <a:srgbClr val="FF3300"/>
                </a:solidFill>
              </a:rPr>
            </a:br>
            <a:br>
              <a:rPr lang="fr-CH" altLang="it-CH" sz="4000" b="1" u="sng" dirty="0">
                <a:solidFill>
                  <a:srgbClr val="FF3300"/>
                </a:solidFill>
              </a:rPr>
            </a:br>
            <a:br>
              <a:rPr lang="fr-CH" altLang="it-CH" sz="4000" b="1" u="sng" dirty="0">
                <a:solidFill>
                  <a:srgbClr val="FF3300"/>
                </a:solidFill>
              </a:rPr>
            </a:br>
            <a:r>
              <a:rPr lang="fr-CH" altLang="it-CH" sz="2800" b="1" u="sng" dirty="0">
                <a:solidFill>
                  <a:srgbClr val="FF3300"/>
                </a:solidFill>
              </a:rPr>
              <a:t>IL SISTEMA ECONOMICO ATTUALE </a:t>
            </a:r>
            <a:br>
              <a:rPr lang="fr-CH" altLang="it-CH" sz="2800" b="1" u="sng" dirty="0">
                <a:solidFill>
                  <a:srgbClr val="FF3300"/>
                </a:solidFill>
              </a:rPr>
            </a:br>
            <a:r>
              <a:rPr lang="fr-CH" altLang="it-CH" sz="2800" b="1" u="sng" dirty="0">
                <a:solidFill>
                  <a:srgbClr val="FF3300"/>
                </a:solidFill>
              </a:rPr>
              <a:t>E LE ALTERNATIVE</a:t>
            </a:r>
            <a:br>
              <a:rPr lang="fr-CH" altLang="it-CH" sz="2800" b="1" u="sng" dirty="0">
                <a:solidFill>
                  <a:srgbClr val="FF3300"/>
                </a:solidFill>
              </a:rPr>
            </a:br>
            <a:r>
              <a:rPr lang="fr-CH" altLang="it-CH" sz="4000" b="1" u="sng" dirty="0">
                <a:solidFill>
                  <a:srgbClr val="FF3300"/>
                </a:solidFill>
              </a:rPr>
              <a:t> </a:t>
            </a:r>
            <a:br>
              <a:rPr lang="fr-CH" altLang="it-CH" sz="4000" b="1" u="sng" dirty="0">
                <a:solidFill>
                  <a:srgbClr val="FF3300"/>
                </a:solidFill>
              </a:rPr>
            </a:br>
            <a:br>
              <a:rPr lang="fr-CH" altLang="it-CH" sz="4000" b="1" u="sng" dirty="0">
                <a:solidFill>
                  <a:srgbClr val="FF3300"/>
                </a:solidFill>
              </a:rPr>
            </a:br>
            <a:r>
              <a:rPr lang="fr-CH" altLang="it-CH" sz="5000" b="1" kern="1200" dirty="0">
                <a:ln w="22225">
                  <a:solidFill>
                    <a:schemeClr val="tx1"/>
                  </a:solidFill>
                  <a:prstDash val="solid"/>
                </a:ln>
                <a:solidFill>
                  <a:srgbClr val="FF0000"/>
                </a:solidFill>
                <a:ea typeface="+mn-ea"/>
                <a:cs typeface="Arial" pitchFamily="34" charset="0"/>
              </a:rPr>
              <a:t>FINE  1. PARTE</a:t>
            </a:r>
            <a:br>
              <a:rPr lang="fr-CH" altLang="it-CH" sz="4000" b="1" u="sng" dirty="0">
                <a:solidFill>
                  <a:srgbClr val="FF3300"/>
                </a:solidFill>
              </a:rPr>
            </a:br>
            <a:br>
              <a:rPr lang="fr-CH" altLang="it-CH" sz="4000" dirty="0"/>
            </a:br>
            <a:r>
              <a:rPr lang="fr-CH" altLang="it-CH" sz="2400" dirty="0"/>
              <a:t>(</a:t>
            </a:r>
            <a:r>
              <a:rPr lang="fr-CH" altLang="it-CH" sz="2400" dirty="0" err="1"/>
              <a:t>Discussione</a:t>
            </a:r>
            <a:r>
              <a:rPr lang="fr-CH" altLang="it-CH" sz="2400" dirty="0"/>
              <a:t> + pausa)</a:t>
            </a:r>
            <a:br>
              <a:rPr lang="fr-CH" altLang="it-CH" sz="2400" dirty="0"/>
            </a:br>
            <a:br>
              <a:rPr lang="fr-CH" altLang="it-CH" sz="4000" dirty="0"/>
            </a:br>
            <a:endParaRPr lang="it-IT" altLang="it-CH" sz="4000" dirty="0"/>
          </a:p>
        </p:txBody>
      </p:sp>
      <p:sp>
        <p:nvSpPr>
          <p:cNvPr id="520196" name="Rectangle 5">
            <a:extLst>
              <a:ext uri="{FF2B5EF4-FFF2-40B4-BE49-F238E27FC236}">
                <a16:creationId xmlns:a16="http://schemas.microsoft.com/office/drawing/2014/main" id="{9212C172-884E-8454-B6B9-EDECD8E06808}"/>
              </a:ext>
            </a:extLst>
          </p:cNvPr>
          <p:cNvSpPr>
            <a:spLocks noChangeArrowheads="1"/>
          </p:cNvSpPr>
          <p:nvPr/>
        </p:nvSpPr>
        <p:spPr bwMode="auto">
          <a:xfrm>
            <a:off x="250825" y="260350"/>
            <a:ext cx="8642350" cy="6337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000000"/>
              </a:solidFill>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2" name="Picture 5">
            <a:extLst>
              <a:ext uri="{FF2B5EF4-FFF2-40B4-BE49-F238E27FC236}">
                <a16:creationId xmlns:a16="http://schemas.microsoft.com/office/drawing/2014/main" id="{B62ACD1D-C827-39C5-B80E-7E53B9298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503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a:extLst>
              <a:ext uri="{FF2B5EF4-FFF2-40B4-BE49-F238E27FC236}">
                <a16:creationId xmlns:a16="http://schemas.microsoft.com/office/drawing/2014/main" id="{605280A2-06D9-5698-3247-75C9DE44465A}"/>
              </a:ext>
            </a:extLst>
          </p:cNvPr>
          <p:cNvSpPr txBox="1"/>
          <p:nvPr/>
        </p:nvSpPr>
        <p:spPr>
          <a:xfrm>
            <a:off x="3021713" y="1916832"/>
            <a:ext cx="3100573" cy="861774"/>
          </a:xfrm>
          <a:prstGeom prst="rect">
            <a:avLst/>
          </a:prstGeom>
          <a:solidFill>
            <a:srgbClr val="FFFFD9"/>
          </a:solidFill>
        </p:spPr>
        <p:txBody>
          <a:bodyPr>
            <a:spAutoFit/>
          </a:bodyPr>
          <a:lstStyle/>
          <a:p>
            <a:pPr>
              <a:defRPr/>
            </a:pPr>
            <a:r>
              <a:rPr lang="fr-CH" altLang="it-CH" sz="5000" b="1" dirty="0">
                <a:ln w="22225">
                  <a:solidFill>
                    <a:schemeClr val="tx1"/>
                  </a:solidFill>
                  <a:prstDash val="solid"/>
                </a:ln>
                <a:solidFill>
                  <a:srgbClr val="FF0000"/>
                </a:solidFill>
              </a:rPr>
              <a:t>2. PARTE</a:t>
            </a:r>
            <a:endParaRPr lang="en-US" sz="5000" dirty="0"/>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4290" name="Slide Number Placeholder 3">
            <a:extLst>
              <a:ext uri="{FF2B5EF4-FFF2-40B4-BE49-F238E27FC236}">
                <a16:creationId xmlns:a16="http://schemas.microsoft.com/office/drawing/2014/main" id="{CB056C1B-CFA6-6344-5F80-3BF9B310670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B3F5CA8-EDA1-4E1B-9EF7-9AC823FB5F2E}" type="slidenum">
              <a:rPr lang="it-IT" altLang="en-US" sz="1400" smtClean="0">
                <a:solidFill>
                  <a:srgbClr val="000000"/>
                </a:solidFill>
              </a:rPr>
              <a:pPr>
                <a:spcBef>
                  <a:spcPct val="0"/>
                </a:spcBef>
                <a:buFontTx/>
                <a:buNone/>
              </a:pPr>
              <a:t>197</a:t>
            </a:fld>
            <a:endParaRPr lang="it-IT" altLang="en-US" sz="1400">
              <a:solidFill>
                <a:srgbClr val="000000"/>
              </a:solidFill>
            </a:endParaRPr>
          </a:p>
        </p:txBody>
      </p:sp>
      <p:sp>
        <p:nvSpPr>
          <p:cNvPr id="524291" name="Text Box 2">
            <a:extLst>
              <a:ext uri="{FF2B5EF4-FFF2-40B4-BE49-F238E27FC236}">
                <a16:creationId xmlns:a16="http://schemas.microsoft.com/office/drawing/2014/main" id="{4963677A-A1AF-4DB0-7EBB-7051D9C66894}"/>
              </a:ext>
            </a:extLst>
          </p:cNvPr>
          <p:cNvSpPr txBox="1">
            <a:spLocks noChangeArrowheads="1"/>
          </p:cNvSpPr>
          <p:nvPr/>
        </p:nvSpPr>
        <p:spPr bwMode="auto">
          <a:xfrm>
            <a:off x="755650" y="404813"/>
            <a:ext cx="7345363" cy="54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u="sng">
                <a:solidFill>
                  <a:srgbClr val="FF3300"/>
                </a:solidFill>
              </a:rPr>
              <a:t>IL  SISTEMA  ECONOMICO  E  LE  ALTERNATIVE</a:t>
            </a:r>
            <a:r>
              <a:rPr lang="fr-CH" altLang="it-CH" sz="2000" b="1">
                <a:solidFill>
                  <a:srgbClr val="FF3300"/>
                </a:solidFill>
              </a:rPr>
              <a:t>  </a:t>
            </a:r>
          </a:p>
          <a:p>
            <a:pPr eaLnBrk="1" hangingPunct="1">
              <a:lnSpc>
                <a:spcPct val="30000"/>
              </a:lnSpc>
              <a:spcBef>
                <a:spcPct val="50000"/>
              </a:spcBef>
              <a:buFontTx/>
              <a:buNone/>
            </a:pPr>
            <a:r>
              <a:rPr lang="fr-CH" altLang="it-CH" sz="1600" b="1">
                <a:solidFill>
                  <a:srgbClr val="FF3300"/>
                </a:solidFill>
              </a:rPr>
              <a:t>SCALETTA GENERALE   (II. Parte, la fabbrica di ravioli)</a:t>
            </a:r>
          </a:p>
          <a:p>
            <a:pPr eaLnBrk="1" hangingPunct="1">
              <a:lnSpc>
                <a:spcPct val="30000"/>
              </a:lnSpc>
              <a:spcBef>
                <a:spcPct val="50000"/>
              </a:spcBef>
              <a:buFontTx/>
              <a:buNone/>
            </a:pPr>
            <a:endParaRPr lang="fr-CH" altLang="it-CH" sz="1600" b="1">
              <a:solidFill>
                <a:srgbClr val="FF3300"/>
              </a:solidFill>
            </a:endParaRPr>
          </a:p>
          <a:p>
            <a:pPr eaLnBrk="1" hangingPunct="1">
              <a:spcBef>
                <a:spcPct val="50000"/>
              </a:spcBef>
              <a:buFontTx/>
              <a:buNone/>
            </a:pPr>
            <a:r>
              <a:rPr lang="fr-CH" altLang="it-CH" sz="1000" b="1">
                <a:solidFill>
                  <a:srgbClr val="000000"/>
                </a:solidFill>
              </a:rPr>
              <a:t>I capitalisti avviano un’impresa commerciale  (la fabbrica di ravioli)</a:t>
            </a:r>
            <a:endParaRPr lang="it-IT" altLang="it-CH" sz="1000" b="1">
              <a:solidFill>
                <a:srgbClr val="000000"/>
              </a:solidFill>
            </a:endParaRPr>
          </a:p>
          <a:p>
            <a:pPr eaLnBrk="1" hangingPunct="1">
              <a:spcBef>
                <a:spcPct val="50000"/>
              </a:spcBef>
              <a:buFontTx/>
              <a:buNone/>
            </a:pPr>
            <a:r>
              <a:rPr lang="fr-CH" altLang="it-CH" sz="1000" b="1">
                <a:solidFill>
                  <a:srgbClr val="000000"/>
                </a:solidFill>
              </a:rPr>
              <a:t>Produzione Concorrenza</a:t>
            </a:r>
          </a:p>
          <a:p>
            <a:pPr eaLnBrk="1" hangingPunct="1">
              <a:spcBef>
                <a:spcPct val="50000"/>
              </a:spcBef>
              <a:buFontTx/>
              <a:buNone/>
            </a:pPr>
            <a:r>
              <a:rPr lang="fr-CH" altLang="it-CH" sz="1400" b="1">
                <a:solidFill>
                  <a:srgbClr val="000000"/>
                </a:solidFill>
              </a:rPr>
              <a:t>Razionalizzazione, automazione della produzione</a:t>
            </a:r>
          </a:p>
          <a:p>
            <a:pPr eaLnBrk="1" hangingPunct="1">
              <a:spcBef>
                <a:spcPct val="50000"/>
              </a:spcBef>
              <a:buFontTx/>
              <a:buNone/>
            </a:pPr>
            <a:r>
              <a:rPr lang="fr-CH" altLang="it-CH" sz="1000" b="1">
                <a:solidFill>
                  <a:srgbClr val="000000"/>
                </a:solidFill>
              </a:rPr>
              <a:t>Sovrapproduzione</a:t>
            </a:r>
          </a:p>
          <a:p>
            <a:pPr eaLnBrk="1" hangingPunct="1">
              <a:spcBef>
                <a:spcPct val="50000"/>
              </a:spcBef>
              <a:buFontTx/>
              <a:buNone/>
            </a:pPr>
            <a:r>
              <a:rPr lang="fr-CH" altLang="it-CH" sz="1000" b="1">
                <a:solidFill>
                  <a:srgbClr val="000000"/>
                </a:solidFill>
              </a:rPr>
              <a:t>Licenziamenti</a:t>
            </a:r>
          </a:p>
          <a:p>
            <a:pPr eaLnBrk="1" hangingPunct="1">
              <a:spcBef>
                <a:spcPct val="50000"/>
              </a:spcBef>
              <a:buFontTx/>
              <a:buNone/>
            </a:pPr>
            <a:endParaRPr lang="fr-CH" altLang="it-CH" sz="1000" b="1">
              <a:solidFill>
                <a:srgbClr val="000000"/>
              </a:solidFill>
            </a:endParaRPr>
          </a:p>
          <a:p>
            <a:pPr eaLnBrk="1" hangingPunct="1">
              <a:spcBef>
                <a:spcPct val="50000"/>
              </a:spcBef>
              <a:buFontTx/>
              <a:buNone/>
            </a:pPr>
            <a:r>
              <a:rPr lang="fr-CH" altLang="it-CH" sz="1400" b="1">
                <a:solidFill>
                  <a:srgbClr val="000000"/>
                </a:solidFill>
              </a:rPr>
              <a:t>Arresto della produzione , il magazzino è stracolmo di ravioli invenduti</a:t>
            </a:r>
          </a:p>
          <a:p>
            <a:pPr eaLnBrk="1" hangingPunct="1">
              <a:spcBef>
                <a:spcPct val="50000"/>
              </a:spcBef>
              <a:buFontTx/>
              <a:buNone/>
            </a:pPr>
            <a:r>
              <a:rPr lang="fr-CH" altLang="it-CH" sz="1400" b="1">
                <a:solidFill>
                  <a:srgbClr val="000000"/>
                </a:solidFill>
              </a:rPr>
              <a:t>Crisi economica, i disoccupati rubano i ravioli</a:t>
            </a:r>
          </a:p>
          <a:p>
            <a:pPr eaLnBrk="1" hangingPunct="1">
              <a:spcBef>
                <a:spcPct val="50000"/>
              </a:spcBef>
              <a:buFontTx/>
              <a:buNone/>
            </a:pPr>
            <a:r>
              <a:rPr lang="fr-CH" altLang="it-CH" sz="1400" b="1">
                <a:solidFill>
                  <a:srgbClr val="000000"/>
                </a:solidFill>
              </a:rPr>
              <a:t>Intervento della polizia e dello Stato a difesa della proprietà privata.</a:t>
            </a:r>
          </a:p>
          <a:p>
            <a:pPr eaLnBrk="1" hangingPunct="1">
              <a:spcBef>
                <a:spcPct val="50000"/>
              </a:spcBef>
              <a:buFontTx/>
              <a:buNone/>
            </a:pPr>
            <a:r>
              <a:rPr lang="fr-CH" altLang="it-CH" sz="1400" b="1">
                <a:solidFill>
                  <a:srgbClr val="000000"/>
                </a:solidFill>
              </a:rPr>
              <a:t>Lo stato :  provvedimenti di sostegno dell’economia</a:t>
            </a:r>
          </a:p>
          <a:p>
            <a:pPr eaLnBrk="1" hangingPunct="1">
              <a:spcBef>
                <a:spcPct val="50000"/>
              </a:spcBef>
              <a:buFontTx/>
              <a:buNone/>
            </a:pPr>
            <a:r>
              <a:rPr lang="fr-CH" altLang="it-CH" sz="1400" b="1">
                <a:solidFill>
                  <a:srgbClr val="000000"/>
                </a:solidFill>
              </a:rPr>
              <a:t>	provvedimenti anticiclici e monetari</a:t>
            </a:r>
          </a:p>
          <a:p>
            <a:pPr eaLnBrk="1" hangingPunct="1">
              <a:spcBef>
                <a:spcPct val="50000"/>
              </a:spcBef>
              <a:buFontTx/>
              <a:buNone/>
            </a:pPr>
            <a:r>
              <a:rPr lang="fr-CH" altLang="it-CH" sz="1400" b="1">
                <a:solidFill>
                  <a:srgbClr val="000000"/>
                </a:solidFill>
              </a:rPr>
              <a:t>	commesse dello Stato</a:t>
            </a:r>
          </a:p>
          <a:p>
            <a:pPr eaLnBrk="1" hangingPunct="1">
              <a:spcBef>
                <a:spcPct val="50000"/>
              </a:spcBef>
              <a:buFontTx/>
              <a:buNone/>
            </a:pPr>
            <a:r>
              <a:rPr lang="fr-CH" altLang="it-CH" sz="1400" b="1">
                <a:solidFill>
                  <a:srgbClr val="000000"/>
                </a:solidFill>
              </a:rPr>
              <a:t>	commesse militari e mobilitazione</a:t>
            </a:r>
          </a:p>
          <a:p>
            <a:pPr eaLnBrk="1" hangingPunct="1">
              <a:spcBef>
                <a:spcPct val="50000"/>
              </a:spcBef>
              <a:buFontTx/>
              <a:buNone/>
            </a:pPr>
            <a:r>
              <a:rPr lang="fr-CH" altLang="it-CH" sz="1400" b="1">
                <a:solidFill>
                  <a:srgbClr val="000000"/>
                </a:solidFill>
              </a:rPr>
              <a:t>Guerra, distruzioni</a:t>
            </a:r>
          </a:p>
          <a:p>
            <a:pPr eaLnBrk="1" hangingPunct="1">
              <a:spcBef>
                <a:spcPct val="50000"/>
              </a:spcBef>
              <a:buFontTx/>
              <a:buNone/>
            </a:pPr>
            <a:r>
              <a:rPr lang="fr-CH" altLang="it-CH" sz="1400" b="1">
                <a:solidFill>
                  <a:srgbClr val="000000"/>
                </a:solidFill>
              </a:rPr>
              <a:t>Ricostruzione</a:t>
            </a:r>
          </a:p>
          <a:p>
            <a:pPr eaLnBrk="1" hangingPunct="1">
              <a:spcBef>
                <a:spcPct val="50000"/>
              </a:spcBef>
              <a:buFontTx/>
              <a:buNone/>
            </a:pPr>
            <a:r>
              <a:rPr lang="fr-CH" altLang="it-CH" sz="1400" b="1">
                <a:solidFill>
                  <a:srgbClr val="000000"/>
                </a:solidFill>
              </a:rPr>
              <a:t>Ricomincia il ciclo</a:t>
            </a:r>
            <a:endParaRPr lang="it-IT" altLang="it-CH" sz="1400" b="1">
              <a:solidFill>
                <a:srgbClr val="000000"/>
              </a:solidFill>
            </a:endParaRPr>
          </a:p>
        </p:txBody>
      </p:sp>
    </p:spTree>
  </p:cSld>
  <p:clrMapOvr>
    <a:masterClrMapping/>
  </p:clrMapOvr>
  <p:transition spd="slow"/>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8531" name="Rectangle 2">
            <a:extLst>
              <a:ext uri="{FF2B5EF4-FFF2-40B4-BE49-F238E27FC236}">
                <a16:creationId xmlns:a16="http://schemas.microsoft.com/office/drawing/2014/main" id="{77251288-983A-FE15-B514-373AEC6250CD}"/>
              </a:ext>
            </a:extLst>
          </p:cNvPr>
          <p:cNvSpPr>
            <a:spLocks noGrp="1" noChangeArrowheads="1"/>
          </p:cNvSpPr>
          <p:nvPr>
            <p:ph type="title"/>
          </p:nvPr>
        </p:nvSpPr>
        <p:spPr>
          <a:xfrm>
            <a:off x="539750" y="5516563"/>
            <a:ext cx="8604250" cy="1143000"/>
          </a:xfrm>
        </p:spPr>
        <p:txBody>
          <a:bodyPr/>
          <a:lstStyle/>
          <a:p>
            <a:pPr algn="l" eaLnBrk="1" hangingPunct="1">
              <a:defRPr/>
            </a:pPr>
            <a:r>
              <a:rPr lang="fr-CH" sz="2000" dirty="0">
                <a:solidFill>
                  <a:schemeClr val="tx1"/>
                </a:solidFill>
              </a:rPr>
              <a:t> </a:t>
            </a:r>
            <a:r>
              <a:rPr lang="fr-CH" sz="2400" b="1" dirty="0">
                <a:solidFill>
                  <a:schemeClr val="tx1"/>
                </a:solidFill>
              </a:rPr>
              <a:t>I RAVIOLI</a:t>
            </a:r>
            <a:r>
              <a:rPr lang="fr-CH" sz="2000" dirty="0">
                <a:solidFill>
                  <a:schemeClr val="tx1"/>
                </a:solidFill>
              </a:rPr>
              <a:t> 		</a:t>
            </a:r>
            <a:r>
              <a:rPr lang="fr-CH" sz="2400" b="1" dirty="0" err="1">
                <a:solidFill>
                  <a:schemeClr val="tx1"/>
                </a:solidFill>
              </a:rPr>
              <a:t>Lavorazione</a:t>
            </a:r>
            <a:r>
              <a:rPr lang="fr-CH" sz="2400" b="1" dirty="0">
                <a:solidFill>
                  <a:schemeClr val="tx1"/>
                </a:solidFill>
              </a:rPr>
              <a:t> </a:t>
            </a:r>
            <a:r>
              <a:rPr lang="fr-CH" sz="2400" b="1" dirty="0" err="1">
                <a:solidFill>
                  <a:schemeClr val="tx1"/>
                </a:solidFill>
              </a:rPr>
              <a:t>manuale</a:t>
            </a:r>
            <a:r>
              <a:rPr lang="fr-CH" sz="2000" b="1" dirty="0">
                <a:solidFill>
                  <a:schemeClr val="tx1"/>
                </a:solidFill>
              </a:rPr>
              <a:t> </a:t>
            </a:r>
            <a:br>
              <a:rPr lang="fr-CH" sz="2000" b="1" dirty="0">
                <a:solidFill>
                  <a:schemeClr val="tx1"/>
                </a:solidFill>
              </a:rPr>
            </a:br>
            <a:r>
              <a:rPr lang="fr-CH" sz="1050" b="1" dirty="0">
                <a:solidFill>
                  <a:schemeClr val="tx1"/>
                </a:solidFill>
              </a:rPr>
              <a:t>Sono un </a:t>
            </a:r>
            <a:r>
              <a:rPr lang="fr-CH" sz="1050" b="1" dirty="0" err="1">
                <a:solidFill>
                  <a:schemeClr val="tx1"/>
                </a:solidFill>
              </a:rPr>
              <a:t>piatto</a:t>
            </a:r>
            <a:r>
              <a:rPr lang="fr-CH" sz="1050" b="1" dirty="0">
                <a:solidFill>
                  <a:schemeClr val="tx1"/>
                </a:solidFill>
              </a:rPr>
              <a:t> </a:t>
            </a:r>
            <a:r>
              <a:rPr lang="fr-CH" sz="1050" b="1" dirty="0" err="1">
                <a:solidFill>
                  <a:schemeClr val="tx1"/>
                </a:solidFill>
              </a:rPr>
              <a:t>popolare</a:t>
            </a:r>
            <a:r>
              <a:rPr lang="fr-CH" sz="2000" b="1" dirty="0">
                <a:solidFill>
                  <a:schemeClr val="tx1"/>
                </a:solidFill>
              </a:rPr>
              <a:t>	             </a:t>
            </a:r>
            <a:r>
              <a:rPr lang="fr-CH" sz="2400" b="1" dirty="0" err="1">
                <a:solidFill>
                  <a:schemeClr val="tx1"/>
                </a:solidFill>
              </a:rPr>
              <a:t>nell’industria</a:t>
            </a:r>
            <a:r>
              <a:rPr lang="fr-CH" sz="2400" b="1" dirty="0">
                <a:solidFill>
                  <a:schemeClr val="tx1"/>
                </a:solidFill>
              </a:rPr>
              <a:t> </a:t>
            </a:r>
            <a:r>
              <a:rPr lang="fr-CH" sz="2400" b="1" dirty="0" err="1">
                <a:solidFill>
                  <a:schemeClr val="tx1"/>
                </a:solidFill>
              </a:rPr>
              <a:t>alimentare</a:t>
            </a:r>
            <a:endParaRPr lang="it-IT" sz="4000" dirty="0">
              <a:solidFill>
                <a:schemeClr val="tx1"/>
              </a:solidFill>
            </a:endParaRPr>
          </a:p>
        </p:txBody>
      </p:sp>
      <p:pic>
        <p:nvPicPr>
          <p:cNvPr id="356355" name="Picture 7" descr="mani1 che fanno tortellini">
            <a:extLst>
              <a:ext uri="{FF2B5EF4-FFF2-40B4-BE49-F238E27FC236}">
                <a16:creationId xmlns:a16="http://schemas.microsoft.com/office/drawing/2014/main" id="{EADC9822-8A88-B97F-3F60-4264B81E1748}"/>
              </a:ext>
            </a:extLst>
          </p:cNvPr>
          <p:cNvPicPr>
            <a:picLocks noGrp="1" noChangeAspect="1" noChangeArrowheads="1"/>
          </p:cNvPicPr>
          <p:nvPr>
            <p:ph sz="half" idx="1"/>
          </p:nvPr>
        </p:nvPicPr>
        <p:blipFill>
          <a:blip r:embed="rId4"/>
          <a:srcRect/>
          <a:stretch>
            <a:fillRect/>
          </a:stretch>
        </p:blipFill>
        <p:spPr>
          <a:xfrm>
            <a:off x="519113" y="852488"/>
            <a:ext cx="1911350" cy="1855787"/>
          </a:xfrm>
          <a:ln>
            <a:solidFill>
              <a:schemeClr val="tx1"/>
            </a:solidFill>
          </a:ln>
          <a:effectLst>
            <a:outerShdw blurRad="292100" dist="139700" dir="2700000" algn="tl" rotWithShape="0">
              <a:srgbClr val="333333">
                <a:alpha val="65000"/>
              </a:srgbClr>
            </a:outerShdw>
          </a:effectLst>
        </p:spPr>
      </p:pic>
      <p:pic>
        <p:nvPicPr>
          <p:cNvPr id="356356" name="Picture 3" descr="lavorazione manuale cornetti ritoccata 2">
            <a:extLst>
              <a:ext uri="{FF2B5EF4-FFF2-40B4-BE49-F238E27FC236}">
                <a16:creationId xmlns:a16="http://schemas.microsoft.com/office/drawing/2014/main" id="{98C7737E-22AB-D0B9-B863-7E6CA2DD03E2}"/>
              </a:ext>
            </a:extLst>
          </p:cNvPr>
          <p:cNvPicPr>
            <a:picLocks noGrp="1" noChangeAspect="1" noChangeArrowheads="1"/>
          </p:cNvPicPr>
          <p:nvPr>
            <p:ph sz="quarter" idx="2"/>
          </p:nvPr>
        </p:nvPicPr>
        <p:blipFill>
          <a:blip r:embed="rId5"/>
          <a:srcRect l="8797"/>
          <a:stretch>
            <a:fillRect/>
          </a:stretch>
        </p:blipFill>
        <p:spPr>
          <a:xfrm>
            <a:off x="2590800" y="836613"/>
            <a:ext cx="6337300" cy="4602162"/>
          </a:xfrm>
          <a:ln>
            <a:solidFill>
              <a:schemeClr val="tx1"/>
            </a:solidFill>
          </a:ln>
          <a:effectLst>
            <a:outerShdw blurRad="292100" dist="139700" dir="2700000" algn="tl" rotWithShape="0">
              <a:srgbClr val="333333">
                <a:alpha val="65000"/>
              </a:srgbClr>
            </a:outerShdw>
          </a:effectLst>
        </p:spPr>
      </p:pic>
      <p:sp>
        <p:nvSpPr>
          <p:cNvPr id="526341" name="Slide Number Placeholder 7">
            <a:extLst>
              <a:ext uri="{FF2B5EF4-FFF2-40B4-BE49-F238E27FC236}">
                <a16:creationId xmlns:a16="http://schemas.microsoft.com/office/drawing/2014/main" id="{AB9B8101-3347-7A6F-CD9A-A169F808885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20093C-EB42-4A12-AC90-BF4FDDCAE18A}" type="slidenum">
              <a:rPr lang="it-IT" altLang="en-US" sz="1400" smtClean="0"/>
              <a:pPr>
                <a:spcBef>
                  <a:spcPct val="0"/>
                </a:spcBef>
                <a:buFontTx/>
                <a:buNone/>
              </a:pPr>
              <a:t>198</a:t>
            </a:fld>
            <a:endParaRPr lang="it-IT" altLang="en-US" sz="1400"/>
          </a:p>
        </p:txBody>
      </p:sp>
      <p:sp>
        <p:nvSpPr>
          <p:cNvPr id="526342" name="Rectangle 4">
            <a:extLst>
              <a:ext uri="{FF2B5EF4-FFF2-40B4-BE49-F238E27FC236}">
                <a16:creationId xmlns:a16="http://schemas.microsoft.com/office/drawing/2014/main" id="{7069390E-4703-194D-B05E-6ABBEE059CEC}"/>
              </a:ext>
            </a:extLst>
          </p:cNvPr>
          <p:cNvSpPr>
            <a:spLocks noChangeArrowheads="1"/>
          </p:cNvSpPr>
          <p:nvPr/>
        </p:nvSpPr>
        <p:spPr bwMode="auto">
          <a:xfrm>
            <a:off x="323850" y="587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000000"/>
              </a:solidFill>
            </a:endParaRPr>
          </a:p>
        </p:txBody>
      </p:sp>
      <p:sp>
        <p:nvSpPr>
          <p:cNvPr id="526343" name="Rectangle 5">
            <a:extLst>
              <a:ext uri="{FF2B5EF4-FFF2-40B4-BE49-F238E27FC236}">
                <a16:creationId xmlns:a16="http://schemas.microsoft.com/office/drawing/2014/main" id="{471BDBF2-8532-56AD-D806-BA5B9F6A6789}"/>
              </a:ext>
            </a:extLst>
          </p:cNvPr>
          <p:cNvSpPr>
            <a:spLocks noChangeArrowheads="1"/>
          </p:cNvSpPr>
          <p:nvPr/>
        </p:nvSpPr>
        <p:spPr bwMode="auto">
          <a:xfrm>
            <a:off x="5757863" y="2913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000000"/>
              </a:solidFill>
            </a:endParaRPr>
          </a:p>
        </p:txBody>
      </p:sp>
      <p:pic>
        <p:nvPicPr>
          <p:cNvPr id="356360" name="Picture 9" descr="C:\Users\Enrico\Desktop\Ravioli jpeg.jpg">
            <a:extLst>
              <a:ext uri="{FF2B5EF4-FFF2-40B4-BE49-F238E27FC236}">
                <a16:creationId xmlns:a16="http://schemas.microsoft.com/office/drawing/2014/main" id="{7390ACCA-3855-07E2-7F8D-975DBC149B67}"/>
              </a:ext>
            </a:extLst>
          </p:cNvPr>
          <p:cNvPicPr>
            <a:picLocks noChangeAspect="1" noChangeArrowheads="1"/>
          </p:cNvPicPr>
          <p:nvPr/>
        </p:nvPicPr>
        <p:blipFill>
          <a:blip r:embed="rId6"/>
          <a:srcRect/>
          <a:stretch>
            <a:fillRect/>
          </a:stretch>
        </p:blipFill>
        <p:spPr bwMode="auto">
          <a:xfrm>
            <a:off x="123825" y="3141663"/>
            <a:ext cx="3405188" cy="2368550"/>
          </a:xfrm>
          <a:prstGeom prst="rect">
            <a:avLst/>
          </a:prstGeom>
          <a:ln>
            <a:noFill/>
          </a:ln>
          <a:effectLst>
            <a:outerShdw blurRad="292100" dist="139700" dir="2700000" algn="tl" rotWithShape="0">
              <a:srgbClr val="333333">
                <a:alpha val="65000"/>
              </a:srgbClr>
            </a:outerShdw>
          </a:effectLst>
        </p:spPr>
      </p:pic>
      <p:sp>
        <p:nvSpPr>
          <p:cNvPr id="526345" name="CasellaDiTesto 2">
            <a:extLst>
              <a:ext uri="{FF2B5EF4-FFF2-40B4-BE49-F238E27FC236}">
                <a16:creationId xmlns:a16="http://schemas.microsoft.com/office/drawing/2014/main" id="{98FE95D0-2792-9051-FC1D-680FC37200F2}"/>
              </a:ext>
            </a:extLst>
          </p:cNvPr>
          <p:cNvSpPr txBox="1">
            <a:spLocks noChangeArrowheads="1"/>
          </p:cNvSpPr>
          <p:nvPr/>
        </p:nvSpPr>
        <p:spPr bwMode="auto">
          <a:xfrm>
            <a:off x="3276600" y="115888"/>
            <a:ext cx="59753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Come nell’industria automobilistica, una famiglia                  avvia  la produzione artigianale di ravioli.</a:t>
            </a:r>
          </a:p>
        </p:txBody>
      </p:sp>
    </p:spTree>
  </p:cSld>
  <p:clrMapOvr>
    <a:overrideClrMapping bg1="dk2" tx1="lt1" bg2="dk1" tx2="lt2" accent1="accent1" accent2="accent2" accent3="accent3" accent4="accent4" accent5="accent5" accent6="accent6" hlink="hlink" folHlink="folHlink"/>
  </p:clrMapOvr>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8386" name="Slide Number Placeholder 3">
            <a:extLst>
              <a:ext uri="{FF2B5EF4-FFF2-40B4-BE49-F238E27FC236}">
                <a16:creationId xmlns:a16="http://schemas.microsoft.com/office/drawing/2014/main" id="{9404DB91-6304-5DA1-E35F-3BA0280F7717}"/>
              </a:ext>
            </a:extLst>
          </p:cNvPr>
          <p:cNvSpPr>
            <a:spLocks noGrp="1"/>
          </p:cNvSpPr>
          <p:nvPr>
            <p:ph type="sldNum" sz="quarter" idx="12"/>
          </p:nvPr>
        </p:nvSpPr>
        <p:spPr>
          <a:xfrm>
            <a:off x="2916238" y="62388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0F3C6C-73C6-4CA8-A9A2-634819990DE2}" type="slidenum">
              <a:rPr lang="it-IT" altLang="en-US" sz="1400" smtClean="0">
                <a:solidFill>
                  <a:srgbClr val="FFFFFF"/>
                </a:solidFill>
              </a:rPr>
              <a:pPr>
                <a:spcBef>
                  <a:spcPct val="0"/>
                </a:spcBef>
                <a:buFontTx/>
                <a:buNone/>
              </a:pPr>
              <a:t>199</a:t>
            </a:fld>
            <a:endParaRPr lang="it-IT" altLang="en-US" sz="1400">
              <a:solidFill>
                <a:srgbClr val="FFFFFF"/>
              </a:solidFill>
            </a:endParaRPr>
          </a:p>
        </p:txBody>
      </p:sp>
      <p:sp>
        <p:nvSpPr>
          <p:cNvPr id="528387" name="Text Box 5">
            <a:extLst>
              <a:ext uri="{FF2B5EF4-FFF2-40B4-BE49-F238E27FC236}">
                <a16:creationId xmlns:a16="http://schemas.microsoft.com/office/drawing/2014/main" id="{CA7B73FE-1AE4-5D0B-8A9D-B640C3312FB9}"/>
              </a:ext>
            </a:extLst>
          </p:cNvPr>
          <p:cNvSpPr txBox="1">
            <a:spLocks noChangeArrowheads="1"/>
          </p:cNvSpPr>
          <p:nvPr/>
        </p:nvSpPr>
        <p:spPr bwMode="auto">
          <a:xfrm>
            <a:off x="800100" y="5251450"/>
            <a:ext cx="1944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RAVIOLITRICE</a:t>
            </a:r>
            <a:endParaRPr lang="it-IT" altLang="it-CH" sz="1800" b="1">
              <a:solidFill>
                <a:srgbClr val="FFFFFF"/>
              </a:solidFill>
            </a:endParaRPr>
          </a:p>
        </p:txBody>
      </p:sp>
      <p:sp>
        <p:nvSpPr>
          <p:cNvPr id="528388" name="Text Box 8">
            <a:extLst>
              <a:ext uri="{FF2B5EF4-FFF2-40B4-BE49-F238E27FC236}">
                <a16:creationId xmlns:a16="http://schemas.microsoft.com/office/drawing/2014/main" id="{4B42D975-3575-C3A3-3D53-CC31F981C466}"/>
              </a:ext>
            </a:extLst>
          </p:cNvPr>
          <p:cNvSpPr txBox="1">
            <a:spLocks noChangeArrowheads="1"/>
          </p:cNvSpPr>
          <p:nvPr/>
        </p:nvSpPr>
        <p:spPr bwMode="auto">
          <a:xfrm>
            <a:off x="6659563" y="1341438"/>
            <a:ext cx="208915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MACCHINE     PER  LA LAVORAZIONE DELLA  PASTA ALIMENTARE</a:t>
            </a:r>
            <a:endParaRPr lang="it-IT" altLang="it-CH" sz="1800" b="1">
              <a:solidFill>
                <a:srgbClr val="FFFFFF"/>
              </a:solidFill>
            </a:endParaRPr>
          </a:p>
        </p:txBody>
      </p:sp>
      <p:pic>
        <p:nvPicPr>
          <p:cNvPr id="357381" name="Picture 9" descr="fabbrica raviolitrice">
            <a:extLst>
              <a:ext uri="{FF2B5EF4-FFF2-40B4-BE49-F238E27FC236}">
                <a16:creationId xmlns:a16="http://schemas.microsoft.com/office/drawing/2014/main" id="{A408DE7D-7D7B-3D96-E485-55D178576575}"/>
              </a:ext>
            </a:extLst>
          </p:cNvPr>
          <p:cNvPicPr>
            <a:picLocks noChangeAspect="1" noChangeArrowheads="1"/>
          </p:cNvPicPr>
          <p:nvPr/>
        </p:nvPicPr>
        <p:blipFill>
          <a:blip r:embed="rId4"/>
          <a:srcRect/>
          <a:stretch>
            <a:fillRect/>
          </a:stretch>
        </p:blipFill>
        <p:spPr bwMode="auto">
          <a:xfrm>
            <a:off x="514350" y="476250"/>
            <a:ext cx="2200275" cy="4508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57382" name="Picture 10" descr="industria alimentare vibrosetacci per pasta">
            <a:extLst>
              <a:ext uri="{FF2B5EF4-FFF2-40B4-BE49-F238E27FC236}">
                <a16:creationId xmlns:a16="http://schemas.microsoft.com/office/drawing/2014/main" id="{477B68D2-B421-19F4-849F-2EB2C741C363}"/>
              </a:ext>
            </a:extLst>
          </p:cNvPr>
          <p:cNvPicPr>
            <a:picLocks noChangeAspect="1" noChangeArrowheads="1"/>
          </p:cNvPicPr>
          <p:nvPr/>
        </p:nvPicPr>
        <p:blipFill>
          <a:blip r:embed="rId5"/>
          <a:srcRect/>
          <a:stretch>
            <a:fillRect/>
          </a:stretch>
        </p:blipFill>
        <p:spPr bwMode="auto">
          <a:xfrm>
            <a:off x="5148263" y="3789363"/>
            <a:ext cx="3814762" cy="29257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57383" name="Picture 11">
            <a:extLst>
              <a:ext uri="{FF2B5EF4-FFF2-40B4-BE49-F238E27FC236}">
                <a16:creationId xmlns:a16="http://schemas.microsoft.com/office/drawing/2014/main" id="{C9CCB418-6DB4-AF93-22CE-F268A8A68334}"/>
              </a:ext>
            </a:extLst>
          </p:cNvPr>
          <p:cNvPicPr>
            <a:picLocks noChangeAspect="1" noChangeArrowheads="1"/>
          </p:cNvPicPr>
          <p:nvPr/>
        </p:nvPicPr>
        <p:blipFill>
          <a:blip r:embed="rId6"/>
          <a:srcRect/>
          <a:stretch>
            <a:fillRect/>
          </a:stretch>
        </p:blipFill>
        <p:spPr bwMode="auto">
          <a:xfrm>
            <a:off x="2916238" y="476250"/>
            <a:ext cx="3268662" cy="45085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074" name="Slide Number Placeholder 3">
            <a:extLst>
              <a:ext uri="{FF2B5EF4-FFF2-40B4-BE49-F238E27FC236}">
                <a16:creationId xmlns:a16="http://schemas.microsoft.com/office/drawing/2014/main" id="{59EE90BF-38F6-219A-FE59-FB6710C4735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E764B5F-4BC7-4DB5-8A2B-6EB45D01B4E7}" type="slidenum">
              <a:rPr lang="it-IT" altLang="en-US" sz="1400" smtClean="0">
                <a:solidFill>
                  <a:srgbClr val="000000"/>
                </a:solidFill>
              </a:rPr>
              <a:pPr>
                <a:spcBef>
                  <a:spcPct val="0"/>
                </a:spcBef>
                <a:buFontTx/>
                <a:buNone/>
              </a:pPr>
              <a:t>2</a:t>
            </a:fld>
            <a:endParaRPr lang="it-IT" altLang="en-US" sz="1400">
              <a:solidFill>
                <a:srgbClr val="000000"/>
              </a:solidFill>
            </a:endParaRPr>
          </a:p>
        </p:txBody>
      </p:sp>
      <p:sp>
        <p:nvSpPr>
          <p:cNvPr id="131075" name="Text Box 4">
            <a:extLst>
              <a:ext uri="{FF2B5EF4-FFF2-40B4-BE49-F238E27FC236}">
                <a16:creationId xmlns:a16="http://schemas.microsoft.com/office/drawing/2014/main" id="{B1D7DF10-418C-A7F4-D35D-7EB55CD7AE26}"/>
              </a:ext>
            </a:extLst>
          </p:cNvPr>
          <p:cNvSpPr txBox="1">
            <a:spLocks noChangeArrowheads="1"/>
          </p:cNvSpPr>
          <p:nvPr/>
        </p:nvSpPr>
        <p:spPr bwMode="auto">
          <a:xfrm>
            <a:off x="1116013" y="333375"/>
            <a:ext cx="7345362" cy="64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u="sng">
                <a:solidFill>
                  <a:srgbClr val="FF3300"/>
                </a:solidFill>
              </a:rPr>
              <a:t>IL  SISTEMA ECONOMICO ATTUALE  e  LE ALTERNATIVE</a:t>
            </a:r>
            <a:r>
              <a:rPr lang="fr-CH" altLang="it-CH" sz="2000" b="1">
                <a:solidFill>
                  <a:srgbClr val="FF3300"/>
                </a:solidFill>
              </a:rPr>
              <a:t>  </a:t>
            </a:r>
          </a:p>
          <a:p>
            <a:pPr eaLnBrk="1" hangingPunct="1">
              <a:lnSpc>
                <a:spcPct val="30000"/>
              </a:lnSpc>
              <a:spcBef>
                <a:spcPct val="50000"/>
              </a:spcBef>
              <a:buFontTx/>
              <a:buNone/>
            </a:pPr>
            <a:r>
              <a:rPr lang="fr-CH" altLang="it-CH" sz="1600" b="1">
                <a:solidFill>
                  <a:srgbClr val="FF3300"/>
                </a:solidFill>
              </a:rPr>
              <a:t>SCALETTA GENERALE  (I. parte, la fabbrica di automobili)</a:t>
            </a:r>
          </a:p>
          <a:p>
            <a:pPr eaLnBrk="1" hangingPunct="1">
              <a:spcBef>
                <a:spcPct val="50000"/>
              </a:spcBef>
              <a:buFontTx/>
              <a:buNone/>
            </a:pPr>
            <a:r>
              <a:rPr lang="fr-CH" altLang="it-CH" sz="1400" b="1">
                <a:solidFill>
                  <a:srgbClr val="000000"/>
                </a:solidFill>
              </a:rPr>
              <a:t>I capitalisti avviano un’impresa commerciale</a:t>
            </a:r>
            <a:endParaRPr lang="it-IT" altLang="it-CH" sz="1400" b="1">
              <a:solidFill>
                <a:srgbClr val="000000"/>
              </a:solidFill>
            </a:endParaRPr>
          </a:p>
          <a:p>
            <a:pPr eaLnBrk="1" hangingPunct="1">
              <a:spcBef>
                <a:spcPct val="50000"/>
              </a:spcBef>
              <a:buFontTx/>
              <a:buNone/>
            </a:pPr>
            <a:r>
              <a:rPr lang="fr-CH" altLang="it-CH" sz="1400" b="1">
                <a:solidFill>
                  <a:srgbClr val="000000"/>
                </a:solidFill>
              </a:rPr>
              <a:t>Assunzione di mano d’opera</a:t>
            </a:r>
          </a:p>
          <a:p>
            <a:pPr eaLnBrk="1" hangingPunct="1">
              <a:spcBef>
                <a:spcPct val="50000"/>
              </a:spcBef>
              <a:buFontTx/>
              <a:buNone/>
            </a:pPr>
            <a:r>
              <a:rPr lang="fr-CH" altLang="it-CH" sz="1400" b="1">
                <a:solidFill>
                  <a:srgbClr val="000000"/>
                </a:solidFill>
              </a:rPr>
              <a:t>Produzione</a:t>
            </a:r>
          </a:p>
          <a:p>
            <a:pPr eaLnBrk="1" hangingPunct="1">
              <a:spcBef>
                <a:spcPct val="50000"/>
              </a:spcBef>
              <a:buFontTx/>
              <a:buNone/>
            </a:pPr>
            <a:r>
              <a:rPr lang="fr-CH" altLang="it-CH" sz="1400" b="1">
                <a:solidFill>
                  <a:srgbClr val="000000"/>
                </a:solidFill>
              </a:rPr>
              <a:t>Appropriazione del plusvalore</a:t>
            </a:r>
          </a:p>
          <a:p>
            <a:pPr eaLnBrk="1" hangingPunct="1">
              <a:spcBef>
                <a:spcPct val="50000"/>
              </a:spcBef>
              <a:buFontTx/>
              <a:buNone/>
            </a:pPr>
            <a:r>
              <a:rPr lang="fr-CH" altLang="it-CH" sz="1400" b="1">
                <a:solidFill>
                  <a:srgbClr val="000000"/>
                </a:solidFill>
              </a:rPr>
              <a:t>Concorrenza</a:t>
            </a:r>
          </a:p>
          <a:p>
            <a:pPr eaLnBrk="1" hangingPunct="1">
              <a:spcBef>
                <a:spcPct val="50000"/>
              </a:spcBef>
              <a:buFontTx/>
              <a:buNone/>
            </a:pPr>
            <a:r>
              <a:rPr lang="fr-CH" altLang="it-CH" sz="1400" b="1">
                <a:solidFill>
                  <a:srgbClr val="000000"/>
                </a:solidFill>
              </a:rPr>
              <a:t>Diminuzione del profitto</a:t>
            </a:r>
          </a:p>
          <a:p>
            <a:pPr eaLnBrk="1" hangingPunct="1">
              <a:spcBef>
                <a:spcPct val="50000"/>
              </a:spcBef>
              <a:buFontTx/>
              <a:buNone/>
            </a:pPr>
            <a:r>
              <a:rPr lang="fr-CH" altLang="it-CH" sz="1400" b="1">
                <a:solidFill>
                  <a:srgbClr val="000000"/>
                </a:solidFill>
              </a:rPr>
              <a:t>Razionalizzazione, automazione della produzione</a:t>
            </a:r>
          </a:p>
          <a:p>
            <a:pPr eaLnBrk="1" hangingPunct="1">
              <a:spcBef>
                <a:spcPct val="50000"/>
              </a:spcBef>
              <a:buFontTx/>
              <a:buNone/>
            </a:pPr>
            <a:r>
              <a:rPr lang="fr-CH" altLang="it-CH" sz="1400" b="1">
                <a:solidFill>
                  <a:srgbClr val="000000"/>
                </a:solidFill>
              </a:rPr>
              <a:t>Disoccupati e benestanti</a:t>
            </a:r>
          </a:p>
          <a:p>
            <a:pPr eaLnBrk="1" hangingPunct="1">
              <a:spcBef>
                <a:spcPct val="50000"/>
              </a:spcBef>
              <a:buFontTx/>
              <a:buNone/>
            </a:pPr>
            <a:r>
              <a:rPr lang="fr-CH" altLang="it-CH" sz="1400" b="1">
                <a:solidFill>
                  <a:srgbClr val="000000"/>
                </a:solidFill>
              </a:rPr>
              <a:t>Sovrapproduzione</a:t>
            </a:r>
          </a:p>
          <a:p>
            <a:pPr eaLnBrk="1" hangingPunct="1">
              <a:spcBef>
                <a:spcPct val="50000"/>
              </a:spcBef>
              <a:buFontTx/>
              <a:buNone/>
            </a:pPr>
            <a:r>
              <a:rPr lang="fr-CH" altLang="it-CH" sz="1400" b="1">
                <a:solidFill>
                  <a:srgbClr val="000000"/>
                </a:solidFill>
              </a:rPr>
              <a:t>Licenziamenti</a:t>
            </a:r>
          </a:p>
          <a:p>
            <a:pPr eaLnBrk="1" hangingPunct="1">
              <a:spcBef>
                <a:spcPct val="50000"/>
              </a:spcBef>
              <a:buFontTx/>
              <a:buNone/>
            </a:pPr>
            <a:r>
              <a:rPr lang="fr-CH" altLang="it-CH" sz="1400" b="1">
                <a:solidFill>
                  <a:srgbClr val="000000"/>
                </a:solidFill>
              </a:rPr>
              <a:t>Arresto della produzione e degli investimenti</a:t>
            </a:r>
          </a:p>
          <a:p>
            <a:pPr eaLnBrk="1" hangingPunct="1">
              <a:spcBef>
                <a:spcPct val="50000"/>
              </a:spcBef>
              <a:buFontTx/>
              <a:buNone/>
            </a:pPr>
            <a:r>
              <a:rPr lang="fr-CH" altLang="it-CH" sz="1400" b="1">
                <a:solidFill>
                  <a:srgbClr val="000000"/>
                </a:solidFill>
              </a:rPr>
              <a:t>Crisi economica</a:t>
            </a:r>
          </a:p>
          <a:p>
            <a:pPr eaLnBrk="1" hangingPunct="1">
              <a:spcBef>
                <a:spcPct val="50000"/>
              </a:spcBef>
              <a:buFontTx/>
              <a:buNone/>
            </a:pPr>
            <a:r>
              <a:rPr lang="fr-CH" altLang="it-CH" sz="1400" b="1">
                <a:solidFill>
                  <a:srgbClr val="000000"/>
                </a:solidFill>
              </a:rPr>
              <a:t>Lo Stato : provvedimenti di sostegno dell’economia</a:t>
            </a:r>
          </a:p>
          <a:p>
            <a:pPr eaLnBrk="1" hangingPunct="1">
              <a:spcBef>
                <a:spcPct val="50000"/>
              </a:spcBef>
              <a:buFontTx/>
              <a:buNone/>
            </a:pPr>
            <a:r>
              <a:rPr lang="fr-CH" altLang="it-CH" sz="1400" b="1">
                <a:solidFill>
                  <a:srgbClr val="000000"/>
                </a:solidFill>
              </a:rPr>
              <a:t>	provvedimenti anticiclici e monetari</a:t>
            </a:r>
          </a:p>
          <a:p>
            <a:pPr eaLnBrk="1" hangingPunct="1">
              <a:spcBef>
                <a:spcPct val="50000"/>
              </a:spcBef>
              <a:buFontTx/>
              <a:buNone/>
            </a:pPr>
            <a:r>
              <a:rPr lang="fr-CH" altLang="it-CH" sz="1400" b="1">
                <a:solidFill>
                  <a:srgbClr val="000000"/>
                </a:solidFill>
              </a:rPr>
              <a:t>	commesse dello Stato</a:t>
            </a:r>
          </a:p>
          <a:p>
            <a:pPr eaLnBrk="1" hangingPunct="1">
              <a:spcBef>
                <a:spcPct val="50000"/>
              </a:spcBef>
              <a:buFontTx/>
              <a:buNone/>
            </a:pPr>
            <a:r>
              <a:rPr lang="fr-CH" altLang="it-CH" sz="1400" b="1">
                <a:solidFill>
                  <a:srgbClr val="000000"/>
                </a:solidFill>
              </a:rPr>
              <a:t>	commesse militari e mobilitazione</a:t>
            </a:r>
          </a:p>
          <a:p>
            <a:pPr eaLnBrk="1" hangingPunct="1">
              <a:spcBef>
                <a:spcPct val="50000"/>
              </a:spcBef>
              <a:buFontTx/>
              <a:buNone/>
            </a:pPr>
            <a:r>
              <a:rPr lang="fr-CH" altLang="it-CH" sz="1400" b="1">
                <a:solidFill>
                  <a:srgbClr val="000000"/>
                </a:solidFill>
              </a:rPr>
              <a:t>Guerra, distruzioni</a:t>
            </a:r>
          </a:p>
          <a:p>
            <a:pPr eaLnBrk="1" hangingPunct="1">
              <a:spcBef>
                <a:spcPct val="50000"/>
              </a:spcBef>
              <a:buFontTx/>
              <a:buNone/>
            </a:pPr>
            <a:r>
              <a:rPr lang="fr-CH" altLang="it-CH" sz="1400" b="1">
                <a:solidFill>
                  <a:srgbClr val="000000"/>
                </a:solidFill>
              </a:rPr>
              <a:t>Ricostruzione</a:t>
            </a:r>
            <a:endParaRPr lang="it-IT" altLang="it-CH" sz="1400" b="1">
              <a:solidFill>
                <a:srgbClr val="000000"/>
              </a:solidFill>
            </a:endParaRPr>
          </a:p>
        </p:txBody>
      </p:sp>
      <p:sp>
        <p:nvSpPr>
          <p:cNvPr id="4" name="Rettangolo 3">
            <a:extLst>
              <a:ext uri="{FF2B5EF4-FFF2-40B4-BE49-F238E27FC236}">
                <a16:creationId xmlns:a16="http://schemas.microsoft.com/office/drawing/2014/main" id="{4DFE6054-D430-9765-71D3-32AA141AED4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914" name="Slide Number Placeholder 3">
            <a:extLst>
              <a:ext uri="{FF2B5EF4-FFF2-40B4-BE49-F238E27FC236}">
                <a16:creationId xmlns:a16="http://schemas.microsoft.com/office/drawing/2014/main" id="{C4A8637E-16E7-B1E7-6A70-6819C779BDF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075A538-2245-4E43-AA11-710933BC4F27}" type="slidenum">
              <a:rPr lang="it-IT" altLang="en-US" sz="1400" smtClean="0">
                <a:solidFill>
                  <a:srgbClr val="FFFFFF"/>
                </a:solidFill>
              </a:rPr>
              <a:pPr>
                <a:spcBef>
                  <a:spcPct val="0"/>
                </a:spcBef>
                <a:buFontTx/>
                <a:buNone/>
              </a:pPr>
              <a:t>20</a:t>
            </a:fld>
            <a:endParaRPr lang="it-IT" altLang="en-US" sz="1400">
              <a:solidFill>
                <a:srgbClr val="FFFFFF"/>
              </a:solidFill>
            </a:endParaRPr>
          </a:p>
        </p:txBody>
      </p:sp>
      <p:sp>
        <p:nvSpPr>
          <p:cNvPr id="166915" name="Rectangle 6">
            <a:extLst>
              <a:ext uri="{FF2B5EF4-FFF2-40B4-BE49-F238E27FC236}">
                <a16:creationId xmlns:a16="http://schemas.microsoft.com/office/drawing/2014/main" id="{E62CEC91-772A-496A-2E86-AF7BFB35DEA8}"/>
              </a:ext>
            </a:extLst>
          </p:cNvPr>
          <p:cNvSpPr>
            <a:spLocks noChangeArrowheads="1"/>
          </p:cNvSpPr>
          <p:nvPr/>
        </p:nvSpPr>
        <p:spPr bwMode="auto">
          <a:xfrm>
            <a:off x="1843088" y="2481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pic>
        <p:nvPicPr>
          <p:cNvPr id="184324" name="Picture 5" descr="㿷ᛟྔ">
            <a:extLst>
              <a:ext uri="{FF2B5EF4-FFF2-40B4-BE49-F238E27FC236}">
                <a16:creationId xmlns:a16="http://schemas.microsoft.com/office/drawing/2014/main" id="{63BF0D87-61C3-B025-1993-D83BB2AD5035}"/>
              </a:ext>
            </a:extLst>
          </p:cNvPr>
          <p:cNvPicPr>
            <a:picLocks noChangeAspect="1" noChangeArrowheads="1"/>
          </p:cNvPicPr>
          <p:nvPr/>
        </p:nvPicPr>
        <p:blipFill>
          <a:blip r:embed="rId4">
            <a:lum contrast="8000"/>
          </a:blip>
          <a:srcRect/>
          <a:stretch>
            <a:fillRect/>
          </a:stretch>
        </p:blipFill>
        <p:spPr bwMode="auto">
          <a:xfrm>
            <a:off x="804863" y="568325"/>
            <a:ext cx="6767512" cy="5213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66917" name="Rectangle 7">
            <a:extLst>
              <a:ext uri="{FF2B5EF4-FFF2-40B4-BE49-F238E27FC236}">
                <a16:creationId xmlns:a16="http://schemas.microsoft.com/office/drawing/2014/main" id="{5EB95CC5-3722-FEC9-FA8D-A7278EE42E4C}"/>
              </a:ext>
            </a:extLst>
          </p:cNvPr>
          <p:cNvSpPr>
            <a:spLocks noChangeArrowheads="1"/>
          </p:cNvSpPr>
          <p:nvPr/>
        </p:nvSpPr>
        <p:spPr bwMode="auto">
          <a:xfrm>
            <a:off x="700088" y="5876925"/>
            <a:ext cx="671988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2400" b="1">
                <a:solidFill>
                  <a:srgbClr val="FFFFFF"/>
                </a:solidFill>
              </a:rPr>
              <a:t>FABBRICAZIONE MANUALE DI AUTOMOBILI</a:t>
            </a:r>
            <a:endParaRPr lang="it-IT" altLang="it-CH" sz="2400" b="1">
              <a:solidFill>
                <a:srgbClr val="FFFFFF"/>
              </a:solidFill>
            </a:endParaRPr>
          </a:p>
          <a:p>
            <a:pPr algn="ctr" eaLnBrk="1" hangingPunct="1">
              <a:spcBef>
                <a:spcPct val="0"/>
              </a:spcBef>
              <a:buFontTx/>
              <a:buNone/>
            </a:pPr>
            <a:r>
              <a:rPr lang="fr-CH" altLang="it-CH" sz="1800">
                <a:solidFill>
                  <a:srgbClr val="FFFFFF"/>
                </a:solidFill>
              </a:rPr>
              <a:t>Officine BUFORI, INDONESIA, </a:t>
            </a:r>
            <a:r>
              <a:rPr lang="fr-CH" altLang="it-CH" sz="1800" b="1"/>
              <a:t>1995</a:t>
            </a:r>
          </a:p>
        </p:txBody>
      </p:sp>
      <p:sp>
        <p:nvSpPr>
          <p:cNvPr id="166918" name="CasellaDiTesto 1">
            <a:extLst>
              <a:ext uri="{FF2B5EF4-FFF2-40B4-BE49-F238E27FC236}">
                <a16:creationId xmlns:a16="http://schemas.microsoft.com/office/drawing/2014/main" id="{130C2CBD-1F99-9206-A167-7125EA7B8ACB}"/>
              </a:ext>
            </a:extLst>
          </p:cNvPr>
          <p:cNvSpPr txBox="1">
            <a:spLocks noChangeArrowheads="1"/>
          </p:cNvSpPr>
          <p:nvPr/>
        </p:nvSpPr>
        <p:spPr bwMode="auto">
          <a:xfrm>
            <a:off x="7667625" y="1412875"/>
            <a:ext cx="147637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All’inizio l’ambiente  di lavoro  è umano e familiare.             Il            lavoratore gode di una certa autonomia e può esprimere una sua personalità.</a:t>
            </a:r>
          </a:p>
        </p:txBody>
      </p:sp>
      <p:sp>
        <p:nvSpPr>
          <p:cNvPr id="7" name="Rettangolo 6">
            <a:extLst>
              <a:ext uri="{FF2B5EF4-FFF2-40B4-BE49-F238E27FC236}">
                <a16:creationId xmlns:a16="http://schemas.microsoft.com/office/drawing/2014/main" id="{B73E0E4C-6883-F611-6ED2-6F1F91925A7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0434" name="Slide Number Placeholder 3">
            <a:extLst>
              <a:ext uri="{FF2B5EF4-FFF2-40B4-BE49-F238E27FC236}">
                <a16:creationId xmlns:a16="http://schemas.microsoft.com/office/drawing/2014/main" id="{FC70593C-0374-478D-558F-7E094A67E6F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556121-55C8-4E24-972A-E73FBDF890E3}" type="slidenum">
              <a:rPr lang="it-IT" altLang="en-US" sz="1400" smtClean="0">
                <a:solidFill>
                  <a:srgbClr val="FFFFFF"/>
                </a:solidFill>
              </a:rPr>
              <a:pPr>
                <a:spcBef>
                  <a:spcPct val="0"/>
                </a:spcBef>
                <a:buFontTx/>
                <a:buNone/>
              </a:pPr>
              <a:t>200</a:t>
            </a:fld>
            <a:endParaRPr lang="it-IT" altLang="en-US" sz="1400">
              <a:solidFill>
                <a:srgbClr val="FFFFFF"/>
              </a:solidFill>
            </a:endParaRPr>
          </a:p>
        </p:txBody>
      </p:sp>
      <p:sp>
        <p:nvSpPr>
          <p:cNvPr id="530435" name="Text Box 5">
            <a:extLst>
              <a:ext uri="{FF2B5EF4-FFF2-40B4-BE49-F238E27FC236}">
                <a16:creationId xmlns:a16="http://schemas.microsoft.com/office/drawing/2014/main" id="{F9303DC1-E7D9-0643-9170-EB97C64F63DC}"/>
              </a:ext>
            </a:extLst>
          </p:cNvPr>
          <p:cNvSpPr txBox="1">
            <a:spLocks noChangeArrowheads="1"/>
          </p:cNvSpPr>
          <p:nvPr/>
        </p:nvSpPr>
        <p:spPr bwMode="auto">
          <a:xfrm>
            <a:off x="6767513" y="836613"/>
            <a:ext cx="2160587"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INDUSTRIA ALIMENTARE :</a:t>
            </a:r>
          </a:p>
          <a:p>
            <a:pPr eaLnBrk="1" hangingPunct="1">
              <a:spcBef>
                <a:spcPct val="50000"/>
              </a:spcBef>
              <a:buFontTx/>
              <a:buNone/>
            </a:pPr>
            <a:endParaRPr lang="fr-CH" altLang="it-CH" sz="1800" b="1">
              <a:solidFill>
                <a:srgbClr val="FFFFFF"/>
              </a:solidFill>
            </a:endParaRPr>
          </a:p>
          <a:p>
            <a:pPr eaLnBrk="1" hangingPunct="1">
              <a:spcBef>
                <a:spcPct val="50000"/>
              </a:spcBef>
              <a:buFontTx/>
              <a:buNone/>
            </a:pPr>
            <a:r>
              <a:rPr lang="fr-CH" altLang="it-CH" sz="1800" b="1">
                <a:solidFill>
                  <a:srgbClr val="FFFFFF"/>
                </a:solidFill>
              </a:rPr>
              <a:t>PANIFICIO AUTOMATIZZATO</a:t>
            </a:r>
            <a:endParaRPr lang="it-IT" altLang="it-CH" sz="1800" b="1">
              <a:solidFill>
                <a:srgbClr val="FFFFFF"/>
              </a:solidFill>
            </a:endParaRPr>
          </a:p>
        </p:txBody>
      </p:sp>
      <p:pic>
        <p:nvPicPr>
          <p:cNvPr id="358404" name="Picture 6">
            <a:extLst>
              <a:ext uri="{FF2B5EF4-FFF2-40B4-BE49-F238E27FC236}">
                <a16:creationId xmlns:a16="http://schemas.microsoft.com/office/drawing/2014/main" id="{3B791773-BA17-7DFB-611F-EB1632B80CE4}"/>
              </a:ext>
            </a:extLst>
          </p:cNvPr>
          <p:cNvPicPr>
            <a:picLocks noChangeAspect="1" noChangeArrowheads="1"/>
          </p:cNvPicPr>
          <p:nvPr/>
        </p:nvPicPr>
        <p:blipFill>
          <a:blip r:embed="rId4"/>
          <a:srcRect/>
          <a:stretch>
            <a:fillRect/>
          </a:stretch>
        </p:blipFill>
        <p:spPr bwMode="auto">
          <a:xfrm>
            <a:off x="749300" y="476250"/>
            <a:ext cx="5848350" cy="59055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358405" name="Picture 7" descr="INDUSTRIA ALIMENTARE pane">
            <a:extLst>
              <a:ext uri="{FF2B5EF4-FFF2-40B4-BE49-F238E27FC236}">
                <a16:creationId xmlns:a16="http://schemas.microsoft.com/office/drawing/2014/main" id="{BCBA1E40-262F-C13E-B370-8FD64DC64937}"/>
              </a:ext>
            </a:extLst>
          </p:cNvPr>
          <p:cNvPicPr>
            <a:picLocks noChangeAspect="1" noChangeArrowheads="1"/>
          </p:cNvPicPr>
          <p:nvPr/>
        </p:nvPicPr>
        <p:blipFill>
          <a:blip r:embed="rId5"/>
          <a:srcRect/>
          <a:stretch>
            <a:fillRect/>
          </a:stretch>
        </p:blipFill>
        <p:spPr bwMode="auto">
          <a:xfrm>
            <a:off x="7164388" y="4365625"/>
            <a:ext cx="1152525" cy="115252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482" name="Slide Number Placeholder 3">
            <a:extLst>
              <a:ext uri="{FF2B5EF4-FFF2-40B4-BE49-F238E27FC236}">
                <a16:creationId xmlns:a16="http://schemas.microsoft.com/office/drawing/2014/main" id="{A18F42ED-D1E6-840B-4C31-91BBECEB5BE3}"/>
              </a:ext>
            </a:extLst>
          </p:cNvPr>
          <p:cNvSpPr>
            <a:spLocks noGrp="1"/>
          </p:cNvSpPr>
          <p:nvPr>
            <p:ph type="sldNum" sz="quarter" idx="12"/>
          </p:nvPr>
        </p:nvSpPr>
        <p:spPr>
          <a:xfrm>
            <a:off x="3132138" y="63119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A6C6A60-6420-4217-BDB8-100693FA22DF}" type="slidenum">
              <a:rPr lang="it-IT" altLang="en-US" sz="1400" smtClean="0">
                <a:solidFill>
                  <a:srgbClr val="FFFFFF"/>
                </a:solidFill>
              </a:rPr>
              <a:pPr>
                <a:spcBef>
                  <a:spcPct val="0"/>
                </a:spcBef>
                <a:buFontTx/>
                <a:buNone/>
              </a:pPr>
              <a:t>201</a:t>
            </a:fld>
            <a:endParaRPr lang="it-IT" altLang="en-US" sz="1400">
              <a:solidFill>
                <a:srgbClr val="FFFFFF"/>
              </a:solidFill>
            </a:endParaRPr>
          </a:p>
        </p:txBody>
      </p:sp>
      <p:sp>
        <p:nvSpPr>
          <p:cNvPr id="532483" name="Rectangle 5">
            <a:extLst>
              <a:ext uri="{FF2B5EF4-FFF2-40B4-BE49-F238E27FC236}">
                <a16:creationId xmlns:a16="http://schemas.microsoft.com/office/drawing/2014/main" id="{313CE884-992F-277A-91AD-E3DA91FAA13F}"/>
              </a:ext>
            </a:extLst>
          </p:cNvPr>
          <p:cNvSpPr>
            <a:spLocks noChangeArrowheads="1"/>
          </p:cNvSpPr>
          <p:nvPr/>
        </p:nvSpPr>
        <p:spPr bwMode="auto">
          <a:xfrm>
            <a:off x="0" y="1528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sp>
        <p:nvSpPr>
          <p:cNvPr id="532484" name="Rectangle 7">
            <a:extLst>
              <a:ext uri="{FF2B5EF4-FFF2-40B4-BE49-F238E27FC236}">
                <a16:creationId xmlns:a16="http://schemas.microsoft.com/office/drawing/2014/main" id="{A19A96CD-38C9-5D38-A7C0-2AED5758C6C5}"/>
              </a:ext>
            </a:extLst>
          </p:cNvPr>
          <p:cNvSpPr>
            <a:spLocks noChangeArrowheads="1"/>
          </p:cNvSpPr>
          <p:nvPr/>
        </p:nvSpPr>
        <p:spPr bwMode="auto">
          <a:xfrm>
            <a:off x="0" y="7286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pic>
        <p:nvPicPr>
          <p:cNvPr id="359429" name="Picture 9" descr="industria alimentare a">
            <a:extLst>
              <a:ext uri="{FF2B5EF4-FFF2-40B4-BE49-F238E27FC236}">
                <a16:creationId xmlns:a16="http://schemas.microsoft.com/office/drawing/2014/main" id="{7604B3D8-6AE6-47BC-41B2-ECAAB71B50F7}"/>
              </a:ext>
            </a:extLst>
          </p:cNvPr>
          <p:cNvPicPr>
            <a:picLocks noChangeAspect="1" noChangeArrowheads="1"/>
          </p:cNvPicPr>
          <p:nvPr/>
        </p:nvPicPr>
        <p:blipFill>
          <a:blip r:embed="rId4"/>
          <a:srcRect/>
          <a:stretch>
            <a:fillRect/>
          </a:stretch>
        </p:blipFill>
        <p:spPr bwMode="auto">
          <a:xfrm>
            <a:off x="373063" y="288925"/>
            <a:ext cx="5151437" cy="53292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32486" name="Text Box 10">
            <a:extLst>
              <a:ext uri="{FF2B5EF4-FFF2-40B4-BE49-F238E27FC236}">
                <a16:creationId xmlns:a16="http://schemas.microsoft.com/office/drawing/2014/main" id="{C969886A-9067-D2DB-5300-0CF5B85AC13D}"/>
              </a:ext>
            </a:extLst>
          </p:cNvPr>
          <p:cNvSpPr txBox="1">
            <a:spLocks noChangeArrowheads="1"/>
          </p:cNvSpPr>
          <p:nvPr/>
        </p:nvSpPr>
        <p:spPr bwMode="auto">
          <a:xfrm>
            <a:off x="373063" y="5953125"/>
            <a:ext cx="51482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L’AUTOMAZIONE NELL’INDUSTRIA ALIMENTARE</a:t>
            </a:r>
            <a:endParaRPr lang="it-IT" altLang="it-CH" sz="1600" b="1">
              <a:solidFill>
                <a:srgbClr val="FFFFFF"/>
              </a:solidFill>
            </a:endParaRPr>
          </a:p>
        </p:txBody>
      </p:sp>
      <p:pic>
        <p:nvPicPr>
          <p:cNvPr id="359431" name="Picture 12" descr="industria alimentare Automazione">
            <a:extLst>
              <a:ext uri="{FF2B5EF4-FFF2-40B4-BE49-F238E27FC236}">
                <a16:creationId xmlns:a16="http://schemas.microsoft.com/office/drawing/2014/main" id="{F6E721A8-78A3-2001-4A4C-D8764303B994}"/>
              </a:ext>
            </a:extLst>
          </p:cNvPr>
          <p:cNvPicPr>
            <a:picLocks noChangeAspect="1" noChangeArrowheads="1"/>
          </p:cNvPicPr>
          <p:nvPr/>
        </p:nvPicPr>
        <p:blipFill>
          <a:blip r:embed="rId5"/>
          <a:srcRect t="853"/>
          <a:stretch>
            <a:fillRect/>
          </a:stretch>
        </p:blipFill>
        <p:spPr bwMode="auto">
          <a:xfrm>
            <a:off x="5654675" y="2468563"/>
            <a:ext cx="3168650" cy="40163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59432" name="Picture 13">
            <a:extLst>
              <a:ext uri="{FF2B5EF4-FFF2-40B4-BE49-F238E27FC236}">
                <a16:creationId xmlns:a16="http://schemas.microsoft.com/office/drawing/2014/main" id="{561BF483-9C19-E2D6-FAD5-E9DC89E4C03B}"/>
              </a:ext>
            </a:extLst>
          </p:cNvPr>
          <p:cNvPicPr>
            <a:picLocks noChangeAspect="1" noChangeArrowheads="1"/>
          </p:cNvPicPr>
          <p:nvPr/>
        </p:nvPicPr>
        <p:blipFill rotWithShape="1">
          <a:blip r:embed="rId6"/>
          <a:srcRect r="4351" b="3944"/>
          <a:stretch/>
        </p:blipFill>
        <p:spPr bwMode="auto">
          <a:xfrm>
            <a:off x="5651500" y="288925"/>
            <a:ext cx="3168650" cy="20558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4530" name="Slide Number Placeholder 3">
            <a:extLst>
              <a:ext uri="{FF2B5EF4-FFF2-40B4-BE49-F238E27FC236}">
                <a16:creationId xmlns:a16="http://schemas.microsoft.com/office/drawing/2014/main" id="{B1883D12-679F-AF86-6282-C54F37397D1F}"/>
              </a:ext>
            </a:extLst>
          </p:cNvPr>
          <p:cNvSpPr>
            <a:spLocks noGrp="1"/>
          </p:cNvSpPr>
          <p:nvPr>
            <p:ph type="sldNum" sz="quarter" idx="12"/>
          </p:nvPr>
        </p:nvSpPr>
        <p:spPr>
          <a:xfrm>
            <a:off x="7272338" y="5949950"/>
            <a:ext cx="1066800" cy="51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B340479-43F8-43D4-AA38-028740B771CB}" type="slidenum">
              <a:rPr lang="it-IT" altLang="en-US" sz="1400" smtClean="0">
                <a:solidFill>
                  <a:srgbClr val="FFFFFF"/>
                </a:solidFill>
              </a:rPr>
              <a:pPr>
                <a:spcBef>
                  <a:spcPct val="0"/>
                </a:spcBef>
                <a:buFontTx/>
                <a:buNone/>
              </a:pPr>
              <a:t>202</a:t>
            </a:fld>
            <a:endParaRPr lang="it-IT" altLang="en-US" sz="1400">
              <a:solidFill>
                <a:srgbClr val="FFFFFF"/>
              </a:solidFill>
            </a:endParaRPr>
          </a:p>
        </p:txBody>
      </p:sp>
      <p:sp>
        <p:nvSpPr>
          <p:cNvPr id="534531" name="Text Box 6">
            <a:extLst>
              <a:ext uri="{FF2B5EF4-FFF2-40B4-BE49-F238E27FC236}">
                <a16:creationId xmlns:a16="http://schemas.microsoft.com/office/drawing/2014/main" id="{33261D88-DC06-3127-1A2D-28F858E0C424}"/>
              </a:ext>
            </a:extLst>
          </p:cNvPr>
          <p:cNvSpPr txBox="1">
            <a:spLocks noChangeArrowheads="1"/>
          </p:cNvSpPr>
          <p:nvPr/>
        </p:nvSpPr>
        <p:spPr bwMode="auto">
          <a:xfrm>
            <a:off x="7272338" y="2349500"/>
            <a:ext cx="1871662"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L’AUTO-MAZIONE</a:t>
            </a:r>
          </a:p>
          <a:p>
            <a:pPr eaLnBrk="1" hangingPunct="1">
              <a:spcBef>
                <a:spcPct val="50000"/>
              </a:spcBef>
              <a:buFontTx/>
              <a:buNone/>
            </a:pPr>
            <a:r>
              <a:rPr lang="fr-CH" altLang="it-CH" sz="1800" b="1">
                <a:solidFill>
                  <a:srgbClr val="FFFFFF"/>
                </a:solidFill>
              </a:rPr>
              <a:t>NELL’INDU-STRIA </a:t>
            </a:r>
          </a:p>
          <a:p>
            <a:pPr eaLnBrk="1" hangingPunct="1">
              <a:spcBef>
                <a:spcPct val="50000"/>
              </a:spcBef>
              <a:buFontTx/>
              <a:buNone/>
            </a:pPr>
            <a:r>
              <a:rPr lang="fr-CH" altLang="it-CH" sz="1800" b="1">
                <a:solidFill>
                  <a:srgbClr val="FFFFFF"/>
                </a:solidFill>
              </a:rPr>
              <a:t>ALIMENTARE</a:t>
            </a:r>
            <a:endParaRPr lang="it-IT" altLang="it-CH" sz="1800" b="1">
              <a:solidFill>
                <a:srgbClr val="FFFFFF"/>
              </a:solidFill>
            </a:endParaRPr>
          </a:p>
        </p:txBody>
      </p:sp>
      <p:pic>
        <p:nvPicPr>
          <p:cNvPr id="360452" name="Picture 7" descr="fabbrica biscotti , con testo">
            <a:extLst>
              <a:ext uri="{FF2B5EF4-FFF2-40B4-BE49-F238E27FC236}">
                <a16:creationId xmlns:a16="http://schemas.microsoft.com/office/drawing/2014/main" id="{7763267B-DC18-15AE-E886-9AA36C71BA10}"/>
              </a:ext>
            </a:extLst>
          </p:cNvPr>
          <p:cNvPicPr>
            <a:picLocks noChangeAspect="1" noChangeArrowheads="1"/>
          </p:cNvPicPr>
          <p:nvPr/>
        </p:nvPicPr>
        <p:blipFill>
          <a:blip r:embed="rId4"/>
          <a:srcRect/>
          <a:stretch>
            <a:fillRect/>
          </a:stretch>
        </p:blipFill>
        <p:spPr bwMode="auto">
          <a:xfrm>
            <a:off x="684213" y="404813"/>
            <a:ext cx="6443662" cy="60531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6578" name="Slide Number Placeholder 3">
            <a:extLst>
              <a:ext uri="{FF2B5EF4-FFF2-40B4-BE49-F238E27FC236}">
                <a16:creationId xmlns:a16="http://schemas.microsoft.com/office/drawing/2014/main" id="{46BCF40A-DF92-7E70-BA5D-D8A6141A165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D279276-07B7-494F-9BEB-61DB40373C5C}" type="slidenum">
              <a:rPr lang="it-IT" altLang="en-US" sz="1400" smtClean="0">
                <a:solidFill>
                  <a:srgbClr val="FFFFFF"/>
                </a:solidFill>
              </a:rPr>
              <a:pPr>
                <a:spcBef>
                  <a:spcPct val="0"/>
                </a:spcBef>
                <a:buFontTx/>
                <a:buNone/>
              </a:pPr>
              <a:t>203</a:t>
            </a:fld>
            <a:endParaRPr lang="it-IT" altLang="en-US" sz="1400">
              <a:solidFill>
                <a:srgbClr val="FFFFFF"/>
              </a:solidFill>
            </a:endParaRPr>
          </a:p>
        </p:txBody>
      </p:sp>
      <p:pic>
        <p:nvPicPr>
          <p:cNvPr id="361475" name="Picture 4" descr="fabbrica automazione nell'industria laimentare imbottigliamento 3">
            <a:extLst>
              <a:ext uri="{FF2B5EF4-FFF2-40B4-BE49-F238E27FC236}">
                <a16:creationId xmlns:a16="http://schemas.microsoft.com/office/drawing/2014/main" id="{8A8985DB-E8D4-4275-73DA-FE3BB169EF31}"/>
              </a:ext>
            </a:extLst>
          </p:cNvPr>
          <p:cNvPicPr>
            <a:picLocks noChangeAspect="1" noChangeArrowheads="1"/>
          </p:cNvPicPr>
          <p:nvPr/>
        </p:nvPicPr>
        <p:blipFill>
          <a:blip r:embed="rId4">
            <a:lum contrast="10000"/>
          </a:blip>
          <a:srcRect/>
          <a:stretch>
            <a:fillRect/>
          </a:stretch>
        </p:blipFill>
        <p:spPr bwMode="auto">
          <a:xfrm>
            <a:off x="611188" y="614363"/>
            <a:ext cx="8027987" cy="52181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36580" name="Text Box 5">
            <a:extLst>
              <a:ext uri="{FF2B5EF4-FFF2-40B4-BE49-F238E27FC236}">
                <a16:creationId xmlns:a16="http://schemas.microsoft.com/office/drawing/2014/main" id="{8C347156-0BDF-9714-AF1D-AA7A898AB149}"/>
              </a:ext>
            </a:extLst>
          </p:cNvPr>
          <p:cNvSpPr txBox="1">
            <a:spLocks noChangeArrowheads="1"/>
          </p:cNvSpPr>
          <p:nvPr/>
        </p:nvSpPr>
        <p:spPr bwMode="auto">
          <a:xfrm>
            <a:off x="1747838" y="5999163"/>
            <a:ext cx="57546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L’AUTOMAZIONE NELL’INDUSTRIA ALIMENTARE</a:t>
            </a:r>
            <a:endParaRPr lang="it-IT" altLang="it-CH" sz="18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8626" name="Slide Number Placeholder 3">
            <a:extLst>
              <a:ext uri="{FF2B5EF4-FFF2-40B4-BE49-F238E27FC236}">
                <a16:creationId xmlns:a16="http://schemas.microsoft.com/office/drawing/2014/main" id="{D0529A9C-D3DC-1B47-89FF-1601B563626B}"/>
              </a:ext>
            </a:extLst>
          </p:cNvPr>
          <p:cNvSpPr>
            <a:spLocks noGrp="1"/>
          </p:cNvSpPr>
          <p:nvPr>
            <p:ph type="sldNum" sz="quarter" idx="12"/>
          </p:nvPr>
        </p:nvSpPr>
        <p:spPr>
          <a:xfrm>
            <a:off x="2649538" y="63484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727FAFC-71AA-42C2-A233-F464C7E2380B}" type="slidenum">
              <a:rPr lang="it-IT" altLang="en-US" sz="1400" smtClean="0">
                <a:solidFill>
                  <a:srgbClr val="FFFFFF"/>
                </a:solidFill>
              </a:rPr>
              <a:pPr>
                <a:spcBef>
                  <a:spcPct val="0"/>
                </a:spcBef>
                <a:buFontTx/>
                <a:buNone/>
              </a:pPr>
              <a:t>204</a:t>
            </a:fld>
            <a:endParaRPr lang="it-IT" altLang="en-US" sz="1400">
              <a:solidFill>
                <a:srgbClr val="FFFFFF"/>
              </a:solidFill>
            </a:endParaRPr>
          </a:p>
        </p:txBody>
      </p:sp>
      <p:pic>
        <p:nvPicPr>
          <p:cNvPr id="362499" name="Picture 4" descr="INDUSRIA ALIMENTARE 17">
            <a:extLst>
              <a:ext uri="{FF2B5EF4-FFF2-40B4-BE49-F238E27FC236}">
                <a16:creationId xmlns:a16="http://schemas.microsoft.com/office/drawing/2014/main" id="{12EA6266-CB99-C713-81C6-82DA5B854A5F}"/>
              </a:ext>
            </a:extLst>
          </p:cNvPr>
          <p:cNvPicPr>
            <a:picLocks noChangeAspect="1" noChangeArrowheads="1"/>
          </p:cNvPicPr>
          <p:nvPr/>
        </p:nvPicPr>
        <p:blipFill>
          <a:blip r:embed="rId4"/>
          <a:srcRect/>
          <a:stretch>
            <a:fillRect/>
          </a:stretch>
        </p:blipFill>
        <p:spPr bwMode="auto">
          <a:xfrm>
            <a:off x="107950" y="115888"/>
            <a:ext cx="4537075" cy="34321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62500" name="Picture 10" descr="industria alimentare gnocchi">
            <a:extLst>
              <a:ext uri="{FF2B5EF4-FFF2-40B4-BE49-F238E27FC236}">
                <a16:creationId xmlns:a16="http://schemas.microsoft.com/office/drawing/2014/main" id="{D62A2FB7-251D-0EF7-3259-B977D7FCC5A3}"/>
              </a:ext>
            </a:extLst>
          </p:cNvPr>
          <p:cNvPicPr>
            <a:picLocks noChangeAspect="1" noChangeArrowheads="1"/>
          </p:cNvPicPr>
          <p:nvPr/>
        </p:nvPicPr>
        <p:blipFill>
          <a:blip r:embed="rId5"/>
          <a:srcRect/>
          <a:stretch>
            <a:fillRect/>
          </a:stretch>
        </p:blipFill>
        <p:spPr bwMode="auto">
          <a:xfrm>
            <a:off x="107950" y="3573463"/>
            <a:ext cx="1079500" cy="17272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62501" name="Picture 11" descr="INDUSTRIA ALIMENTARE IMBOTTGLIAMENTO 3">
            <a:extLst>
              <a:ext uri="{FF2B5EF4-FFF2-40B4-BE49-F238E27FC236}">
                <a16:creationId xmlns:a16="http://schemas.microsoft.com/office/drawing/2014/main" id="{96104E3D-4168-245F-61B6-8D18BDE0CBC9}"/>
              </a:ext>
            </a:extLst>
          </p:cNvPr>
          <p:cNvPicPr>
            <a:picLocks noChangeAspect="1" noChangeArrowheads="1"/>
          </p:cNvPicPr>
          <p:nvPr/>
        </p:nvPicPr>
        <p:blipFill>
          <a:blip r:embed="rId6"/>
          <a:srcRect/>
          <a:stretch>
            <a:fillRect/>
          </a:stretch>
        </p:blipFill>
        <p:spPr bwMode="auto">
          <a:xfrm>
            <a:off x="107950" y="5229225"/>
            <a:ext cx="4211638" cy="14922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62502" name="Picture 15" descr="INDUSTRIA alimentare pasta corta">
            <a:extLst>
              <a:ext uri="{FF2B5EF4-FFF2-40B4-BE49-F238E27FC236}">
                <a16:creationId xmlns:a16="http://schemas.microsoft.com/office/drawing/2014/main" id="{DF664B0D-5A08-8084-421B-0DE330B51266}"/>
              </a:ext>
            </a:extLst>
          </p:cNvPr>
          <p:cNvPicPr>
            <a:picLocks noChangeAspect="1" noChangeArrowheads="1"/>
          </p:cNvPicPr>
          <p:nvPr/>
        </p:nvPicPr>
        <p:blipFill>
          <a:blip r:embed="rId7"/>
          <a:srcRect/>
          <a:stretch>
            <a:fillRect/>
          </a:stretch>
        </p:blipFill>
        <p:spPr bwMode="auto">
          <a:xfrm>
            <a:off x="1403350" y="3644900"/>
            <a:ext cx="1350963" cy="14097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62503" name="Picture 16" descr="industria alimentare spaghett">
            <a:extLst>
              <a:ext uri="{FF2B5EF4-FFF2-40B4-BE49-F238E27FC236}">
                <a16:creationId xmlns:a16="http://schemas.microsoft.com/office/drawing/2014/main" id="{164C0CCD-F324-1019-E40D-44E03A9E29C4}"/>
              </a:ext>
            </a:extLst>
          </p:cNvPr>
          <p:cNvPicPr>
            <a:picLocks noChangeAspect="1" noChangeArrowheads="1"/>
          </p:cNvPicPr>
          <p:nvPr/>
        </p:nvPicPr>
        <p:blipFill>
          <a:blip r:embed="rId8"/>
          <a:srcRect/>
          <a:stretch>
            <a:fillRect/>
          </a:stretch>
        </p:blipFill>
        <p:spPr bwMode="auto">
          <a:xfrm>
            <a:off x="3279775" y="3644900"/>
            <a:ext cx="1379538" cy="20891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62504" name="Picture 17" descr="industria Alimentare imbottigliamento 2">
            <a:extLst>
              <a:ext uri="{FF2B5EF4-FFF2-40B4-BE49-F238E27FC236}">
                <a16:creationId xmlns:a16="http://schemas.microsoft.com/office/drawing/2014/main" id="{2C2905F8-A484-C201-ACAA-149CF580D069}"/>
              </a:ext>
            </a:extLst>
          </p:cNvPr>
          <p:cNvPicPr>
            <a:picLocks noChangeAspect="1" noChangeArrowheads="1"/>
          </p:cNvPicPr>
          <p:nvPr/>
        </p:nvPicPr>
        <p:blipFill>
          <a:blip r:embed="rId9"/>
          <a:srcRect/>
          <a:stretch>
            <a:fillRect/>
          </a:stretch>
        </p:blipFill>
        <p:spPr bwMode="auto">
          <a:xfrm>
            <a:off x="4787900" y="4005263"/>
            <a:ext cx="4176713" cy="27162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38633" name="Text Box 21">
            <a:extLst>
              <a:ext uri="{FF2B5EF4-FFF2-40B4-BE49-F238E27FC236}">
                <a16:creationId xmlns:a16="http://schemas.microsoft.com/office/drawing/2014/main" id="{020C638D-77C7-D304-045D-E29507042CC2}"/>
              </a:ext>
            </a:extLst>
          </p:cNvPr>
          <p:cNvSpPr txBox="1">
            <a:spLocks noChangeArrowheads="1"/>
          </p:cNvSpPr>
          <p:nvPr/>
        </p:nvSpPr>
        <p:spPr bwMode="auto">
          <a:xfrm>
            <a:off x="107950" y="5229225"/>
            <a:ext cx="1116013"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GNOCCHI</a:t>
            </a:r>
            <a:endParaRPr lang="it-IT" altLang="it-CH" sz="1000">
              <a:solidFill>
                <a:srgbClr val="000000"/>
              </a:solidFill>
            </a:endParaRPr>
          </a:p>
        </p:txBody>
      </p:sp>
      <p:sp>
        <p:nvSpPr>
          <p:cNvPr id="538634" name="Text Box 22">
            <a:extLst>
              <a:ext uri="{FF2B5EF4-FFF2-40B4-BE49-F238E27FC236}">
                <a16:creationId xmlns:a16="http://schemas.microsoft.com/office/drawing/2014/main" id="{4B90D21F-77A8-C5B0-34D6-09DCFE51C6CF}"/>
              </a:ext>
            </a:extLst>
          </p:cNvPr>
          <p:cNvSpPr txBox="1">
            <a:spLocks noChangeArrowheads="1"/>
          </p:cNvSpPr>
          <p:nvPr/>
        </p:nvSpPr>
        <p:spPr bwMode="auto">
          <a:xfrm>
            <a:off x="2411413" y="4652963"/>
            <a:ext cx="647700"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PASTA CORTA</a:t>
            </a:r>
            <a:endParaRPr lang="it-IT" altLang="it-CH" sz="1000">
              <a:solidFill>
                <a:srgbClr val="000000"/>
              </a:solidFill>
            </a:endParaRPr>
          </a:p>
        </p:txBody>
      </p:sp>
      <p:sp>
        <p:nvSpPr>
          <p:cNvPr id="538635" name="Text Box 23">
            <a:extLst>
              <a:ext uri="{FF2B5EF4-FFF2-40B4-BE49-F238E27FC236}">
                <a16:creationId xmlns:a16="http://schemas.microsoft.com/office/drawing/2014/main" id="{3DD5675B-13D2-431E-CB7F-6BE793D14765}"/>
              </a:ext>
            </a:extLst>
          </p:cNvPr>
          <p:cNvSpPr txBox="1">
            <a:spLocks noChangeArrowheads="1"/>
          </p:cNvSpPr>
          <p:nvPr/>
        </p:nvSpPr>
        <p:spPr bwMode="auto">
          <a:xfrm>
            <a:off x="3348038" y="5516563"/>
            <a:ext cx="936625"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SPAGHETTI</a:t>
            </a:r>
            <a:endParaRPr lang="it-IT" altLang="it-CH" sz="1000">
              <a:solidFill>
                <a:srgbClr val="000000"/>
              </a:solidFill>
            </a:endParaRPr>
          </a:p>
        </p:txBody>
      </p:sp>
      <p:pic>
        <p:nvPicPr>
          <p:cNvPr id="362509" name="Picture 24" descr="sortiermaschine domaene fuerstenhof">
            <a:extLst>
              <a:ext uri="{FF2B5EF4-FFF2-40B4-BE49-F238E27FC236}">
                <a16:creationId xmlns:a16="http://schemas.microsoft.com/office/drawing/2014/main" id="{BC41602D-B331-57D8-B82D-D5C418751148}"/>
              </a:ext>
            </a:extLst>
          </p:cNvPr>
          <p:cNvPicPr>
            <a:picLocks noChangeAspect="1" noChangeArrowheads="1"/>
          </p:cNvPicPr>
          <p:nvPr/>
        </p:nvPicPr>
        <p:blipFill>
          <a:blip r:embed="rId10"/>
          <a:srcRect/>
          <a:stretch>
            <a:fillRect/>
          </a:stretch>
        </p:blipFill>
        <p:spPr bwMode="auto">
          <a:xfrm>
            <a:off x="4787900" y="115888"/>
            <a:ext cx="4176713" cy="31305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38637" name="Text Box 20">
            <a:extLst>
              <a:ext uri="{FF2B5EF4-FFF2-40B4-BE49-F238E27FC236}">
                <a16:creationId xmlns:a16="http://schemas.microsoft.com/office/drawing/2014/main" id="{E5D03364-1C55-CD20-57E2-796956EF1C91}"/>
              </a:ext>
            </a:extLst>
          </p:cNvPr>
          <p:cNvSpPr txBox="1">
            <a:spLocks noChangeArrowheads="1"/>
          </p:cNvSpPr>
          <p:nvPr/>
        </p:nvSpPr>
        <p:spPr bwMode="auto">
          <a:xfrm>
            <a:off x="4859338" y="3357563"/>
            <a:ext cx="42846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LA MECCANIZZAZIONE E L’AUTOMAZIONE NELL’INDUSTRIA ALIMENTARE</a:t>
            </a:r>
            <a:endParaRPr lang="it-IT" altLang="it-CH" sz="14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0674" name="Slide Number Placeholder 3">
            <a:extLst>
              <a:ext uri="{FF2B5EF4-FFF2-40B4-BE49-F238E27FC236}">
                <a16:creationId xmlns:a16="http://schemas.microsoft.com/office/drawing/2014/main" id="{8EE7EE99-F54F-B5B0-CD33-B9C469B4214E}"/>
              </a:ext>
            </a:extLst>
          </p:cNvPr>
          <p:cNvSpPr>
            <a:spLocks noGrp="1"/>
          </p:cNvSpPr>
          <p:nvPr>
            <p:ph type="sldNum" sz="quarter" idx="12"/>
          </p:nvPr>
        </p:nvSpPr>
        <p:spPr>
          <a:xfrm>
            <a:off x="6875463" y="63150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7DFA82-E385-474B-A12A-ABCEB70FAA4E}" type="slidenum">
              <a:rPr lang="it-IT" altLang="en-US" sz="1400" smtClean="0">
                <a:solidFill>
                  <a:srgbClr val="FFFFFF"/>
                </a:solidFill>
              </a:rPr>
              <a:pPr>
                <a:spcBef>
                  <a:spcPct val="0"/>
                </a:spcBef>
                <a:buFontTx/>
                <a:buNone/>
              </a:pPr>
              <a:t>205</a:t>
            </a:fld>
            <a:endParaRPr lang="it-IT" altLang="en-US" sz="1400">
              <a:solidFill>
                <a:srgbClr val="FFFFFF"/>
              </a:solidFill>
            </a:endParaRPr>
          </a:p>
        </p:txBody>
      </p:sp>
      <p:pic>
        <p:nvPicPr>
          <p:cNvPr id="363523" name="Picture 4" descr="iNDUSTRIA ALIMENTARE 11">
            <a:extLst>
              <a:ext uri="{FF2B5EF4-FFF2-40B4-BE49-F238E27FC236}">
                <a16:creationId xmlns:a16="http://schemas.microsoft.com/office/drawing/2014/main" id="{4B977B19-528F-7C96-2D3E-E82A7E8E07B0}"/>
              </a:ext>
            </a:extLst>
          </p:cNvPr>
          <p:cNvPicPr>
            <a:picLocks noChangeAspect="1" noChangeArrowheads="1"/>
          </p:cNvPicPr>
          <p:nvPr/>
        </p:nvPicPr>
        <p:blipFill>
          <a:blip r:embed="rId4"/>
          <a:srcRect/>
          <a:stretch>
            <a:fillRect/>
          </a:stretch>
        </p:blipFill>
        <p:spPr bwMode="auto">
          <a:xfrm>
            <a:off x="900113" y="525463"/>
            <a:ext cx="7378700" cy="5534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40676" name="Text Box 5">
            <a:extLst>
              <a:ext uri="{FF2B5EF4-FFF2-40B4-BE49-F238E27FC236}">
                <a16:creationId xmlns:a16="http://schemas.microsoft.com/office/drawing/2014/main" id="{36C576D4-CFF2-41D5-84DB-CF560B3F7617}"/>
              </a:ext>
            </a:extLst>
          </p:cNvPr>
          <p:cNvSpPr txBox="1">
            <a:spLocks noChangeArrowheads="1"/>
          </p:cNvSpPr>
          <p:nvPr/>
        </p:nvSpPr>
        <p:spPr bwMode="auto">
          <a:xfrm>
            <a:off x="827088" y="6086475"/>
            <a:ext cx="7345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SI PRODUCE UN FIUME DI SCATOLE DI RAVIOLI</a:t>
            </a:r>
            <a:endParaRPr lang="it-IT" altLang="it-CH" sz="24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22" name="Slide Number Placeholder 1">
            <a:extLst>
              <a:ext uri="{FF2B5EF4-FFF2-40B4-BE49-F238E27FC236}">
                <a16:creationId xmlns:a16="http://schemas.microsoft.com/office/drawing/2014/main" id="{18EBD2C1-2561-E223-B114-8B49094B47DE}"/>
              </a:ext>
            </a:extLst>
          </p:cNvPr>
          <p:cNvSpPr>
            <a:spLocks noGrp="1"/>
          </p:cNvSpPr>
          <p:nvPr>
            <p:ph type="sldNum" sz="quarter" idx="12"/>
          </p:nvPr>
        </p:nvSpPr>
        <p:spPr>
          <a:xfrm>
            <a:off x="6802438" y="62531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EADD22C-8FE2-4D30-8CAA-F56A63CC60C9}" type="slidenum">
              <a:rPr lang="it-IT" altLang="en-US" sz="1400" smtClean="0">
                <a:solidFill>
                  <a:srgbClr val="FFFFFF"/>
                </a:solidFill>
              </a:rPr>
              <a:pPr>
                <a:spcBef>
                  <a:spcPct val="0"/>
                </a:spcBef>
                <a:buFontTx/>
                <a:buNone/>
              </a:pPr>
              <a:t>206</a:t>
            </a:fld>
            <a:endParaRPr lang="it-IT" altLang="en-US" sz="1400">
              <a:solidFill>
                <a:srgbClr val="FFFFFF"/>
              </a:solidFill>
            </a:endParaRPr>
          </a:p>
        </p:txBody>
      </p:sp>
      <p:pic>
        <p:nvPicPr>
          <p:cNvPr id="364547" name="Picture 2" descr="http://www.gamersincanada.com/images/news/entrepot.jpg">
            <a:extLst>
              <a:ext uri="{FF2B5EF4-FFF2-40B4-BE49-F238E27FC236}">
                <a16:creationId xmlns:a16="http://schemas.microsoft.com/office/drawing/2014/main" id="{2F212437-5E7E-48DB-44F7-C3F246159302}"/>
              </a:ext>
            </a:extLst>
          </p:cNvPr>
          <p:cNvPicPr>
            <a:picLocks noChangeAspect="1" noChangeArrowheads="1"/>
          </p:cNvPicPr>
          <p:nvPr/>
        </p:nvPicPr>
        <p:blipFill>
          <a:blip r:embed="rId4"/>
          <a:srcRect/>
          <a:stretch>
            <a:fillRect/>
          </a:stretch>
        </p:blipFill>
        <p:spPr bwMode="auto">
          <a:xfrm>
            <a:off x="1004888" y="579438"/>
            <a:ext cx="4799012" cy="39576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42724" name="TextBox 3">
            <a:extLst>
              <a:ext uri="{FF2B5EF4-FFF2-40B4-BE49-F238E27FC236}">
                <a16:creationId xmlns:a16="http://schemas.microsoft.com/office/drawing/2014/main" id="{B52FD332-E5E4-E97E-61B3-6667E6C5465B}"/>
              </a:ext>
            </a:extLst>
          </p:cNvPr>
          <p:cNvSpPr txBox="1">
            <a:spLocks noChangeArrowheads="1"/>
          </p:cNvSpPr>
          <p:nvPr/>
        </p:nvSpPr>
        <p:spPr bwMode="auto">
          <a:xfrm>
            <a:off x="679450" y="4822825"/>
            <a:ext cx="55721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a:solidFill>
                  <a:srgbClr val="FFFFFF"/>
                </a:solidFill>
              </a:rPr>
              <a:t>... il magazzino della fabbrica di ravioli è stracolmo di merce invenduta (</a:t>
            </a:r>
            <a:r>
              <a:rPr lang="it-CH" altLang="it-CH" sz="2000">
                <a:solidFill>
                  <a:srgbClr val="FFFFFF"/>
                </a:solidFill>
              </a:rPr>
              <a:t>comunque esiste una grande               sovraccapacità produttiva). </a:t>
            </a:r>
            <a:endParaRPr lang="it-IT" altLang="it-CH" sz="2400">
              <a:solidFill>
                <a:srgbClr val="FFFFFF"/>
              </a:solidFill>
            </a:endParaRPr>
          </a:p>
        </p:txBody>
      </p:sp>
      <p:sp>
        <p:nvSpPr>
          <p:cNvPr id="542725" name="TextBox 4">
            <a:extLst>
              <a:ext uri="{FF2B5EF4-FFF2-40B4-BE49-F238E27FC236}">
                <a16:creationId xmlns:a16="http://schemas.microsoft.com/office/drawing/2014/main" id="{DD211B2D-CDD9-B1B0-03EC-78D070A55AF5}"/>
              </a:ext>
            </a:extLst>
          </p:cNvPr>
          <p:cNvSpPr txBox="1">
            <a:spLocks noChangeArrowheads="1"/>
          </p:cNvSpPr>
          <p:nvPr/>
        </p:nvSpPr>
        <p:spPr bwMode="auto">
          <a:xfrm>
            <a:off x="6053138" y="1035050"/>
            <a:ext cx="258445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a:solidFill>
                  <a:srgbClr val="FFFFFF"/>
                </a:solidFill>
              </a:rPr>
              <a:t>Ben presto anche il mercato dei ravioli è saturo e la fabbrica di ravioli deve sospendere la produzione, mentre....</a:t>
            </a:r>
            <a:endParaRPr lang="it-IT" altLang="it-CH" sz="1000">
              <a:solidFill>
                <a:srgbClr val="FFFFFF"/>
              </a:solidFill>
            </a:endParaRPr>
          </a:p>
        </p:txBody>
      </p:sp>
      <p:sp>
        <p:nvSpPr>
          <p:cNvPr id="542726" name="CasellaDiTesto 2">
            <a:extLst>
              <a:ext uri="{FF2B5EF4-FFF2-40B4-BE49-F238E27FC236}">
                <a16:creationId xmlns:a16="http://schemas.microsoft.com/office/drawing/2014/main" id="{61539079-5517-F217-18F2-A98BCC667CEC}"/>
              </a:ext>
            </a:extLst>
          </p:cNvPr>
          <p:cNvSpPr txBox="1">
            <a:spLocks noChangeArrowheads="1"/>
          </p:cNvSpPr>
          <p:nvPr/>
        </p:nvSpPr>
        <p:spPr bwMode="auto">
          <a:xfrm>
            <a:off x="6405563" y="4992688"/>
            <a:ext cx="212725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a:t>In Svizzera ogni anno vengono distrutti 250’000 tonnellate di alimenti eccedenti e/o scaduti</a:t>
            </a:r>
            <a:endParaRPr lang="it-IT" altLang="it-CH" sz="1400"/>
          </a:p>
        </p:txBody>
      </p:sp>
    </p:spTree>
  </p:cSld>
  <p:clrMapOvr>
    <a:overrideClrMapping bg1="dk2" tx1="lt1" bg2="dk1" tx2="lt2" accent1="accent1" accent2="accent2" accent3="accent3" accent4="accent4" accent5="accent5" accent6="accent6" hlink="hlink" folHlink="folHlink"/>
  </p:clrMapOvr>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4770" name="Segnaposto numero diapositiva 1">
            <a:extLst>
              <a:ext uri="{FF2B5EF4-FFF2-40B4-BE49-F238E27FC236}">
                <a16:creationId xmlns:a16="http://schemas.microsoft.com/office/drawing/2014/main" id="{0CF565E1-2133-FC51-E585-6696490FDEC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D8F9329-7717-4977-806E-7C09F825D547}" type="slidenum">
              <a:rPr lang="it-IT" altLang="en-US" sz="1400" smtClean="0">
                <a:solidFill>
                  <a:srgbClr val="000000"/>
                </a:solidFill>
              </a:rPr>
              <a:pPr>
                <a:spcBef>
                  <a:spcPct val="0"/>
                </a:spcBef>
                <a:buFontTx/>
                <a:buNone/>
              </a:pPr>
              <a:t>207</a:t>
            </a:fld>
            <a:endParaRPr lang="it-IT" altLang="en-US" sz="1400">
              <a:solidFill>
                <a:srgbClr val="000000"/>
              </a:solidFill>
            </a:endParaRPr>
          </a:p>
        </p:txBody>
      </p:sp>
      <p:sp>
        <p:nvSpPr>
          <p:cNvPr id="544771" name="CasellaDiTesto 2">
            <a:extLst>
              <a:ext uri="{FF2B5EF4-FFF2-40B4-BE49-F238E27FC236}">
                <a16:creationId xmlns:a16="http://schemas.microsoft.com/office/drawing/2014/main" id="{3EC70531-5DD4-BB5A-0CA1-DEABA71E00BB}"/>
              </a:ext>
            </a:extLst>
          </p:cNvPr>
          <p:cNvSpPr txBox="1">
            <a:spLocks noChangeArrowheads="1"/>
          </p:cNvSpPr>
          <p:nvPr/>
        </p:nvSpPr>
        <p:spPr bwMode="auto">
          <a:xfrm>
            <a:off x="403225" y="692150"/>
            <a:ext cx="8461375"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3600" b="1">
                <a:solidFill>
                  <a:srgbClr val="000000"/>
                </a:solidFill>
              </a:rPr>
              <a:t>In Svizzera: </a:t>
            </a:r>
          </a:p>
          <a:p>
            <a:pPr eaLnBrk="1" hangingPunct="1">
              <a:spcBef>
                <a:spcPct val="0"/>
              </a:spcBef>
              <a:buFontTx/>
              <a:buNone/>
            </a:pPr>
            <a:endParaRPr lang="it-CH" altLang="it-CH" sz="3600" b="1">
              <a:solidFill>
                <a:srgbClr val="000000"/>
              </a:solidFill>
            </a:endParaRPr>
          </a:p>
          <a:p>
            <a:pPr eaLnBrk="1" hangingPunct="1">
              <a:spcBef>
                <a:spcPct val="0"/>
              </a:spcBef>
              <a:buFontTx/>
              <a:buNone/>
            </a:pPr>
            <a:r>
              <a:rPr lang="it-CH" altLang="it-CH" sz="1800" b="1">
                <a:solidFill>
                  <a:srgbClr val="000000"/>
                </a:solidFill>
              </a:rPr>
              <a:t>Grandi eccedenze di latte  -  contingentamento della produzione</a:t>
            </a:r>
          </a:p>
          <a:p>
            <a:pPr eaLnBrk="1" hangingPunct="1">
              <a:spcBef>
                <a:spcPct val="0"/>
              </a:spcBef>
              <a:buFontTx/>
              <a:buNone/>
            </a:pPr>
            <a:endParaRPr lang="it-CH" altLang="it-CH" sz="1800" b="1">
              <a:solidFill>
                <a:srgbClr val="000000"/>
              </a:solidFill>
            </a:endParaRPr>
          </a:p>
          <a:p>
            <a:pPr eaLnBrk="1" hangingPunct="1">
              <a:spcBef>
                <a:spcPct val="0"/>
              </a:spcBef>
              <a:buFontTx/>
              <a:buNone/>
            </a:pPr>
            <a:r>
              <a:rPr lang="it-CH" altLang="it-CH" sz="1800" b="1">
                <a:solidFill>
                  <a:srgbClr val="000000"/>
                </a:solidFill>
              </a:rPr>
              <a:t>Eccedenze di burro – sussidio alla trasformazione in grasso</a:t>
            </a:r>
          </a:p>
          <a:p>
            <a:pPr eaLnBrk="1" hangingPunct="1">
              <a:spcBef>
                <a:spcPct val="0"/>
              </a:spcBef>
              <a:buFontTx/>
              <a:buNone/>
            </a:pPr>
            <a:endParaRPr lang="it-CH" altLang="it-CH" sz="1800" b="1">
              <a:solidFill>
                <a:srgbClr val="000000"/>
              </a:solidFill>
            </a:endParaRPr>
          </a:p>
          <a:p>
            <a:pPr eaLnBrk="1" hangingPunct="1">
              <a:spcBef>
                <a:spcPct val="0"/>
              </a:spcBef>
              <a:buFontTx/>
              <a:buNone/>
            </a:pPr>
            <a:r>
              <a:rPr lang="it-CH" altLang="it-CH" sz="1800" b="1">
                <a:solidFill>
                  <a:srgbClr val="000000"/>
                </a:solidFill>
              </a:rPr>
              <a:t>Eccedenze di formaggio – sussidio all’esportazione</a:t>
            </a:r>
          </a:p>
          <a:p>
            <a:pPr eaLnBrk="1" hangingPunct="1">
              <a:spcBef>
                <a:spcPct val="0"/>
              </a:spcBef>
              <a:buFontTx/>
              <a:buNone/>
            </a:pPr>
            <a:endParaRPr lang="it-CH" altLang="it-CH" sz="1800" b="1">
              <a:solidFill>
                <a:srgbClr val="000000"/>
              </a:solidFill>
            </a:endParaRPr>
          </a:p>
          <a:p>
            <a:pPr eaLnBrk="1" hangingPunct="1">
              <a:spcBef>
                <a:spcPct val="0"/>
              </a:spcBef>
              <a:buFontTx/>
              <a:buNone/>
            </a:pPr>
            <a:r>
              <a:rPr lang="it-CH" altLang="it-CH" sz="1800" b="1">
                <a:solidFill>
                  <a:srgbClr val="000000"/>
                </a:solidFill>
              </a:rPr>
              <a:t>Eccedenze di carne – sussidio alla distruzione e regalo alla Corea del Nord</a:t>
            </a:r>
          </a:p>
          <a:p>
            <a:pPr eaLnBrk="1" hangingPunct="1">
              <a:spcBef>
                <a:spcPct val="0"/>
              </a:spcBef>
              <a:buFontTx/>
              <a:buNone/>
            </a:pPr>
            <a:endParaRPr lang="it-CH" altLang="it-CH" sz="1800" b="1">
              <a:solidFill>
                <a:srgbClr val="000000"/>
              </a:solidFill>
            </a:endParaRPr>
          </a:p>
          <a:p>
            <a:pPr eaLnBrk="1" hangingPunct="1">
              <a:spcBef>
                <a:spcPct val="0"/>
              </a:spcBef>
              <a:buFontTx/>
              <a:buNone/>
            </a:pPr>
            <a:r>
              <a:rPr lang="it-CH" altLang="it-CH" sz="1800" b="1">
                <a:solidFill>
                  <a:srgbClr val="000000"/>
                </a:solidFill>
              </a:rPr>
              <a:t>Eccedenze di albicocche del vallese – compostaggio</a:t>
            </a:r>
          </a:p>
          <a:p>
            <a:pPr eaLnBrk="1" hangingPunct="1">
              <a:spcBef>
                <a:spcPct val="0"/>
              </a:spcBef>
              <a:buFontTx/>
              <a:buNone/>
            </a:pPr>
            <a:endParaRPr lang="it-CH" altLang="it-CH" sz="1800" b="1">
              <a:solidFill>
                <a:srgbClr val="000000"/>
              </a:solidFill>
            </a:endParaRPr>
          </a:p>
          <a:p>
            <a:pPr eaLnBrk="1" hangingPunct="1">
              <a:spcBef>
                <a:spcPct val="0"/>
              </a:spcBef>
              <a:buFontTx/>
              <a:buNone/>
            </a:pPr>
            <a:r>
              <a:rPr lang="it-CH" altLang="it-CH" sz="1800" b="1">
                <a:solidFill>
                  <a:srgbClr val="000000"/>
                </a:solidFill>
              </a:rPr>
              <a:t>Eccedenza di ortaggi ticinesi se in ritardo – compostaggio</a:t>
            </a:r>
          </a:p>
          <a:p>
            <a:pPr eaLnBrk="1" hangingPunct="1">
              <a:spcBef>
                <a:spcPct val="0"/>
              </a:spcBef>
              <a:buFontTx/>
              <a:buNone/>
            </a:pPr>
            <a:endParaRPr lang="it-CH" altLang="it-CH" sz="1800" b="1">
              <a:solidFill>
                <a:srgbClr val="000000"/>
              </a:solidFill>
            </a:endParaRPr>
          </a:p>
          <a:p>
            <a:pPr eaLnBrk="1" hangingPunct="1">
              <a:spcBef>
                <a:spcPct val="0"/>
              </a:spcBef>
              <a:buFontTx/>
              <a:buNone/>
            </a:pPr>
            <a:r>
              <a:rPr lang="it-CH" altLang="it-CH" sz="1800" b="1">
                <a:solidFill>
                  <a:srgbClr val="000000"/>
                </a:solidFill>
              </a:rPr>
              <a:t>Ogni anno vengono gettate 250’000 tonnellate di cibarie</a:t>
            </a:r>
          </a:p>
          <a:p>
            <a:pPr eaLnBrk="1" hangingPunct="1">
              <a:spcBef>
                <a:spcPct val="0"/>
              </a:spcBef>
              <a:buFontTx/>
              <a:buNone/>
            </a:pPr>
            <a:endParaRPr lang="it-CH" altLang="it-CH" sz="1800" b="1">
              <a:solidFill>
                <a:srgbClr val="000000"/>
              </a:solidFill>
            </a:endParaRPr>
          </a:p>
          <a:p>
            <a:pPr eaLnBrk="1" hangingPunct="1">
              <a:spcBef>
                <a:spcPct val="0"/>
              </a:spcBef>
              <a:buFontTx/>
              <a:buNone/>
            </a:pPr>
            <a:r>
              <a:rPr lang="it-CH" altLang="it-CH" sz="1800" b="1">
                <a:solidFill>
                  <a:srgbClr val="000000"/>
                </a:solidFill>
              </a:rPr>
              <a:t>Si ricorda la vicenda della fabbrica di ravioli Hero (qualità)</a:t>
            </a:r>
            <a:endParaRPr lang="it-IT" altLang="it-CH" sz="1800" b="1">
              <a:solidFill>
                <a:srgbClr val="000000"/>
              </a:solidFill>
            </a:endParaRPr>
          </a:p>
        </p:txBody>
      </p:sp>
      <p:pic>
        <p:nvPicPr>
          <p:cNvPr id="365572" name="Picture 4" descr="C:\Dokumente und Einstellungen\Enrico\Eigene Dateien\Enrico\Documenti\AA Enrico nuovo\Politica\Presentazione marxismo\Troppo latte.jpg">
            <a:extLst>
              <a:ext uri="{FF2B5EF4-FFF2-40B4-BE49-F238E27FC236}">
                <a16:creationId xmlns:a16="http://schemas.microsoft.com/office/drawing/2014/main" id="{2F43E325-A6BC-2971-F468-47B765C401B2}"/>
              </a:ext>
            </a:extLst>
          </p:cNvPr>
          <p:cNvPicPr>
            <a:picLocks noChangeAspect="1" noChangeArrowheads="1"/>
          </p:cNvPicPr>
          <p:nvPr/>
        </p:nvPicPr>
        <p:blipFill>
          <a:blip r:embed="rId3"/>
          <a:srcRect/>
          <a:stretch>
            <a:fillRect/>
          </a:stretch>
        </p:blipFill>
        <p:spPr bwMode="auto">
          <a:xfrm>
            <a:off x="5435600" y="404813"/>
            <a:ext cx="1846263" cy="126523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8" name="Picture 2">
            <a:extLst>
              <a:ext uri="{FF2B5EF4-FFF2-40B4-BE49-F238E27FC236}">
                <a16:creationId xmlns:a16="http://schemas.microsoft.com/office/drawing/2014/main" id="{AA05C75B-720E-6A39-37AC-5D1E74434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 y="-19050"/>
            <a:ext cx="917575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6819" name="TextBox 3">
            <a:extLst>
              <a:ext uri="{FF2B5EF4-FFF2-40B4-BE49-F238E27FC236}">
                <a16:creationId xmlns:a16="http://schemas.microsoft.com/office/drawing/2014/main" id="{5C48665D-8CE4-BE92-F14D-A02DF2E2D73F}"/>
              </a:ext>
            </a:extLst>
          </p:cNvPr>
          <p:cNvSpPr txBox="1">
            <a:spLocks noChangeArrowheads="1"/>
          </p:cNvSpPr>
          <p:nvPr/>
        </p:nvSpPr>
        <p:spPr bwMode="auto">
          <a:xfrm>
            <a:off x="7164288" y="4797152"/>
            <a:ext cx="792088" cy="400110"/>
          </a:xfrm>
          <a:prstGeom prst="rect">
            <a:avLst/>
          </a:prstGeom>
          <a:noFill/>
          <a:ln>
            <a:noFill/>
          </a:ln>
          <a:scene3d>
            <a:camera prst="perspectiveContrastingRightFacing"/>
            <a:lightRig rig="threePt" dir="t"/>
          </a:scene3d>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2000" b="1" dirty="0">
                <a:solidFill>
                  <a:srgbClr val="000000"/>
                </a:solidFill>
              </a:rPr>
              <a:t>2028</a:t>
            </a:r>
          </a:p>
        </p:txBody>
      </p:sp>
      <p:sp>
        <p:nvSpPr>
          <p:cNvPr id="546820" name="Slide Number Placeholder 1">
            <a:extLst>
              <a:ext uri="{FF2B5EF4-FFF2-40B4-BE49-F238E27FC236}">
                <a16:creationId xmlns:a16="http://schemas.microsoft.com/office/drawing/2014/main" id="{59D65E35-B8C5-6922-47E9-C5677FF14430}"/>
              </a:ext>
            </a:extLst>
          </p:cNvPr>
          <p:cNvSpPr>
            <a:spLocks noGrp="1"/>
          </p:cNvSpPr>
          <p:nvPr>
            <p:ph type="sldNum" sz="quarter" idx="12"/>
          </p:nvPr>
        </p:nvSpPr>
        <p:spPr>
          <a:xfrm>
            <a:off x="6300788" y="55165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EC77C9-E6BB-410D-9A2D-0118324BB5A5}" type="slidenum">
              <a:rPr lang="it-IT" altLang="en-US" sz="1400" smtClean="0">
                <a:solidFill>
                  <a:srgbClr val="000000"/>
                </a:solidFill>
              </a:rPr>
              <a:pPr>
                <a:spcBef>
                  <a:spcPct val="0"/>
                </a:spcBef>
                <a:buFontTx/>
                <a:buNone/>
              </a:pPr>
              <a:t>208</a:t>
            </a:fld>
            <a:endParaRPr lang="it-IT" altLang="en-US" sz="1400">
              <a:solidFill>
                <a:srgbClr val="000000"/>
              </a:solidFill>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Titolo 1">
            <a:extLst>
              <a:ext uri="{FF2B5EF4-FFF2-40B4-BE49-F238E27FC236}">
                <a16:creationId xmlns:a16="http://schemas.microsoft.com/office/drawing/2014/main" id="{D9D32766-0C78-B12A-D3AD-4C50C1DA4447}"/>
              </a:ext>
            </a:extLst>
          </p:cNvPr>
          <p:cNvSpPr>
            <a:spLocks noGrp="1" noChangeArrowheads="1"/>
          </p:cNvSpPr>
          <p:nvPr>
            <p:ph type="title"/>
          </p:nvPr>
        </p:nvSpPr>
        <p:spPr>
          <a:xfrm>
            <a:off x="3001963" y="596900"/>
            <a:ext cx="3529012" cy="869950"/>
          </a:xfrm>
        </p:spPr>
        <p:txBody>
          <a:bodyPr/>
          <a:lstStyle/>
          <a:p>
            <a:r>
              <a:rPr lang="it-CH" altLang="it-CH"/>
              <a:t>Esercizio</a:t>
            </a:r>
          </a:p>
        </p:txBody>
      </p:sp>
      <p:sp>
        <p:nvSpPr>
          <p:cNvPr id="548867" name="Segnaposto numero diapositiva 3">
            <a:extLst>
              <a:ext uri="{FF2B5EF4-FFF2-40B4-BE49-F238E27FC236}">
                <a16:creationId xmlns:a16="http://schemas.microsoft.com/office/drawing/2014/main" id="{874D3968-C53C-BFC0-1F45-89360ADD20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3A0C7FC-1ACE-4637-B9CF-FCA04B96AAA8}" type="slidenum">
              <a:rPr lang="it-IT" altLang="en-US" sz="1400" smtClean="0">
                <a:solidFill>
                  <a:srgbClr val="000000"/>
                </a:solidFill>
              </a:rPr>
              <a:pPr>
                <a:spcBef>
                  <a:spcPct val="0"/>
                </a:spcBef>
                <a:buFontTx/>
                <a:buNone/>
              </a:pPr>
              <a:t>209</a:t>
            </a:fld>
            <a:endParaRPr lang="it-IT" altLang="en-US" sz="1400">
              <a:solidFill>
                <a:srgbClr val="000000"/>
              </a:solidFill>
            </a:endParaRPr>
          </a:p>
        </p:txBody>
      </p:sp>
      <p:sp>
        <p:nvSpPr>
          <p:cNvPr id="548868" name="CasellaDiTesto 4">
            <a:extLst>
              <a:ext uri="{FF2B5EF4-FFF2-40B4-BE49-F238E27FC236}">
                <a16:creationId xmlns:a16="http://schemas.microsoft.com/office/drawing/2014/main" id="{F3525CF1-527E-C829-7F5F-18FEB0931C6C}"/>
              </a:ext>
            </a:extLst>
          </p:cNvPr>
          <p:cNvSpPr txBox="1">
            <a:spLocks noChangeArrowheads="1"/>
          </p:cNvSpPr>
          <p:nvPr/>
        </p:nvSpPr>
        <p:spPr bwMode="auto">
          <a:xfrm>
            <a:off x="1403350" y="1504950"/>
            <a:ext cx="7129463"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2000" b="1">
              <a:solidFill>
                <a:srgbClr val="000000"/>
              </a:solidFill>
            </a:endParaRPr>
          </a:p>
          <a:p>
            <a:pPr eaLnBrk="1" hangingPunct="1">
              <a:spcBef>
                <a:spcPct val="0"/>
              </a:spcBef>
              <a:buFontTx/>
              <a:buNone/>
            </a:pPr>
            <a:r>
              <a:rPr lang="it-CH" altLang="it-CH" sz="2000" b="1">
                <a:solidFill>
                  <a:srgbClr val="000000"/>
                </a:solidFill>
              </a:rPr>
              <a:t>Un computer ha una scadenza?</a:t>
            </a:r>
            <a:r>
              <a:rPr lang="it-CH" altLang="it-CH" sz="2000">
                <a:solidFill>
                  <a:srgbClr val="000000"/>
                </a:solidFill>
              </a:rPr>
              <a:t>  </a:t>
            </a:r>
          </a:p>
          <a:p>
            <a:pPr eaLnBrk="1" hangingPunct="1">
              <a:spcBef>
                <a:spcPct val="0"/>
              </a:spcBef>
              <a:buFontTx/>
              <a:buNone/>
            </a:pPr>
            <a:r>
              <a:rPr lang="it-CH" altLang="it-CH" sz="1800">
                <a:solidFill>
                  <a:srgbClr val="000000"/>
                </a:solidFill>
              </a:rPr>
              <a:t>Obsoleto  -  5 anni</a:t>
            </a:r>
          </a:p>
          <a:p>
            <a:pPr eaLnBrk="1" hangingPunct="1">
              <a:spcBef>
                <a:spcPct val="0"/>
              </a:spcBef>
              <a:buFontTx/>
              <a:buNone/>
            </a:pPr>
            <a:endParaRPr lang="it-CH" altLang="it-CH" sz="2000">
              <a:solidFill>
                <a:srgbClr val="000000"/>
              </a:solidFill>
            </a:endParaRPr>
          </a:p>
          <a:p>
            <a:pPr eaLnBrk="1" hangingPunct="1">
              <a:spcBef>
                <a:spcPct val="0"/>
              </a:spcBef>
              <a:buFontTx/>
              <a:buNone/>
            </a:pPr>
            <a:r>
              <a:rPr lang="it-CH" altLang="it-CH" sz="2000" b="1">
                <a:solidFill>
                  <a:srgbClr val="000000"/>
                </a:solidFill>
              </a:rPr>
              <a:t>Una casa ha una scadenza</a:t>
            </a:r>
            <a:r>
              <a:rPr lang="it-CH" altLang="it-CH" sz="1800">
                <a:solidFill>
                  <a:srgbClr val="000000"/>
                </a:solidFill>
              </a:rPr>
              <a:t>? </a:t>
            </a:r>
          </a:p>
          <a:p>
            <a:pPr eaLnBrk="1" hangingPunct="1">
              <a:spcBef>
                <a:spcPct val="0"/>
              </a:spcBef>
              <a:buFontTx/>
              <a:buNone/>
            </a:pPr>
            <a:r>
              <a:rPr lang="it-CH" altLang="it-CH" sz="1800">
                <a:solidFill>
                  <a:srgbClr val="000000"/>
                </a:solidFill>
              </a:rPr>
              <a:t>2 % ammortamento annuo - 50 anni</a:t>
            </a:r>
          </a:p>
          <a:p>
            <a:pPr eaLnBrk="1" hangingPunct="1">
              <a:spcBef>
                <a:spcPct val="0"/>
              </a:spcBef>
              <a:buFontTx/>
              <a:buNone/>
            </a:pPr>
            <a:r>
              <a:rPr lang="it-CH" altLang="it-CH" sz="1800">
                <a:solidFill>
                  <a:srgbClr val="000000"/>
                </a:solidFill>
              </a:rPr>
              <a:t>revoca dell’abitabilità</a:t>
            </a:r>
          </a:p>
          <a:p>
            <a:pPr eaLnBrk="1" hangingPunct="1">
              <a:spcBef>
                <a:spcPct val="0"/>
              </a:spcBef>
              <a:buFontTx/>
              <a:buNone/>
            </a:pPr>
            <a:endParaRPr lang="it-CH" altLang="it-CH" sz="1800">
              <a:solidFill>
                <a:srgbClr val="000000"/>
              </a:solidFill>
            </a:endParaRPr>
          </a:p>
          <a:p>
            <a:pPr eaLnBrk="1" hangingPunct="1">
              <a:spcBef>
                <a:spcPct val="0"/>
              </a:spcBef>
              <a:buFontTx/>
              <a:buNone/>
            </a:pPr>
            <a:r>
              <a:rPr lang="it-CH" altLang="it-CH" sz="2000" b="1">
                <a:solidFill>
                  <a:srgbClr val="000000"/>
                </a:solidFill>
              </a:rPr>
              <a:t>Un’automobile ha una scadenza?</a:t>
            </a:r>
          </a:p>
          <a:p>
            <a:pPr eaLnBrk="1" hangingPunct="1">
              <a:spcBef>
                <a:spcPct val="0"/>
              </a:spcBef>
              <a:buFontTx/>
              <a:buNone/>
            </a:pPr>
            <a:r>
              <a:rPr lang="it-CH" altLang="it-CH" sz="1800">
                <a:solidFill>
                  <a:srgbClr val="000000"/>
                </a:solidFill>
              </a:rPr>
              <a:t>Quando non passa più il collaudo.</a:t>
            </a:r>
          </a:p>
          <a:p>
            <a:pPr eaLnBrk="1" hangingPunct="1">
              <a:spcBef>
                <a:spcPct val="0"/>
              </a:spcBef>
              <a:buFontTx/>
              <a:buNone/>
            </a:pPr>
            <a:endParaRPr lang="it-CH" altLang="it-CH" sz="1800">
              <a:solidFill>
                <a:srgbClr val="000000"/>
              </a:solidFill>
            </a:endParaRPr>
          </a:p>
          <a:p>
            <a:pPr eaLnBrk="1" hangingPunct="1">
              <a:spcBef>
                <a:spcPct val="0"/>
              </a:spcBef>
              <a:buFontTx/>
              <a:buNone/>
            </a:pPr>
            <a:r>
              <a:rPr lang="it-CH" altLang="it-CH" sz="2000" b="1">
                <a:solidFill>
                  <a:srgbClr val="000000"/>
                </a:solidFill>
              </a:rPr>
              <a:t>Un vestito ha una scadenza?</a:t>
            </a:r>
          </a:p>
          <a:p>
            <a:pPr eaLnBrk="1" hangingPunct="1">
              <a:spcBef>
                <a:spcPct val="0"/>
              </a:spcBef>
              <a:buFontTx/>
              <a:buNone/>
            </a:pPr>
            <a:r>
              <a:rPr lang="it-CH" altLang="it-CH" sz="1800">
                <a:solidFill>
                  <a:srgbClr val="000000"/>
                </a:solidFill>
              </a:rPr>
              <a:t>Non è più di moda</a:t>
            </a:r>
          </a:p>
          <a:p>
            <a:pPr eaLnBrk="1" hangingPunct="1">
              <a:spcBef>
                <a:spcPct val="0"/>
              </a:spcBef>
              <a:buFontTx/>
              <a:buNone/>
            </a:pPr>
            <a:r>
              <a:rPr lang="it-CH" altLang="it-CH" sz="1800">
                <a:solidFill>
                  <a:srgbClr val="000000"/>
                </a:solidFill>
              </a:rPr>
              <a:t>Una ragazza di oggi indosserebbe un vestito di sua nonna?</a:t>
            </a:r>
          </a:p>
          <a:p>
            <a:pPr eaLnBrk="1" hangingPunct="1">
              <a:spcBef>
                <a:spcPct val="0"/>
              </a:spcBef>
              <a:buFontTx/>
              <a:buNone/>
            </a:pPr>
            <a:endParaRPr lang="it-CH" altLang="it-CH" sz="1800">
              <a:solidFill>
                <a:srgbClr val="000000"/>
              </a:solidFill>
            </a:endParaRPr>
          </a:p>
          <a:p>
            <a:pPr eaLnBrk="1" hangingPunct="1">
              <a:spcBef>
                <a:spcPct val="0"/>
              </a:spcBef>
              <a:buFontTx/>
              <a:buNone/>
            </a:pPr>
            <a:endParaRPr lang="it-CH" altLang="it-CH" sz="1800">
              <a:solidFill>
                <a:srgbClr val="000000"/>
              </a:solidFill>
            </a:endParaRPr>
          </a:p>
          <a:p>
            <a:pPr eaLnBrk="1" hangingPunct="1">
              <a:spcBef>
                <a:spcPct val="0"/>
              </a:spcBef>
              <a:buFontTx/>
              <a:buNone/>
            </a:pPr>
            <a:endParaRPr lang="it-CH" altLang="it-CH" sz="180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5">
            <a:extLst>
              <a:ext uri="{FF2B5EF4-FFF2-40B4-BE49-F238E27FC236}">
                <a16:creationId xmlns:a16="http://schemas.microsoft.com/office/drawing/2014/main" id="{1DCFE14F-1498-8884-547C-6E80A5FE5EB9}"/>
              </a:ext>
            </a:extLst>
          </p:cNvPr>
          <p:cNvSpPr>
            <a:spLocks noGrp="1"/>
          </p:cNvSpPr>
          <p:nvPr>
            <p:ph type="sldNum" sz="quarter" idx="12"/>
          </p:nvPr>
        </p:nvSpPr>
        <p:spPr>
          <a:xfrm>
            <a:off x="6983413" y="61325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CEAC579-A0CF-477F-B145-B4374D9F244D}" type="slidenum">
              <a:rPr lang="it-IT" altLang="en-US" sz="1400" smtClean="0">
                <a:solidFill>
                  <a:srgbClr val="000000"/>
                </a:solidFill>
              </a:rPr>
              <a:pPr>
                <a:spcBef>
                  <a:spcPct val="0"/>
                </a:spcBef>
                <a:buFontTx/>
                <a:buNone/>
              </a:pPr>
              <a:t>21</a:t>
            </a:fld>
            <a:endParaRPr lang="it-IT" altLang="en-US" sz="1400">
              <a:solidFill>
                <a:srgbClr val="000000"/>
              </a:solidFill>
            </a:endParaRPr>
          </a:p>
        </p:txBody>
      </p:sp>
      <p:sp>
        <p:nvSpPr>
          <p:cNvPr id="168963" name="Rectangle 2">
            <a:extLst>
              <a:ext uri="{FF2B5EF4-FFF2-40B4-BE49-F238E27FC236}">
                <a16:creationId xmlns:a16="http://schemas.microsoft.com/office/drawing/2014/main" id="{08A6DE1B-7C07-42C7-731E-BAA47B8F6E93}"/>
              </a:ext>
            </a:extLst>
          </p:cNvPr>
          <p:cNvSpPr>
            <a:spLocks noGrp="1" noChangeArrowheads="1"/>
          </p:cNvSpPr>
          <p:nvPr>
            <p:ph type="title"/>
          </p:nvPr>
        </p:nvSpPr>
        <p:spPr/>
        <p:txBody>
          <a:bodyPr/>
          <a:lstStyle/>
          <a:p>
            <a:pPr eaLnBrk="1" hangingPunct="1"/>
            <a:r>
              <a:rPr lang="fr-CH" altLang="it-CH" b="1"/>
              <a:t>COSTO DI UN’AUTOMOBILE</a:t>
            </a:r>
            <a:endParaRPr lang="it-IT" altLang="it-CH" b="1"/>
          </a:p>
        </p:txBody>
      </p:sp>
      <p:sp>
        <p:nvSpPr>
          <p:cNvPr id="168964" name="Rectangle 3">
            <a:extLst>
              <a:ext uri="{FF2B5EF4-FFF2-40B4-BE49-F238E27FC236}">
                <a16:creationId xmlns:a16="http://schemas.microsoft.com/office/drawing/2014/main" id="{05451F3E-E18D-EF6E-ADC6-DB8EE4CE40FC}"/>
              </a:ext>
            </a:extLst>
          </p:cNvPr>
          <p:cNvSpPr>
            <a:spLocks noGrp="1" noChangeArrowheads="1"/>
          </p:cNvSpPr>
          <p:nvPr>
            <p:ph type="body" idx="1"/>
          </p:nvPr>
        </p:nvSpPr>
        <p:spPr>
          <a:xfrm>
            <a:off x="500063" y="1428750"/>
            <a:ext cx="8229600" cy="4968875"/>
          </a:xfrm>
          <a:ln w="3175">
            <a:solidFill>
              <a:schemeClr val="tx1"/>
            </a:solidFill>
            <a:miter lim="800000"/>
            <a:headEnd/>
            <a:tailEnd/>
          </a:ln>
        </p:spPr>
        <p:txBody>
          <a:bodyPr/>
          <a:lstStyle/>
          <a:p>
            <a:pPr eaLnBrk="1" hangingPunct="1"/>
            <a:endParaRPr lang="fr-CH" altLang="it-CH"/>
          </a:p>
          <a:p>
            <a:pPr eaLnBrk="1" hangingPunct="1"/>
            <a:r>
              <a:rPr lang="fr-CH" altLang="it-CH"/>
              <a:t>Materiale  : 		5’000.- fr</a:t>
            </a:r>
          </a:p>
          <a:p>
            <a:pPr eaLnBrk="1" hangingPunct="1"/>
            <a:r>
              <a:rPr lang="fr-CH" altLang="it-CH"/>
              <a:t>Mano  d’opera :	5’000.- fr</a:t>
            </a:r>
          </a:p>
          <a:p>
            <a:pPr eaLnBrk="1" hangingPunct="1"/>
            <a:r>
              <a:rPr lang="fr-CH" altLang="it-CH"/>
              <a:t>Costi fissi :		5’000.- fr</a:t>
            </a:r>
          </a:p>
          <a:p>
            <a:pPr eaLnBrk="1" hangingPunct="1"/>
            <a:r>
              <a:rPr lang="fr-CH" altLang="it-CH"/>
              <a:t>Guadagno* :		5’000.- fr</a:t>
            </a:r>
          </a:p>
          <a:p>
            <a:pPr eaLnBrk="1" hangingPunct="1">
              <a:buFontTx/>
              <a:buNone/>
            </a:pPr>
            <a:r>
              <a:rPr lang="fr-CH" altLang="it-CH"/>
              <a:t>				______________</a:t>
            </a:r>
          </a:p>
          <a:p>
            <a:pPr eaLnBrk="1" hangingPunct="1">
              <a:buFontTx/>
              <a:buNone/>
            </a:pPr>
            <a:r>
              <a:rPr lang="fr-CH" altLang="it-CH"/>
              <a:t>	</a:t>
            </a:r>
            <a:r>
              <a:rPr lang="fr-CH" altLang="it-CH" b="1" u="sng"/>
              <a:t>Totale</a:t>
            </a:r>
            <a:r>
              <a:rPr lang="fr-CH" altLang="it-CH"/>
              <a:t>		      </a:t>
            </a:r>
            <a:r>
              <a:rPr lang="fr-CH" altLang="it-CH" b="1">
                <a:solidFill>
                  <a:srgbClr val="FF3300"/>
                </a:solidFill>
              </a:rPr>
              <a:t>20’000.- fr</a:t>
            </a:r>
          </a:p>
          <a:p>
            <a:pPr eaLnBrk="1" hangingPunct="1">
              <a:buFontTx/>
              <a:buNone/>
            </a:pPr>
            <a:endParaRPr lang="it-IT" altLang="it-CH" b="1" u="sng"/>
          </a:p>
        </p:txBody>
      </p:sp>
      <p:sp>
        <p:nvSpPr>
          <p:cNvPr id="168965" name="Line 5">
            <a:extLst>
              <a:ext uri="{FF2B5EF4-FFF2-40B4-BE49-F238E27FC236}">
                <a16:creationId xmlns:a16="http://schemas.microsoft.com/office/drawing/2014/main" id="{5C4BEA84-597D-504A-C6CF-4C2E3E6D58E3}"/>
              </a:ext>
            </a:extLst>
          </p:cNvPr>
          <p:cNvSpPr>
            <a:spLocks noChangeShapeType="1"/>
          </p:cNvSpPr>
          <p:nvPr/>
        </p:nvSpPr>
        <p:spPr bwMode="auto">
          <a:xfrm>
            <a:off x="3276600" y="5805488"/>
            <a:ext cx="31670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8966" name="TextBox 6">
            <a:extLst>
              <a:ext uri="{FF2B5EF4-FFF2-40B4-BE49-F238E27FC236}">
                <a16:creationId xmlns:a16="http://schemas.microsoft.com/office/drawing/2014/main" id="{EB5A1835-796D-9091-677D-B259EDFC880A}"/>
              </a:ext>
            </a:extLst>
          </p:cNvPr>
          <p:cNvSpPr txBox="1">
            <a:spLocks noChangeArrowheads="1"/>
          </p:cNvSpPr>
          <p:nvPr/>
        </p:nvSpPr>
        <p:spPr bwMode="auto">
          <a:xfrm>
            <a:off x="214313" y="6500813"/>
            <a:ext cx="87868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000000"/>
                </a:solidFill>
              </a:rPr>
              <a:t>Per il capitalista anche la posizione “Mano d’opera” è semplicemente un costo (le risorse umane) da ridurre il più possibile per poter aumentare al massimo possibile la posizione “Guadagno”</a:t>
            </a:r>
          </a:p>
        </p:txBody>
      </p:sp>
      <p:pic>
        <p:nvPicPr>
          <p:cNvPr id="168967" name="Picture 7">
            <a:extLst>
              <a:ext uri="{FF2B5EF4-FFF2-40B4-BE49-F238E27FC236}">
                <a16:creationId xmlns:a16="http://schemas.microsoft.com/office/drawing/2014/main" id="{FA10136F-8DCB-BEAA-8E85-1E55A2B02D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0463" y="4797425"/>
            <a:ext cx="8350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a:extLst>
              <a:ext uri="{FF2B5EF4-FFF2-40B4-BE49-F238E27FC236}">
                <a16:creationId xmlns:a16="http://schemas.microsoft.com/office/drawing/2014/main" id="{181C3ADF-BC58-958A-620C-9F225D8D918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0914" name="Slide Number Placeholder 3">
            <a:extLst>
              <a:ext uri="{FF2B5EF4-FFF2-40B4-BE49-F238E27FC236}">
                <a16:creationId xmlns:a16="http://schemas.microsoft.com/office/drawing/2014/main" id="{4AC0E2ED-0E72-0B08-3CE8-660258DEA24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8A7982-FAB5-4438-90EE-1971AD229FA6}" type="slidenum">
              <a:rPr lang="it-IT" altLang="en-US" sz="1400" smtClean="0">
                <a:solidFill>
                  <a:srgbClr val="FFFFFF"/>
                </a:solidFill>
              </a:rPr>
              <a:pPr>
                <a:spcBef>
                  <a:spcPct val="0"/>
                </a:spcBef>
                <a:buFontTx/>
                <a:buNone/>
              </a:pPr>
              <a:t>210</a:t>
            </a:fld>
            <a:endParaRPr lang="it-IT" altLang="en-US" sz="1400">
              <a:solidFill>
                <a:srgbClr val="FFFFFF"/>
              </a:solidFill>
            </a:endParaRPr>
          </a:p>
        </p:txBody>
      </p:sp>
      <p:pic>
        <p:nvPicPr>
          <p:cNvPr id="368643" name="Picture 9" descr="Manif 2 bis">
            <a:extLst>
              <a:ext uri="{FF2B5EF4-FFF2-40B4-BE49-F238E27FC236}">
                <a16:creationId xmlns:a16="http://schemas.microsoft.com/office/drawing/2014/main" id="{FC9E1713-8331-65D1-284F-E863E8F88777}"/>
              </a:ext>
            </a:extLst>
          </p:cNvPr>
          <p:cNvPicPr>
            <a:picLocks noChangeAspect="1" noChangeArrowheads="1"/>
          </p:cNvPicPr>
          <p:nvPr/>
        </p:nvPicPr>
        <p:blipFill>
          <a:blip r:embed="rId4"/>
          <a:srcRect/>
          <a:stretch>
            <a:fillRect/>
          </a:stretch>
        </p:blipFill>
        <p:spPr bwMode="auto">
          <a:xfrm>
            <a:off x="755650" y="792163"/>
            <a:ext cx="7773988" cy="47672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50916" name="Text Box 10">
            <a:extLst>
              <a:ext uri="{FF2B5EF4-FFF2-40B4-BE49-F238E27FC236}">
                <a16:creationId xmlns:a16="http://schemas.microsoft.com/office/drawing/2014/main" id="{AF324225-7603-BF3D-A7BB-6609BF3344FA}"/>
              </a:ext>
            </a:extLst>
          </p:cNvPr>
          <p:cNvSpPr txBox="1">
            <a:spLocks noChangeArrowheads="1"/>
          </p:cNvSpPr>
          <p:nvPr/>
        </p:nvSpPr>
        <p:spPr bwMode="auto">
          <a:xfrm rot="60000">
            <a:off x="3635375" y="1277938"/>
            <a:ext cx="26654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5C1F00"/>
                </a:solidFill>
                <a:latin typeface="Arial Black" panose="020B0A04020102020204" pitchFamily="34" charset="0"/>
              </a:rPr>
              <a:t>VOGLIAMO LAVORO </a:t>
            </a:r>
          </a:p>
          <a:p>
            <a:pPr algn="ctr" eaLnBrk="1" hangingPunct="1">
              <a:spcBef>
                <a:spcPct val="50000"/>
              </a:spcBef>
              <a:buFontTx/>
              <a:buNone/>
            </a:pPr>
            <a:r>
              <a:rPr lang="fr-CH" altLang="it-CH" sz="1200" b="1">
                <a:solidFill>
                  <a:srgbClr val="5C1F00"/>
                </a:solidFill>
                <a:latin typeface="Arial Black" panose="020B0A04020102020204" pitchFamily="34" charset="0"/>
              </a:rPr>
              <a:t>VOGLIAMO MANGIARE</a:t>
            </a:r>
          </a:p>
          <a:p>
            <a:pPr algn="ctr" eaLnBrk="1" hangingPunct="1">
              <a:spcBef>
                <a:spcPct val="50000"/>
              </a:spcBef>
              <a:buFontTx/>
              <a:buNone/>
            </a:pPr>
            <a:r>
              <a:rPr lang="fr-CH" altLang="it-CH" sz="1600" b="1" u="sng">
                <a:solidFill>
                  <a:srgbClr val="5C1F00"/>
                </a:solidFill>
                <a:latin typeface="Arial Black" panose="020B0A04020102020204" pitchFamily="34" charset="0"/>
              </a:rPr>
              <a:t>VOGLIAMO I RAVIOLI</a:t>
            </a:r>
            <a:endParaRPr lang="it-IT" altLang="it-CH" sz="1600" b="1" u="sng">
              <a:solidFill>
                <a:srgbClr val="5C1F00"/>
              </a:solidFill>
              <a:latin typeface="Arial Black" panose="020B0A04020102020204" pitchFamily="34" charset="0"/>
            </a:endParaRPr>
          </a:p>
        </p:txBody>
      </p:sp>
      <p:sp>
        <p:nvSpPr>
          <p:cNvPr id="550917" name="Text Box 11">
            <a:extLst>
              <a:ext uri="{FF2B5EF4-FFF2-40B4-BE49-F238E27FC236}">
                <a16:creationId xmlns:a16="http://schemas.microsoft.com/office/drawing/2014/main" id="{113D2B74-3435-2F57-FAE5-0BBF667757B0}"/>
              </a:ext>
            </a:extLst>
          </p:cNvPr>
          <p:cNvSpPr txBox="1">
            <a:spLocks noChangeArrowheads="1"/>
          </p:cNvSpPr>
          <p:nvPr/>
        </p:nvSpPr>
        <p:spPr bwMode="auto">
          <a:xfrm>
            <a:off x="1619250" y="5732463"/>
            <a:ext cx="624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FFFFFF"/>
                </a:solidFill>
              </a:rPr>
              <a:t>I  DISOCCUPATI  HANNO  FAME  E  RECLAMANO                </a:t>
            </a:r>
            <a:r>
              <a:rPr lang="fr-CH" altLang="it-CH" sz="1000" b="1">
                <a:solidFill>
                  <a:srgbClr val="FFFFFF"/>
                </a:solidFill>
              </a:rPr>
              <a:t>(chiedono lavoro ma in realtà abbisognano di un reddito per sopravvivere)</a:t>
            </a:r>
            <a:endParaRPr lang="it-IT" altLang="it-CH" sz="10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Picture 4">
            <a:extLst>
              <a:ext uri="{FF2B5EF4-FFF2-40B4-BE49-F238E27FC236}">
                <a16:creationId xmlns:a16="http://schemas.microsoft.com/office/drawing/2014/main" id="{D53F08FD-C5F8-252A-BB13-AC914CC32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2963" name="Segnaposto numero diapositiva 1">
            <a:extLst>
              <a:ext uri="{FF2B5EF4-FFF2-40B4-BE49-F238E27FC236}">
                <a16:creationId xmlns:a16="http://schemas.microsoft.com/office/drawing/2014/main" id="{A0B8E2D8-E2B0-4B19-D557-090AE9C8CC2B}"/>
              </a:ext>
            </a:extLst>
          </p:cNvPr>
          <p:cNvSpPr>
            <a:spLocks noGrp="1"/>
          </p:cNvSpPr>
          <p:nvPr>
            <p:ph type="sldNum" sz="quarter" idx="12"/>
          </p:nvPr>
        </p:nvSpPr>
        <p:spPr>
          <a:xfrm>
            <a:off x="8459788" y="6237288"/>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F60DBF4-163D-4ED9-9C26-B36C015AD739}" type="slidenum">
              <a:rPr lang="it-IT" altLang="en-US" sz="1400" smtClean="0">
                <a:solidFill>
                  <a:srgbClr val="000000"/>
                </a:solidFill>
              </a:rPr>
              <a:pPr>
                <a:spcBef>
                  <a:spcPct val="0"/>
                </a:spcBef>
                <a:buFontTx/>
                <a:buNone/>
              </a:pPr>
              <a:t>211</a:t>
            </a:fld>
            <a:endParaRPr lang="it-IT" altLang="en-US" sz="1400">
              <a:solidFill>
                <a:srgbClr val="000000"/>
              </a:solidFill>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Text Box 7">
            <a:extLst>
              <a:ext uri="{FF2B5EF4-FFF2-40B4-BE49-F238E27FC236}">
                <a16:creationId xmlns:a16="http://schemas.microsoft.com/office/drawing/2014/main" id="{1BD2A36F-FF41-CF12-6F72-5D094EB998BE}"/>
              </a:ext>
            </a:extLst>
          </p:cNvPr>
          <p:cNvSpPr txBox="1">
            <a:spLocks noChangeArrowheads="1"/>
          </p:cNvSpPr>
          <p:nvPr/>
        </p:nvSpPr>
        <p:spPr bwMode="auto">
          <a:xfrm>
            <a:off x="2411413" y="2492375"/>
            <a:ext cx="865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000">
              <a:solidFill>
                <a:srgbClr val="000000"/>
              </a:solidFill>
            </a:endParaRPr>
          </a:p>
        </p:txBody>
      </p:sp>
      <p:pic>
        <p:nvPicPr>
          <p:cNvPr id="555011" name="Picture 15" descr="Immagine PP magazzino grezza 2">
            <a:extLst>
              <a:ext uri="{FF2B5EF4-FFF2-40B4-BE49-F238E27FC236}">
                <a16:creationId xmlns:a16="http://schemas.microsoft.com/office/drawing/2014/main" id="{432B640A-59F7-6CE1-BD5B-97A7D679AD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3813"/>
            <a:ext cx="91821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25C735-F541-A425-1EFB-3BC0E3B6E042}"/>
              </a:ext>
            </a:extLst>
          </p:cNvPr>
          <p:cNvSpPr txBox="1"/>
          <p:nvPr/>
        </p:nvSpPr>
        <p:spPr>
          <a:xfrm>
            <a:off x="4929188" y="4643438"/>
            <a:ext cx="1357312" cy="1200150"/>
          </a:xfrm>
          <a:prstGeom prst="rect">
            <a:avLst/>
          </a:prstGeom>
          <a:solidFill>
            <a:schemeClr val="accent5">
              <a:lumMod val="90000"/>
            </a:schemeClr>
          </a:solidFill>
        </p:spPr>
        <p:txBody>
          <a:bodyPr>
            <a:spAutoFit/>
          </a:bodyPr>
          <a:lstStyle/>
          <a:p>
            <a:pPr eaLnBrk="1" hangingPunct="1">
              <a:defRPr/>
            </a:pPr>
            <a:r>
              <a:rPr lang="it-CH" sz="1200" b="1" dirty="0">
                <a:solidFill>
                  <a:srgbClr val="000000"/>
                </a:solidFill>
                <a:latin typeface="+mn-lt"/>
                <a:cs typeface="+mn-cs"/>
              </a:rPr>
              <a:t>I DISOCCUPATI NON HANNO I SOLDI PER COMPERARE I RAVIOLI, PERCIÒ</a:t>
            </a:r>
            <a:endParaRPr lang="it-IT" sz="1200" b="1" dirty="0">
              <a:solidFill>
                <a:srgbClr val="000000"/>
              </a:solidFill>
              <a:latin typeface="+mn-lt"/>
              <a:cs typeface="+mn-cs"/>
            </a:endParaRPr>
          </a:p>
        </p:txBody>
      </p:sp>
      <p:sp>
        <p:nvSpPr>
          <p:cNvPr id="193538" name="Slide Number Placeholder 3">
            <a:extLst>
              <a:ext uri="{FF2B5EF4-FFF2-40B4-BE49-F238E27FC236}">
                <a16:creationId xmlns:a16="http://schemas.microsoft.com/office/drawing/2014/main" id="{8E05D20E-CADC-E825-E2CE-94B6E8E67ED7}"/>
              </a:ext>
            </a:extLst>
          </p:cNvPr>
          <p:cNvSpPr>
            <a:spLocks noGrp="1"/>
          </p:cNvSpPr>
          <p:nvPr>
            <p:ph type="sldNum" sz="quarter" idx="12"/>
          </p:nvPr>
        </p:nvSpPr>
        <p:spPr>
          <a:xfrm>
            <a:off x="6875463" y="6237288"/>
            <a:ext cx="2133600" cy="476250"/>
          </a:xfrm>
          <a:solidFill>
            <a:schemeClr val="accent3">
              <a:lumMod val="90000"/>
            </a:schemeClr>
          </a:solid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AE7DE0F4-D589-4A67-8F77-B3ABAB356186}" type="slidenum">
              <a:rPr lang="it-IT" altLang="en-US" sz="1400" smtClean="0">
                <a:solidFill>
                  <a:srgbClr val="000000"/>
                </a:solidFill>
              </a:rPr>
              <a:pPr>
                <a:spcBef>
                  <a:spcPct val="0"/>
                </a:spcBef>
                <a:buFontTx/>
                <a:buNone/>
                <a:defRPr/>
              </a:pPr>
              <a:t>212</a:t>
            </a:fld>
            <a:endParaRPr lang="it-IT" altLang="en-US" sz="1400">
              <a:solidFill>
                <a:srgbClr val="000000"/>
              </a:solidFill>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BE68B239-5E8B-AE4F-FE06-0DCB4FB582FC}"/>
              </a:ext>
            </a:extLst>
          </p:cNvPr>
          <p:cNvSpPr>
            <a:spLocks noGrp="1" noChangeArrowheads="1"/>
          </p:cNvSpPr>
          <p:nvPr>
            <p:ph type="ctrTitle"/>
          </p:nvPr>
        </p:nvSpPr>
        <p:spPr>
          <a:xfrm>
            <a:off x="7956550" y="4251325"/>
            <a:ext cx="933450" cy="1008063"/>
          </a:xfrm>
        </p:spPr>
        <p:txBody>
          <a:bodyPr/>
          <a:lstStyle/>
          <a:p>
            <a:pPr eaLnBrk="1" hangingPunct="1"/>
            <a:r>
              <a:rPr lang="fr-CH" altLang="it-CH" b="1" i="1">
                <a:solidFill>
                  <a:schemeClr val="tx1"/>
                </a:solidFill>
              </a:rPr>
              <a:t>!</a:t>
            </a:r>
            <a:endParaRPr lang="it-IT" altLang="it-CH" b="1" i="1">
              <a:solidFill>
                <a:schemeClr val="tx1"/>
              </a:solidFill>
            </a:endParaRPr>
          </a:p>
        </p:txBody>
      </p:sp>
      <p:sp>
        <p:nvSpPr>
          <p:cNvPr id="557059" name="Rectangle 3">
            <a:extLst>
              <a:ext uri="{FF2B5EF4-FFF2-40B4-BE49-F238E27FC236}">
                <a16:creationId xmlns:a16="http://schemas.microsoft.com/office/drawing/2014/main" id="{DBA3F42B-FEEA-FAC0-933D-9C6BB9DE9D63}"/>
              </a:ext>
            </a:extLst>
          </p:cNvPr>
          <p:cNvSpPr>
            <a:spLocks noGrp="1" noChangeArrowheads="1"/>
          </p:cNvSpPr>
          <p:nvPr>
            <p:ph type="subTitle" idx="1"/>
          </p:nvPr>
        </p:nvSpPr>
        <p:spPr>
          <a:xfrm>
            <a:off x="5795963" y="3748088"/>
            <a:ext cx="2592387" cy="2641600"/>
          </a:xfrm>
        </p:spPr>
        <p:txBody>
          <a:bodyPr/>
          <a:lstStyle/>
          <a:p>
            <a:pPr eaLnBrk="1" hangingPunct="1"/>
            <a:r>
              <a:rPr lang="fr-CH" altLang="it-CH" sz="3600" b="1" i="1"/>
              <a:t>Arriva </a:t>
            </a:r>
          </a:p>
          <a:p>
            <a:pPr eaLnBrk="1" hangingPunct="1"/>
            <a:r>
              <a:rPr lang="fr-CH" altLang="it-CH" sz="3600" b="1" i="1"/>
              <a:t>   la polizia </a:t>
            </a:r>
            <a:endParaRPr lang="it-IT" altLang="it-CH" sz="3600" b="1" i="1"/>
          </a:p>
        </p:txBody>
      </p:sp>
      <p:sp>
        <p:nvSpPr>
          <p:cNvPr id="557060" name="Slide Number Placeholder 5">
            <a:extLst>
              <a:ext uri="{FF2B5EF4-FFF2-40B4-BE49-F238E27FC236}">
                <a16:creationId xmlns:a16="http://schemas.microsoft.com/office/drawing/2014/main" id="{CBA579D1-2BF8-5800-F86F-C7A8E09BDDB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4869D65-B383-445D-91D1-69ECC732750C}" type="slidenum">
              <a:rPr lang="it-IT" altLang="en-US" sz="1400" smtClean="0">
                <a:solidFill>
                  <a:srgbClr val="FFFFFF"/>
                </a:solidFill>
              </a:rPr>
              <a:pPr>
                <a:spcBef>
                  <a:spcPct val="0"/>
                </a:spcBef>
                <a:buFontTx/>
                <a:buNone/>
              </a:pPr>
              <a:t>213</a:t>
            </a:fld>
            <a:endParaRPr lang="it-IT" altLang="en-US" sz="1400">
              <a:solidFill>
                <a:srgbClr val="FFFFFF"/>
              </a:solidFill>
            </a:endParaRPr>
          </a:p>
        </p:txBody>
      </p:sp>
      <p:pic>
        <p:nvPicPr>
          <p:cNvPr id="371717" name="Picture 4" descr="manifestanti contro pola 2">
            <a:extLst>
              <a:ext uri="{FF2B5EF4-FFF2-40B4-BE49-F238E27FC236}">
                <a16:creationId xmlns:a16="http://schemas.microsoft.com/office/drawing/2014/main" id="{4B516E03-897F-A52E-A9B9-C6149A15E40E}"/>
              </a:ext>
            </a:extLst>
          </p:cNvPr>
          <p:cNvPicPr>
            <a:picLocks noGrp="1" noChangeAspect="1" noChangeArrowheads="1"/>
          </p:cNvPicPr>
          <p:nvPr>
            <p:ph sz="quarter" idx="4294967295"/>
          </p:nvPr>
        </p:nvPicPr>
        <p:blipFill>
          <a:blip r:embed="rId4"/>
          <a:srcRect/>
          <a:stretch>
            <a:fillRect/>
          </a:stretch>
        </p:blipFill>
        <p:spPr>
          <a:xfrm>
            <a:off x="323850" y="342900"/>
            <a:ext cx="2547938" cy="2076450"/>
          </a:xfrm>
          <a:ln w="28575">
            <a:solidFill>
              <a:schemeClr val="tx1"/>
            </a:solidFill>
          </a:ln>
          <a:effectLst>
            <a:outerShdw blurRad="292100" dist="139700" dir="2700000" algn="tl" rotWithShape="0">
              <a:srgbClr val="333333">
                <a:alpha val="65000"/>
              </a:srgbClr>
            </a:outerShdw>
          </a:effectLst>
        </p:spPr>
      </p:pic>
      <p:pic>
        <p:nvPicPr>
          <p:cNvPr id="371718" name="Picture 5" descr="arriva la polizia">
            <a:extLst>
              <a:ext uri="{FF2B5EF4-FFF2-40B4-BE49-F238E27FC236}">
                <a16:creationId xmlns:a16="http://schemas.microsoft.com/office/drawing/2014/main" id="{531CA92E-B9C0-52DA-4593-791238AA8CF8}"/>
              </a:ext>
            </a:extLst>
          </p:cNvPr>
          <p:cNvPicPr>
            <a:picLocks noGrp="1" noChangeAspect="1" noChangeArrowheads="1"/>
          </p:cNvPicPr>
          <p:nvPr>
            <p:ph sz="quarter" idx="4294967295"/>
          </p:nvPr>
        </p:nvPicPr>
        <p:blipFill>
          <a:blip r:embed="rId5"/>
          <a:srcRect/>
          <a:stretch>
            <a:fillRect/>
          </a:stretch>
        </p:blipFill>
        <p:spPr>
          <a:xfrm>
            <a:off x="323850" y="2565400"/>
            <a:ext cx="5472113" cy="3870325"/>
          </a:xfrm>
          <a:ln w="28575">
            <a:solidFill>
              <a:schemeClr val="tx1"/>
            </a:solidFill>
          </a:ln>
          <a:effectLst>
            <a:outerShdw blurRad="292100" dist="139700" dir="2700000" algn="tl" rotWithShape="0">
              <a:srgbClr val="333333">
                <a:alpha val="65000"/>
              </a:srgbClr>
            </a:outerShdw>
          </a:effectLst>
        </p:spPr>
      </p:pic>
      <p:pic>
        <p:nvPicPr>
          <p:cNvPr id="371719" name="Picture 6" descr="pola 3">
            <a:extLst>
              <a:ext uri="{FF2B5EF4-FFF2-40B4-BE49-F238E27FC236}">
                <a16:creationId xmlns:a16="http://schemas.microsoft.com/office/drawing/2014/main" id="{57C3D685-721F-948B-B90D-AFA3FF0EFC99}"/>
              </a:ext>
            </a:extLst>
          </p:cNvPr>
          <p:cNvPicPr>
            <a:picLocks noGrp="1" noChangeAspect="1" noChangeArrowheads="1"/>
          </p:cNvPicPr>
          <p:nvPr>
            <p:ph sz="quarter" idx="4294967295"/>
          </p:nvPr>
        </p:nvPicPr>
        <p:blipFill>
          <a:blip r:embed="rId6"/>
          <a:srcRect/>
          <a:stretch>
            <a:fillRect/>
          </a:stretch>
        </p:blipFill>
        <p:spPr>
          <a:xfrm>
            <a:off x="5940425" y="342900"/>
            <a:ext cx="2973388" cy="2092325"/>
          </a:xfrm>
          <a:ln w="28575">
            <a:solidFill>
              <a:schemeClr val="tx1"/>
            </a:solidFill>
          </a:ln>
          <a:effectLst>
            <a:outerShdw blurRad="292100" dist="139700" dir="2700000" algn="tl" rotWithShape="0">
              <a:srgbClr val="333333">
                <a:alpha val="65000"/>
              </a:srgbClr>
            </a:outerShdw>
          </a:effectLst>
        </p:spPr>
      </p:pic>
      <p:pic>
        <p:nvPicPr>
          <p:cNvPr id="371720" name="Picture 7" descr="pola 4">
            <a:extLst>
              <a:ext uri="{FF2B5EF4-FFF2-40B4-BE49-F238E27FC236}">
                <a16:creationId xmlns:a16="http://schemas.microsoft.com/office/drawing/2014/main" id="{250A3AE4-5655-64C4-687F-D7B92F439592}"/>
              </a:ext>
            </a:extLst>
          </p:cNvPr>
          <p:cNvPicPr>
            <a:picLocks noChangeAspect="1" noChangeArrowheads="1"/>
          </p:cNvPicPr>
          <p:nvPr/>
        </p:nvPicPr>
        <p:blipFill>
          <a:blip r:embed="rId7"/>
          <a:srcRect/>
          <a:stretch>
            <a:fillRect/>
          </a:stretch>
        </p:blipFill>
        <p:spPr bwMode="auto">
          <a:xfrm>
            <a:off x="2994025" y="342900"/>
            <a:ext cx="2801938" cy="2092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80898"/>
                                        </p:tgtEl>
                                        <p:attrNameLst>
                                          <p:attrName>style.visibility</p:attrName>
                                        </p:attrNameLst>
                                      </p:cBhvr>
                                      <p:to>
                                        <p:strVal val="visible"/>
                                      </p:to>
                                    </p:set>
                                    <p:anim calcmode="lin" valueType="num">
                                      <p:cBhvr additive="base">
                                        <p:cTn id="7" dur="500" fill="hold"/>
                                        <p:tgtEl>
                                          <p:spTgt spid="80898"/>
                                        </p:tgtEl>
                                        <p:attrNameLst>
                                          <p:attrName>ppt_x</p:attrName>
                                        </p:attrNameLst>
                                      </p:cBhvr>
                                      <p:tavLst>
                                        <p:tav tm="0">
                                          <p:val>
                                            <p:strVal val="#ppt_x"/>
                                          </p:val>
                                        </p:tav>
                                        <p:tav tm="100000">
                                          <p:val>
                                            <p:strVal val="#ppt_x"/>
                                          </p:val>
                                        </p:tav>
                                      </p:tavLst>
                                    </p:anim>
                                    <p:anim calcmode="lin" valueType="num">
                                      <p:cBhvr additive="base">
                                        <p:cTn id="8" dur="500" fill="hold"/>
                                        <p:tgtEl>
                                          <p:spTgt spid="8089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0" presetClass="path" presetSubtype="0" accel="50000" decel="50000" fill="hold" nodeType="afterEffect">
                                  <p:stCondLst>
                                    <p:cond delay="0"/>
                                  </p:stCondLst>
                                  <p:childTnLst>
                                    <p:animMotion origin="layout" path="M 0.0 0.0 C -0.00104 -0.04162 -0.00225 -0.08324 -0.00329 -0.12486 C -0.00399 -0.15168 -0.00486 -0.17827 -0.00486 -0.20509 C -0.00486 -0.22751 -0.00381 -0.16 -0.00329 -0.13757 C -0.0019 -0.15861 -0.00086 -0.1815 0.00625 -0.20093 C 0.00782 -0.2141 0.00678 -0.22775 0.01268 -0.23884 C 0.01459 -0.24925 0.01615 -0.25757 0.01737 -0.26844 C 0.01789 -0.26567 0.01806 -0.26266 0.01893 -0.26012 C 0.0198 -0.2578 0.02153 -0.25619 0.02223 -0.25364 C 0.0231 -0.25041 0.02292 -0.24671 0.02379 -0.24324 C 0.02448 -0.24023 0.02587 -0.23746 0.02691 -0.23468 C 0.03039 -0.20578 0.02882 -0.21757 0.0316 -0.19884 C 0.03108 -0.19098 0.0316 -0.18312 0.03004 -0.17549 C 0.02952 -0.17272 0.02952 -0.1815 0.02848 -0.18405 C 0.02518 -0.19283 0.02205 -0.20162 0.01737 -0.20925 C 0.01407 -0.21457 0.00625 -0.22405 0.00625 -0.22405 C -0.00225 -0.2474 -0.02812 -0.27931 -0.04444 -0.29387 C -0.04965 -0.26104 -0.04739 -0.28 -0.0493 -0.23676 C -0.04878 -0.19954 -0.04947 -0.15237 -0.04618 -0.11214 C -0.04496 -0.09734 -0.04618 -0.05364 -0.03506 -0.04879 C -0.03263 -0.05318 -0.02934 -0.05665 -0.02708 -0.06127 C -0.01944 -0.07653 -0.03159 -0.05988 -0.02222 -0.07191 C -0.01979 -0.07838 -0.01666 -0.08439 -0.0144 -0.09087 C -0.01197 -0.0978 -0.00798 -0.11214 -0.00798 -0.11214 C -0.00642 -0.12462 -0.00659 -0.13387 -0.00954 -0.1459 C -0.00868 -0.08347 -0.01302 -0.01827 0.00157 0.04231 C 0.00712 0.01919 0.00625 -0.00647 0.01268 -0.0296 C 0.01806 -0.04879 0.01407 -0.0259 0.01893 -0.05087 C 0.01997 -0.05642 0.02223 -0.06775 0.02223 -0.06775 C 0.02587 -0.05295 0.02205 -0.03815 0.02049 -0.02335 C 0.01685 0.01087 0.01389 0.04439 0.00938 0.07815 C 0.00678 0.0978 0.00764 0.11769 0.00469 0.13734 C 0.00122 0.1859 0.0033 0.16717 0.0 0.19445 C -0.00503 0.16324 -0.01145 0.13295 -0.02395 0.10566 C -0.02447 0.1015 -0.0243 0.09688 -0.02552 0.09295 C -0.02638 0.09017 -0.02899 0.08925 -0.0302 0.0867 C -0.03298 0.08069 -0.03454 0.07399 -0.03663 0.06751 C -0.03993 0.05734 -0.04131 0.04462 -0.04288 0.03376 C -0.04236 0.0289 -0.04461 0.02127 -0.04131 0.01896 C -0.03854 0.01711 -0.0375 0.02566 -0.03663 0.02959 C -0.03541 0.03561 -0.03628 0.04231 -0.03506 0.04855 C -0.03246 0.06173 -0.02482 0.08948 -0.01753 0.09919 C -0.01232 0.08532 -0.01093 0.0622 -0.00798 0.04647 C -0.00503 0.03144 0.00244 0.01711 0.00625 0.00208 C 0.0132 0.02474 0.01007 0.02381 0.02535 0.03376 C 0.02778 0.02058 0.02657 0.00624 0.03004 -0.00647 C 0.03091 -0.00948 0.03421 -0.00971 0.03646 -0.01064 C 0.04271 -0.01295 0.04931 -0.01272 0.05556 -0.0148 C 0.05712 -0.01526 0.06181 -0.01734 0.06025 -0.01688 C 0.05764 -0.01619 0.05487 -0.01572 0.05226 -0.0148 C 0.0507 -0.01434 0.04914 -0.01341 0.04757 -0.01272 C 0.03334 -0.01387 0.02223 -0.01087 0.01112 -0.02127 C 0.00955 -0.02058 0.0073 -0.02104 0.00625 -0.01919 C 0.00487 -0.01688 0.00556 -0.01341 0.00469 -0.01064 C 0.00348 -0.00694 0.00139 -0.0037 0.0 0.0 Z " pathEditMode="relative" ptsTypes="fffffffffffffffffffffffffffffffffffffffffffffffffffffff">
                                      <p:cBhvr>
                                        <p:cTn id="11" dur="1000" fill="hold"/>
                                        <p:tgtEl>
                                          <p:spTgt spid="8089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P spid="80898" grpId="1"/>
    </p:bld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3F75ADF8-94CC-C89B-973E-1E1380FA3A39}"/>
              </a:ext>
            </a:extLst>
          </p:cNvPr>
          <p:cNvSpPr>
            <a:spLocks noGrp="1" noChangeArrowheads="1"/>
          </p:cNvSpPr>
          <p:nvPr>
            <p:ph type="title"/>
          </p:nvPr>
        </p:nvSpPr>
        <p:spPr>
          <a:xfrm>
            <a:off x="4122738" y="4076700"/>
            <a:ext cx="4679950" cy="2492375"/>
          </a:xfrm>
        </p:spPr>
        <p:txBody>
          <a:bodyPr/>
          <a:lstStyle/>
          <a:p>
            <a:pPr eaLnBrk="1" hangingPunct="1"/>
            <a:r>
              <a:rPr lang="fr-CH" altLang="it-CH" sz="2800" b="1" i="1">
                <a:solidFill>
                  <a:schemeClr val="tx1"/>
                </a:solidFill>
              </a:rPr>
              <a:t>La polizia opera alcuni arresti</a:t>
            </a:r>
            <a:endParaRPr lang="it-IT" altLang="it-CH" sz="2800" b="1" i="1">
              <a:solidFill>
                <a:schemeClr val="tx1"/>
              </a:solidFill>
            </a:endParaRPr>
          </a:p>
        </p:txBody>
      </p:sp>
      <p:sp>
        <p:nvSpPr>
          <p:cNvPr id="559107" name="Slide Number Placeholder 4">
            <a:extLst>
              <a:ext uri="{FF2B5EF4-FFF2-40B4-BE49-F238E27FC236}">
                <a16:creationId xmlns:a16="http://schemas.microsoft.com/office/drawing/2014/main" id="{2C28E74A-BD66-FF9B-E028-0979614971F7}"/>
              </a:ext>
            </a:extLst>
          </p:cNvPr>
          <p:cNvSpPr>
            <a:spLocks noGrp="1"/>
          </p:cNvSpPr>
          <p:nvPr>
            <p:ph type="sldNum" sz="quarter" idx="12"/>
          </p:nvPr>
        </p:nvSpPr>
        <p:spPr>
          <a:xfrm>
            <a:off x="6624638"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FB366E-9664-4197-ABC9-1556AF0731EA}" type="slidenum">
              <a:rPr lang="it-IT" altLang="en-US" sz="1400" smtClean="0">
                <a:solidFill>
                  <a:srgbClr val="FFFFFF"/>
                </a:solidFill>
              </a:rPr>
              <a:pPr>
                <a:spcBef>
                  <a:spcPct val="0"/>
                </a:spcBef>
                <a:buFontTx/>
                <a:buNone/>
              </a:pPr>
              <a:t>214</a:t>
            </a:fld>
            <a:endParaRPr lang="it-IT" altLang="en-US" sz="1400">
              <a:solidFill>
                <a:srgbClr val="FFFFFF"/>
              </a:solidFill>
            </a:endParaRPr>
          </a:p>
        </p:txBody>
      </p:sp>
      <p:pic>
        <p:nvPicPr>
          <p:cNvPr id="372740" name="Picture 4" descr="arresti 3">
            <a:extLst>
              <a:ext uri="{FF2B5EF4-FFF2-40B4-BE49-F238E27FC236}">
                <a16:creationId xmlns:a16="http://schemas.microsoft.com/office/drawing/2014/main" id="{572B6907-53CC-9BAF-B2B8-BA8F776BE1CF}"/>
              </a:ext>
            </a:extLst>
          </p:cNvPr>
          <p:cNvPicPr>
            <a:picLocks noGrp="1" noChangeAspect="1" noChangeArrowheads="1"/>
          </p:cNvPicPr>
          <p:nvPr>
            <p:ph sz="quarter" idx="4294967295"/>
          </p:nvPr>
        </p:nvPicPr>
        <p:blipFill rotWithShape="1">
          <a:blip r:embed="rId4"/>
          <a:srcRect/>
          <a:stretch/>
        </p:blipFill>
        <p:spPr>
          <a:xfrm>
            <a:off x="369888" y="3033713"/>
            <a:ext cx="3724275" cy="3535362"/>
          </a:xfrm>
          <a:ln w="28575">
            <a:solidFill>
              <a:schemeClr val="tx1"/>
            </a:solidFill>
          </a:ln>
          <a:effectLst>
            <a:outerShdw blurRad="292100" dist="139700" dir="2700000" algn="tl" rotWithShape="0">
              <a:srgbClr val="333333">
                <a:alpha val="65000"/>
              </a:srgbClr>
            </a:outerShdw>
          </a:effectLst>
        </p:spPr>
      </p:pic>
      <p:pic>
        <p:nvPicPr>
          <p:cNvPr id="372741" name="Picture 5" descr="arresti">
            <a:extLst>
              <a:ext uri="{FF2B5EF4-FFF2-40B4-BE49-F238E27FC236}">
                <a16:creationId xmlns:a16="http://schemas.microsoft.com/office/drawing/2014/main" id="{CEC6B2A6-C77D-8660-0E5C-C77CB9427273}"/>
              </a:ext>
            </a:extLst>
          </p:cNvPr>
          <p:cNvPicPr>
            <a:picLocks noGrp="1" noChangeAspect="1" noChangeArrowheads="1"/>
          </p:cNvPicPr>
          <p:nvPr>
            <p:ph sz="half" idx="4294967295"/>
          </p:nvPr>
        </p:nvPicPr>
        <p:blipFill>
          <a:blip r:embed="rId5"/>
          <a:srcRect/>
          <a:stretch>
            <a:fillRect/>
          </a:stretch>
        </p:blipFill>
        <p:spPr>
          <a:xfrm>
            <a:off x="323850" y="333375"/>
            <a:ext cx="3729038" cy="2579688"/>
          </a:xfrm>
          <a:ln>
            <a:solidFill>
              <a:schemeClr val="tx1"/>
            </a:solidFill>
          </a:ln>
          <a:effectLst>
            <a:outerShdw blurRad="292100" dist="139700" dir="2700000" algn="tl" rotWithShape="0">
              <a:srgbClr val="333333">
                <a:alpha val="65000"/>
              </a:srgbClr>
            </a:outerShdw>
          </a:effectLst>
        </p:spPr>
      </p:pic>
      <p:pic>
        <p:nvPicPr>
          <p:cNvPr id="372742" name="Picture 6">
            <a:extLst>
              <a:ext uri="{FF2B5EF4-FFF2-40B4-BE49-F238E27FC236}">
                <a16:creationId xmlns:a16="http://schemas.microsoft.com/office/drawing/2014/main" id="{60BE45D3-73EA-9A44-9D7E-9FD15956B963}"/>
              </a:ext>
            </a:extLst>
          </p:cNvPr>
          <p:cNvPicPr>
            <a:picLocks noChangeAspect="1" noChangeArrowheads="1"/>
          </p:cNvPicPr>
          <p:nvPr/>
        </p:nvPicPr>
        <p:blipFill>
          <a:blip r:embed="rId6"/>
          <a:srcRect/>
          <a:stretch>
            <a:fillRect/>
          </a:stretch>
        </p:blipFill>
        <p:spPr bwMode="auto">
          <a:xfrm>
            <a:off x="4211638" y="333375"/>
            <a:ext cx="4500562" cy="38385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 name="Picture 5" descr="arresti">
            <a:extLst>
              <a:ext uri="{FF2B5EF4-FFF2-40B4-BE49-F238E27FC236}">
                <a16:creationId xmlns:a16="http://schemas.microsoft.com/office/drawing/2014/main" id="{584334E5-B265-2900-DF48-AD1341BD4A8F}"/>
              </a:ext>
            </a:extLst>
          </p:cNvPr>
          <p:cNvPicPr>
            <a:picLocks noChangeAspect="1" noChangeArrowheads="1"/>
          </p:cNvPicPr>
          <p:nvPr/>
        </p:nvPicPr>
        <p:blipFill>
          <a:blip r:embed="rId5"/>
          <a:srcRect/>
          <a:stretch>
            <a:fillRect/>
          </a:stretch>
        </p:blipFill>
        <p:spPr bwMode="auto">
          <a:xfrm>
            <a:off x="369888" y="288925"/>
            <a:ext cx="3729037" cy="2579688"/>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3" name="Picture 6">
            <a:extLst>
              <a:ext uri="{FF2B5EF4-FFF2-40B4-BE49-F238E27FC236}">
                <a16:creationId xmlns:a16="http://schemas.microsoft.com/office/drawing/2014/main" id="{77312878-1E23-E4DA-7BE6-16CAF090FE0F}"/>
              </a:ext>
            </a:extLst>
          </p:cNvPr>
          <p:cNvPicPr>
            <a:picLocks noChangeAspect="1" noChangeArrowheads="1"/>
          </p:cNvPicPr>
          <p:nvPr/>
        </p:nvPicPr>
        <p:blipFill>
          <a:blip r:embed="rId6"/>
          <a:srcRect/>
          <a:stretch>
            <a:fillRect/>
          </a:stretch>
        </p:blipFill>
        <p:spPr bwMode="auto">
          <a:xfrm>
            <a:off x="4257675" y="288925"/>
            <a:ext cx="4500563" cy="3838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transition/>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1154" name="Slide Number Placeholder 3">
            <a:extLst>
              <a:ext uri="{FF2B5EF4-FFF2-40B4-BE49-F238E27FC236}">
                <a16:creationId xmlns:a16="http://schemas.microsoft.com/office/drawing/2014/main" id="{7621FCDF-729C-0AD0-5536-8C7896B4E8B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CC8ABC-19D7-40EB-BF96-7A07E2951635}" type="slidenum">
              <a:rPr lang="it-IT" altLang="en-US" sz="1400" smtClean="0">
                <a:solidFill>
                  <a:srgbClr val="FFFFFF"/>
                </a:solidFill>
              </a:rPr>
              <a:pPr>
                <a:spcBef>
                  <a:spcPct val="0"/>
                </a:spcBef>
                <a:buFontTx/>
                <a:buNone/>
              </a:pPr>
              <a:t>215</a:t>
            </a:fld>
            <a:endParaRPr lang="it-IT" altLang="en-US" sz="1400">
              <a:solidFill>
                <a:srgbClr val="FFFFFF"/>
              </a:solidFill>
            </a:endParaRPr>
          </a:p>
        </p:txBody>
      </p:sp>
      <p:pic>
        <p:nvPicPr>
          <p:cNvPr id="373763" name="Picture 4" descr="polizia 6">
            <a:extLst>
              <a:ext uri="{FF2B5EF4-FFF2-40B4-BE49-F238E27FC236}">
                <a16:creationId xmlns:a16="http://schemas.microsoft.com/office/drawing/2014/main" id="{530E2A6A-6499-B2F0-FB19-567AB4D870DA}"/>
              </a:ext>
            </a:extLst>
          </p:cNvPr>
          <p:cNvPicPr>
            <a:picLocks noChangeAspect="1" noChangeArrowheads="1"/>
          </p:cNvPicPr>
          <p:nvPr/>
        </p:nvPicPr>
        <p:blipFill>
          <a:blip r:embed="rId4"/>
          <a:srcRect/>
          <a:stretch>
            <a:fillRect/>
          </a:stretch>
        </p:blipFill>
        <p:spPr bwMode="auto">
          <a:xfrm>
            <a:off x="179388" y="4438650"/>
            <a:ext cx="3313112" cy="22955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73764" name="Picture 5" descr="polizia 2">
            <a:extLst>
              <a:ext uri="{FF2B5EF4-FFF2-40B4-BE49-F238E27FC236}">
                <a16:creationId xmlns:a16="http://schemas.microsoft.com/office/drawing/2014/main" id="{FBFD69A2-CD54-B837-6D6A-19199F434742}"/>
              </a:ext>
            </a:extLst>
          </p:cNvPr>
          <p:cNvPicPr>
            <a:picLocks noChangeAspect="1" noChangeArrowheads="1"/>
          </p:cNvPicPr>
          <p:nvPr/>
        </p:nvPicPr>
        <p:blipFill>
          <a:blip r:embed="rId5"/>
          <a:srcRect/>
          <a:stretch>
            <a:fillRect/>
          </a:stretch>
        </p:blipFill>
        <p:spPr bwMode="auto">
          <a:xfrm>
            <a:off x="7380288" y="115888"/>
            <a:ext cx="1597025" cy="25209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61157" name="Text Box 7">
            <a:extLst>
              <a:ext uri="{FF2B5EF4-FFF2-40B4-BE49-F238E27FC236}">
                <a16:creationId xmlns:a16="http://schemas.microsoft.com/office/drawing/2014/main" id="{26542843-2959-39AD-4B52-2FE80851270D}"/>
              </a:ext>
            </a:extLst>
          </p:cNvPr>
          <p:cNvSpPr txBox="1">
            <a:spLocks noChangeArrowheads="1"/>
          </p:cNvSpPr>
          <p:nvPr/>
        </p:nvSpPr>
        <p:spPr bwMode="auto">
          <a:xfrm>
            <a:off x="3779838" y="5229225"/>
            <a:ext cx="536416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   IL POTERE RIPRISTINA </a:t>
            </a:r>
          </a:p>
          <a:p>
            <a:pPr eaLnBrk="1" hangingPunct="1">
              <a:spcBef>
                <a:spcPct val="50000"/>
              </a:spcBef>
              <a:buFontTx/>
              <a:buNone/>
            </a:pPr>
            <a:r>
              <a:rPr lang="fr-CH" altLang="it-CH" sz="2000" b="1">
                <a:solidFill>
                  <a:srgbClr val="FFFFFF"/>
                </a:solidFill>
              </a:rPr>
              <a:t>« L’ORDINE COSTITUITO »</a:t>
            </a:r>
          </a:p>
          <a:p>
            <a:pPr eaLnBrk="1" hangingPunct="1">
              <a:spcBef>
                <a:spcPct val="50000"/>
              </a:spcBef>
              <a:buFontTx/>
              <a:buNone/>
            </a:pPr>
            <a:endParaRPr lang="fr-CH" altLang="it-CH" sz="2000" b="1">
              <a:solidFill>
                <a:srgbClr val="FFFFFF"/>
              </a:solidFill>
            </a:endParaRPr>
          </a:p>
        </p:txBody>
      </p:sp>
      <p:pic>
        <p:nvPicPr>
          <p:cNvPr id="561158" name="Picture 6" descr="guerra cile">
            <a:extLst>
              <a:ext uri="{FF2B5EF4-FFF2-40B4-BE49-F238E27FC236}">
                <a16:creationId xmlns:a16="http://schemas.microsoft.com/office/drawing/2014/main" id="{E2E5079B-F070-20C7-2532-4139397C52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06363"/>
            <a:ext cx="69850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67" name="Text Box 8">
            <a:extLst>
              <a:ext uri="{FF2B5EF4-FFF2-40B4-BE49-F238E27FC236}">
                <a16:creationId xmlns:a16="http://schemas.microsoft.com/office/drawing/2014/main" id="{0AF22A3D-ED79-AF63-6277-5777CFB44047}"/>
              </a:ext>
            </a:extLst>
          </p:cNvPr>
          <p:cNvSpPr txBox="1">
            <a:spLocks noChangeArrowheads="1"/>
          </p:cNvSpPr>
          <p:nvPr/>
        </p:nvSpPr>
        <p:spPr bwMode="auto">
          <a:xfrm>
            <a:off x="2771775" y="3846513"/>
            <a:ext cx="1295400" cy="3365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600" b="1" dirty="0">
                <a:solidFill>
                  <a:schemeClr val="accent4">
                    <a:lumMod val="10000"/>
                  </a:schemeClr>
                </a:solidFill>
                <a:cs typeface="Arial" charset="0"/>
              </a:rPr>
              <a:t>CILE 1973</a:t>
            </a:r>
            <a:endParaRPr lang="it-IT" altLang="it-CH" sz="1600" b="1" dirty="0">
              <a:solidFill>
                <a:schemeClr val="accent4">
                  <a:lumMod val="10000"/>
                </a:schemeClr>
              </a:solidFill>
              <a:cs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C4D8A286-AA4A-71C8-99B6-0E16B843B388}"/>
              </a:ext>
            </a:extLst>
          </p:cNvPr>
          <p:cNvSpPr>
            <a:spLocks noGrp="1" noChangeArrowheads="1"/>
          </p:cNvSpPr>
          <p:nvPr>
            <p:ph type="body" sz="half" idx="1"/>
          </p:nvPr>
        </p:nvSpPr>
        <p:spPr>
          <a:xfrm>
            <a:off x="5724525" y="3068638"/>
            <a:ext cx="3240088" cy="3589337"/>
          </a:xfrm>
        </p:spPr>
        <p:txBody>
          <a:bodyPr/>
          <a:lstStyle/>
          <a:p>
            <a:pPr eaLnBrk="1" hangingPunct="1"/>
            <a:r>
              <a:rPr lang="fr-CH" altLang="it-CH" sz="2800" b="1"/>
              <a:t>La polizia </a:t>
            </a:r>
          </a:p>
          <a:p>
            <a:pPr eaLnBrk="1" hangingPunct="1">
              <a:buFontTx/>
              <a:buNone/>
            </a:pPr>
            <a:r>
              <a:rPr lang="fr-CH" altLang="it-CH" sz="2800" b="1"/>
              <a:t>	presidia</a:t>
            </a:r>
          </a:p>
          <a:p>
            <a:pPr eaLnBrk="1" hangingPunct="1">
              <a:buFontTx/>
              <a:buNone/>
            </a:pPr>
            <a:r>
              <a:rPr lang="fr-CH" altLang="it-CH" sz="2800" b="1"/>
              <a:t>	il magazzino</a:t>
            </a:r>
          </a:p>
          <a:p>
            <a:pPr eaLnBrk="1" hangingPunct="1">
              <a:buFontTx/>
              <a:buNone/>
            </a:pPr>
            <a:r>
              <a:rPr lang="fr-CH" altLang="it-CH" sz="2800" b="1"/>
              <a:t>	dei ravioli :</a:t>
            </a:r>
          </a:p>
          <a:p>
            <a:pPr eaLnBrk="1" hangingPunct="1">
              <a:buFontTx/>
              <a:buNone/>
            </a:pPr>
            <a:r>
              <a:rPr lang="fr-CH" altLang="it-CH" sz="2800" b="1"/>
              <a:t>	</a:t>
            </a:r>
            <a:r>
              <a:rPr lang="fr-CH" altLang="it-CH" sz="4000" b="1"/>
              <a:t>tutto è   bloccato !</a:t>
            </a:r>
            <a:endParaRPr lang="it-IT" altLang="it-CH" sz="4000" b="1"/>
          </a:p>
        </p:txBody>
      </p:sp>
      <p:pic>
        <p:nvPicPr>
          <p:cNvPr id="374793" name="Picture 8" descr="posto di blocco della pola">
            <a:extLst>
              <a:ext uri="{FF2B5EF4-FFF2-40B4-BE49-F238E27FC236}">
                <a16:creationId xmlns:a16="http://schemas.microsoft.com/office/drawing/2014/main" id="{326386A7-2510-6103-8DE8-21A1F3641A38}"/>
              </a:ext>
            </a:extLst>
          </p:cNvPr>
          <p:cNvPicPr>
            <a:picLocks noGrp="1" noChangeAspect="1" noChangeArrowheads="1"/>
          </p:cNvPicPr>
          <p:nvPr>
            <p:ph sz="half" idx="2"/>
          </p:nvPr>
        </p:nvPicPr>
        <p:blipFill>
          <a:blip r:embed="rId4"/>
          <a:srcRect/>
          <a:stretch>
            <a:fillRect/>
          </a:stretch>
        </p:blipFill>
        <p:spPr>
          <a:xfrm>
            <a:off x="4643438" y="252413"/>
            <a:ext cx="4105275" cy="2600325"/>
          </a:xfrm>
          <a:ln>
            <a:solidFill>
              <a:schemeClr val="tx1"/>
            </a:solidFill>
          </a:ln>
          <a:effectLst>
            <a:outerShdw blurRad="292100" dist="139700" dir="2700000" algn="tl" rotWithShape="0">
              <a:srgbClr val="333333">
                <a:alpha val="65000"/>
              </a:srgbClr>
            </a:outerShdw>
          </a:effectLst>
        </p:spPr>
      </p:pic>
      <p:sp>
        <p:nvSpPr>
          <p:cNvPr id="563204" name="Slide Number Placeholder 6">
            <a:extLst>
              <a:ext uri="{FF2B5EF4-FFF2-40B4-BE49-F238E27FC236}">
                <a16:creationId xmlns:a16="http://schemas.microsoft.com/office/drawing/2014/main" id="{B3B95088-7EF6-82AB-8C1C-AE1F0129A4BF}"/>
              </a:ext>
            </a:extLst>
          </p:cNvPr>
          <p:cNvSpPr>
            <a:spLocks noGrp="1"/>
          </p:cNvSpPr>
          <p:nvPr>
            <p:ph type="sldNum" sz="quarter" idx="12"/>
          </p:nvPr>
        </p:nvSpPr>
        <p:spPr>
          <a:xfrm>
            <a:off x="6948488" y="63373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1E9268-8128-476F-9D8E-405EC925BE17}" type="slidenum">
              <a:rPr lang="it-IT" altLang="en-US" sz="1400" smtClean="0">
                <a:solidFill>
                  <a:srgbClr val="FFFFFF"/>
                </a:solidFill>
              </a:rPr>
              <a:pPr>
                <a:spcBef>
                  <a:spcPct val="0"/>
                </a:spcBef>
                <a:buFontTx/>
                <a:buNone/>
              </a:pPr>
              <a:t>216</a:t>
            </a:fld>
            <a:endParaRPr lang="it-IT" altLang="en-US" sz="1400">
              <a:solidFill>
                <a:srgbClr val="FFFFFF"/>
              </a:solidFill>
            </a:endParaRPr>
          </a:p>
        </p:txBody>
      </p:sp>
      <p:pic>
        <p:nvPicPr>
          <p:cNvPr id="374792" name="Picture 7" descr="militari di guardia">
            <a:extLst>
              <a:ext uri="{FF2B5EF4-FFF2-40B4-BE49-F238E27FC236}">
                <a16:creationId xmlns:a16="http://schemas.microsoft.com/office/drawing/2014/main" id="{5474D1F5-83D4-A762-7461-F49CC301A658}"/>
              </a:ext>
            </a:extLst>
          </p:cNvPr>
          <p:cNvPicPr>
            <a:picLocks noGrp="1" noChangeAspect="1" noChangeArrowheads="1"/>
          </p:cNvPicPr>
          <p:nvPr>
            <p:ph sz="half" idx="4294967295"/>
          </p:nvPr>
        </p:nvPicPr>
        <p:blipFill>
          <a:blip r:embed="rId5"/>
          <a:srcRect/>
          <a:stretch>
            <a:fillRect/>
          </a:stretch>
        </p:blipFill>
        <p:spPr>
          <a:xfrm>
            <a:off x="395288" y="260350"/>
            <a:ext cx="4105275" cy="2592388"/>
          </a:xfrm>
          <a:ln>
            <a:solidFill>
              <a:schemeClr val="tx1"/>
            </a:solidFill>
          </a:ln>
          <a:effectLst>
            <a:outerShdw blurRad="292100" dist="139700" dir="2700000" algn="tl" rotWithShape="0">
              <a:srgbClr val="333333">
                <a:alpha val="65000"/>
              </a:srgbClr>
            </a:outerShdw>
          </a:effectLst>
        </p:spPr>
      </p:pic>
      <p:sp>
        <p:nvSpPr>
          <p:cNvPr id="563206" name="Rectangle 3">
            <a:extLst>
              <a:ext uri="{FF2B5EF4-FFF2-40B4-BE49-F238E27FC236}">
                <a16:creationId xmlns:a16="http://schemas.microsoft.com/office/drawing/2014/main" id="{980A5FAE-0E96-B68A-678B-A73F2A69099D}"/>
              </a:ext>
            </a:extLst>
          </p:cNvPr>
          <p:cNvSpPr>
            <a:spLocks noChangeArrowheads="1"/>
          </p:cNvSpPr>
          <p:nvPr/>
        </p:nvSpPr>
        <p:spPr bwMode="auto">
          <a:xfrm>
            <a:off x="3565525" y="33829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sp>
        <p:nvSpPr>
          <p:cNvPr id="563207" name="Rectangle 4">
            <a:extLst>
              <a:ext uri="{FF2B5EF4-FFF2-40B4-BE49-F238E27FC236}">
                <a16:creationId xmlns:a16="http://schemas.microsoft.com/office/drawing/2014/main" id="{975887BF-E9D3-5482-676E-4066BA471593}"/>
              </a:ext>
            </a:extLst>
          </p:cNvPr>
          <p:cNvSpPr>
            <a:spLocks noChangeArrowheads="1"/>
          </p:cNvSpPr>
          <p:nvPr/>
        </p:nvSpPr>
        <p:spPr bwMode="auto">
          <a:xfrm>
            <a:off x="2193925" y="35655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pic>
        <p:nvPicPr>
          <p:cNvPr id="374790" name="Picture 5" descr="la pola presidia la fabbrica di ravioli">
            <a:extLst>
              <a:ext uri="{FF2B5EF4-FFF2-40B4-BE49-F238E27FC236}">
                <a16:creationId xmlns:a16="http://schemas.microsoft.com/office/drawing/2014/main" id="{82DE524B-D07C-1F3F-8CC4-53EEDB12431E}"/>
              </a:ext>
            </a:extLst>
          </p:cNvPr>
          <p:cNvPicPr>
            <a:picLocks noChangeAspect="1" noChangeArrowheads="1"/>
          </p:cNvPicPr>
          <p:nvPr/>
        </p:nvPicPr>
        <p:blipFill>
          <a:blip r:embed="rId6"/>
          <a:srcRect/>
          <a:stretch>
            <a:fillRect/>
          </a:stretch>
        </p:blipFill>
        <p:spPr bwMode="auto">
          <a:xfrm>
            <a:off x="395288" y="2976563"/>
            <a:ext cx="5040312" cy="35988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63209" name="Text Box 6">
            <a:extLst>
              <a:ext uri="{FF2B5EF4-FFF2-40B4-BE49-F238E27FC236}">
                <a16:creationId xmlns:a16="http://schemas.microsoft.com/office/drawing/2014/main" id="{CAD5ECCE-676E-5420-0C8F-4886A4A99E47}"/>
              </a:ext>
            </a:extLst>
          </p:cNvPr>
          <p:cNvSpPr txBox="1">
            <a:spLocks noChangeArrowheads="1"/>
          </p:cNvSpPr>
          <p:nvPr/>
        </p:nvSpPr>
        <p:spPr bwMode="auto">
          <a:xfrm rot="360000">
            <a:off x="1035050" y="3981450"/>
            <a:ext cx="1871663" cy="287338"/>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000" b="1">
                <a:solidFill>
                  <a:srgbClr val="FFFFFF"/>
                </a:solidFill>
              </a:rPr>
              <a:t> </a:t>
            </a:r>
            <a:r>
              <a:rPr lang="it-IT" altLang="it-CH" sz="1200" b="1">
                <a:solidFill>
                  <a:srgbClr val="BE7960"/>
                </a:solidFill>
              </a:rPr>
              <a:t>MAGAZZINO  RAVIOLI</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2946">
                                            <p:txEl>
                                              <p:pRg st="4" end="4"/>
                                            </p:txEl>
                                          </p:spTgt>
                                        </p:tgtEl>
                                        <p:attrNameLst>
                                          <p:attrName>style.visibility</p:attrName>
                                        </p:attrNameLst>
                                      </p:cBhvr>
                                      <p:to>
                                        <p:strVal val="visible"/>
                                      </p:to>
                                    </p:set>
                                    <p:animEffect transition="in" filter="fade">
                                      <p:cBhvr>
                                        <p:cTn id="7" dur="1000"/>
                                        <p:tgtEl>
                                          <p:spTgt spid="82946">
                                            <p:txEl>
                                              <p:pRg st="4" end="4"/>
                                            </p:txEl>
                                          </p:spTgt>
                                        </p:tgtEl>
                                      </p:cBhvr>
                                    </p:animEffect>
                                  </p:childTnLst>
                                </p:cTn>
                              </p:par>
                            </p:childTnLst>
                          </p:cTn>
                        </p:par>
                        <p:par>
                          <p:cTn id="8" fill="hold" nodeType="afterGroup">
                            <p:stCondLst>
                              <p:cond delay="1000"/>
                            </p:stCondLst>
                            <p:childTnLst>
                              <p:par>
                                <p:cTn id="9" presetID="0" presetClass="path" presetSubtype="0" accel="50000" decel="50000" fill="hold" nodeType="afterEffect">
                                  <p:stCondLst>
                                    <p:cond delay="0"/>
                                  </p:stCondLst>
                                  <p:childTnLst>
                                    <p:animMotion origin="layout" path="M 0.0 0.0 C 0.01268 0.00323 0.02552 0.00346 0.0382 0.00624 C 0.04879 0.00555 0.05938 0.00531 0.06997 0.00416 C 0.08577 0.00231 0.09288 -0.02359 0.1 -0.03815 C 0.09948 -0.04879 0.09913 -0.05919 0.09844 -0.06983 C 0.09757 -0.08162 0.09584 -0.1022 0.09063 -0.11214 C 0.08143 -0.12948 0.06979 -0.14174 0.05729 -0.15422 C 0.04948 -0.16208 0.0283 -0.1681 0.0191 -0.17133 C 0.01372 -0.17318 0.0033 -0.17758 0.0033 -0.17758 C -0.01389 -0.17619 -0.02291 -0.17526 -0.03802 -0.17133 C -0.04392 -0.1674 -0.0493 -0.16555 -0.05555 -0.16278 C -0.05712 -0.1607 -0.0585 -0.15815 -0.06024 -0.15654 C -0.06215 -0.15469 -0.06475 -0.15422 -0.06666 -0.15214 C -0.06805 -0.15052 -0.06857 -0.14775 -0.06979 -0.1459 C -0.07639 -0.13596 -0.07604 -0.13688 -0.08246 -0.1311 C -0.08524 -0.11954 -0.08298 -0.12717 -0.09045 -0.11214 C -0.09149 -0.11006 -0.09253 -0.10775 -0.09357 -0.10567 C -0.09462 -0.10359 -0.0967 -0.09943 -0.0967 -0.09943 C -0.09878 -0.08786 -0.10243 -0.07607 -0.10625 -0.06544 C -0.10764 -0.05619 -0.1092 -0.04717 -0.11111 -0.03815 C -0.11041 -0.00879 -0.11458 0.02797 -0.10156 0.05503 C -0.09757 0.07653 -0.08298 0.09526 -0.06979 0.10774 C -0.06788 0.10959 -0.06528 0.11005 -0.06337 0.11214 C -0.05486 0.12115 -0.05017 0.13063 -0.03958 0.13526 C -0.02621 0.14636 -0.01232 0.15653 0.0033 0.16069 C 0.02795 0.17387 0.05347 0.17803 0.07952 0.18381 C 0.0842 0.18312 0.08906 0.18312 0.09375 0.18173 C 0.10955 0.17734 0.12275 0.1637 0.1382 0.15861 C 0.1474 0.14566 0.15226 0.14358 0.15886 0.12693 C 0.16059 0.11722 0.16354 0.09734 0.16354 0.09734 C 0.16337 0.08555 0.1632 0.01271 0.16042 -0.01688 C 0.15938 -0.02867 0.15452 -0.03931 0.15243 -0.05064 C 0.14757 -0.07723 0.14167 -0.10174 0.13021 -0.12463 C 0.12639 -0.14058 0.13195 -0.12208 0.12396 -0.13526 C 0.12292 -0.13711 0.12327 -0.13989 0.12222 -0.14174 C 0.1191 -0.14798 0.11545 -0.15376 0.11111 -0.15862 C 0.10174 -0.16902 0.09584 -0.17156 0.08577 -0.17758 C 0.07153 -0.18613 0.06875 -0.18983 0.054 -0.19237 C 0.04653 -0.19561 0.03959 -0.19723 0.03177 -0.19862 C 0.01684 -0.19723 -0.00139 -0.19838 -0.0158 -0.19029 C -0.02239 -0.18659 -0.02847 -0.18174 -0.03489 -0.17758 C -0.04791 -0.16925 -0.05538 -0.15214 -0.06823 -0.14382 C -0.0717 -0.13434 -0.07656 -0.12717 -0.0809 -0.11838 C -0.08298 -0.10706 -0.08767 -0.09758 -0.09045 -0.08671 C -0.09479 -0.05133 -0.09844 0.0141 -0.07604 0.04231 C -0.07309 0.0541 -0.07673 0.0437 -0.06979 0.05294 C -0.06215 0.06312 -0.0566 0.07838 -0.046 0.08462 C -0.04045 0.08786 -0.02951 0.08971 -0.02378 0.09086 C 0.00087 0.08948 0.01979 0.08763 0.04288 0.08254 C 0.04705 0.07977 0.05226 0.07838 0.05556 0.07399 C 0.05816 0.07052 0.06354 0.06335 0.06354 0.06335 C 0.06632 0.05387 0.06979 0.04555 0.07153 0.03583 C 0.07101 0.02104 0.07118 0.00624 0.06997 -0.00856 C 0.0691 -0.01943 0.06389 -0.03075 0.06042 -0.04023 C 0.054 -0.05781 0.04427 -0.07954 0.03021 -0.08879 C 0.02622 -0.09133 0.02153 -0.09249 0.01754 -0.09503 C 0.00625 -0.09249 -0.00225 -0.08694 -0.01267 -0.08255 C -0.01562 -0.07977 -0.01944 -0.07908 -0.02222 -0.07607 C -0.02378 -0.07445 -0.02396 -0.07168 -0.02535 -0.06983 C -0.02934 -0.06428 -0.03541 -0.06058 -0.03958 -0.05503 C -0.04635 -0.04601 -0.04878 -0.03422 -0.05555 -0.02544 C -0.0566 -0.02197 -0.05764 -0.0185 -0.05868 -0.0148 C -0.05972 -0.01064 -0.0618 -0.00208 -0.0618 -0.00208 C -0.06059 0.0326 -0.06441 0.03583 -0.05225 0.05711 C -0.05017 0.06543 -0.04809 0.06682 -0.04271 0.0719 C -0.02934 0.08439 -0.01771 0.09202 -0.00156 0.09503 C 0.00538 0.09433 0.0125 0.09549 0.0191 0.09294 C 0.02743 0.08971 0.0309 0.05849 0.03334 0.04855 C 0.03177 0.00393 0.03525 -0.03145 0.0 -0.04648 C -0.00399 -0.04601 -0.01736 -0.04671 -0.02222 -0.04023 C -0.02517 -0.0363 -0.02604 -0.03006 -0.02847 -0.02544 C -0.03194 -0.00671 -0.03212 -0.00671 -0.03003 0.01896 C -0.02986 0.02196 -0.02969 0.02497 -0.02847 0.02751 C -0.02448 0.0356 -0.01389 0.03838 -0.00781 0.04231 C -0.00156 0.04138 0.01059 0.043 0.01111 0.03583 C 0.0125 0.01526 0.00226 -0.01619 -0.01267 -0.02336 C -0.0158 -0.02266 -0.01944 -0.02312 -0.02222 -0.02104 C -0.02361 -0.01989 -0.02378 -0.01688 -0.02378 -0.0148 C -0.02378 -0.00786 -0.02361 -0.0007 -0.02222 0.00624 C -0.02118 0.01202 -0.01111 0.01595 -0.00781 0.01896 C -0.00416 0.01826 0.00104 0.02081 0.0033 0.01688 C 0.00556 0.01294 0.00243 0.00693 0.00174 0.00208 C 0.00139 0.0 0.00139 -0.00278 0.0 -0.00417 C -0.00173 -0.00601 -0.00416 -0.00555 -0.00625 -0.00625 C -0.00868 -0.00139 -0.01389 0.00578 -0.00781 0.01271 C -0.00573 0.01503 -0.0026 0.01133 0.0 0.01063 C -0.00052 0.00786 -0.00035 0.00462 -0.00156 0.00208 C -0.0026 0.0 -0.00434 -0.00255 -0.00625 -0.00208 C -0.00816 -0.00162 -0.01024 0.00185 -0.00937 0.00416 C -0.00868 0.00601 -0.00625 0.00277 -0.00469 0.00208 C -0.00087 0.0178 -0.00225 -0.00047 -0.00312 -0.00417 C -0.00521 -0.00347 -0.00746 -0.00324 -0.00937 -0.00208 C -0.01128 -0.00093 -0.02118 0.01595 -0.01267 0.00416 C -0.00538 0.01387 -0.00312 0.01248 0.0 0.0 Z " pathEditMode="relative" ptsTypes="ffffffffffffffffffffffffffffffffffffffffffffffffffffffffffffffffffffffffffffffffffffffffffffff">
                                      <p:cBhvr>
                                        <p:cTn id="10" dur="2000" fill="hold"/>
                                        <p:tgtEl>
                                          <p:spTgt spid="82946">
                                            <p:txEl>
                                              <p:pRg st="4" end="4"/>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lide Number Placeholder 3">
            <a:extLst>
              <a:ext uri="{FF2B5EF4-FFF2-40B4-BE49-F238E27FC236}">
                <a16:creationId xmlns:a16="http://schemas.microsoft.com/office/drawing/2014/main" id="{66BBB80E-F797-B92F-A7DA-17E378C4900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F49649E-4CFA-4EA8-BDC1-4CA18B5CF147}" type="slidenum">
              <a:rPr lang="it-IT" altLang="en-US" sz="1400" smtClean="0">
                <a:solidFill>
                  <a:srgbClr val="000000"/>
                </a:solidFill>
              </a:rPr>
              <a:pPr>
                <a:spcBef>
                  <a:spcPct val="0"/>
                </a:spcBef>
                <a:buFontTx/>
                <a:buNone/>
              </a:pPr>
              <a:t>217</a:t>
            </a:fld>
            <a:endParaRPr lang="it-IT" altLang="en-US" sz="1400">
              <a:solidFill>
                <a:srgbClr val="000000"/>
              </a:solidFill>
            </a:endParaRPr>
          </a:p>
        </p:txBody>
      </p:sp>
      <p:pic>
        <p:nvPicPr>
          <p:cNvPr id="375811" name="Picture 4" descr="AAAAA capitalisti">
            <a:extLst>
              <a:ext uri="{FF2B5EF4-FFF2-40B4-BE49-F238E27FC236}">
                <a16:creationId xmlns:a16="http://schemas.microsoft.com/office/drawing/2014/main" id="{C48CDE8D-29D0-4BA2-DBA4-0B3DD32B265F}"/>
              </a:ext>
            </a:extLst>
          </p:cNvPr>
          <p:cNvPicPr>
            <a:picLocks noChangeAspect="1" noChangeArrowheads="1"/>
          </p:cNvPicPr>
          <p:nvPr/>
        </p:nvPicPr>
        <p:blipFill>
          <a:blip r:embed="rId3"/>
          <a:srcRect/>
          <a:stretch>
            <a:fillRect/>
          </a:stretch>
        </p:blipFill>
        <p:spPr bwMode="auto">
          <a:xfrm>
            <a:off x="539750" y="1628775"/>
            <a:ext cx="1397000" cy="1584325"/>
          </a:xfrm>
          <a:prstGeom prst="rect">
            <a:avLst/>
          </a:prstGeom>
          <a:ln>
            <a:noFill/>
          </a:ln>
          <a:effectLst>
            <a:outerShdw blurRad="292100" dist="139700" dir="2700000" algn="tl" rotWithShape="0">
              <a:srgbClr val="333333">
                <a:alpha val="65000"/>
              </a:srgbClr>
            </a:outerShdw>
          </a:effectLst>
        </p:spPr>
      </p:pic>
      <p:pic>
        <p:nvPicPr>
          <p:cNvPr id="375812" name="Picture 6" descr="Manif ravioli">
            <a:extLst>
              <a:ext uri="{FF2B5EF4-FFF2-40B4-BE49-F238E27FC236}">
                <a16:creationId xmlns:a16="http://schemas.microsoft.com/office/drawing/2014/main" id="{EA8C7B28-16E0-461D-9A7C-E477518E0C17}"/>
              </a:ext>
            </a:extLst>
          </p:cNvPr>
          <p:cNvPicPr>
            <a:picLocks noChangeAspect="1" noChangeArrowheads="1"/>
          </p:cNvPicPr>
          <p:nvPr/>
        </p:nvPicPr>
        <p:blipFill>
          <a:blip r:embed="rId4"/>
          <a:srcRect/>
          <a:stretch>
            <a:fillRect/>
          </a:stretch>
        </p:blipFill>
        <p:spPr bwMode="auto">
          <a:xfrm>
            <a:off x="6011863" y="1628775"/>
            <a:ext cx="2538412" cy="1555750"/>
          </a:xfrm>
          <a:prstGeom prst="rect">
            <a:avLst/>
          </a:prstGeom>
          <a:ln>
            <a:noFill/>
          </a:ln>
          <a:effectLst>
            <a:outerShdw blurRad="292100" dist="139700" dir="2700000" algn="tl" rotWithShape="0">
              <a:srgbClr val="333333">
                <a:alpha val="65000"/>
              </a:srgbClr>
            </a:outerShdw>
          </a:effectLst>
        </p:spPr>
      </p:pic>
      <p:sp>
        <p:nvSpPr>
          <p:cNvPr id="565253" name="Text Box 7">
            <a:extLst>
              <a:ext uri="{FF2B5EF4-FFF2-40B4-BE49-F238E27FC236}">
                <a16:creationId xmlns:a16="http://schemas.microsoft.com/office/drawing/2014/main" id="{52073274-49D1-92ED-8808-060050D00F4D}"/>
              </a:ext>
            </a:extLst>
          </p:cNvPr>
          <p:cNvSpPr txBox="1">
            <a:spLocks noChangeArrowheads="1"/>
          </p:cNvSpPr>
          <p:nvPr/>
        </p:nvSpPr>
        <p:spPr bwMode="auto">
          <a:xfrm>
            <a:off x="1331913" y="765175"/>
            <a:ext cx="6480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u="sng">
                <a:solidFill>
                  <a:srgbClr val="000000"/>
                </a:solidFill>
              </a:rPr>
              <a:t>Chi interviene per sbloccare la situazione?</a:t>
            </a:r>
            <a:endParaRPr lang="it-IT" altLang="it-CH" sz="2400" b="1" u="sng">
              <a:solidFill>
                <a:srgbClr val="000000"/>
              </a:solidFill>
            </a:endParaRPr>
          </a:p>
        </p:txBody>
      </p:sp>
      <p:sp>
        <p:nvSpPr>
          <p:cNvPr id="565254" name="Text Box 8">
            <a:extLst>
              <a:ext uri="{FF2B5EF4-FFF2-40B4-BE49-F238E27FC236}">
                <a16:creationId xmlns:a16="http://schemas.microsoft.com/office/drawing/2014/main" id="{0ECA5BC0-7132-5379-092F-9D5F12D2FE45}"/>
              </a:ext>
            </a:extLst>
          </p:cNvPr>
          <p:cNvSpPr txBox="1">
            <a:spLocks noChangeArrowheads="1"/>
          </p:cNvSpPr>
          <p:nvPr/>
        </p:nvSpPr>
        <p:spPr bwMode="auto">
          <a:xfrm>
            <a:off x="539750" y="3357563"/>
            <a:ext cx="12954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Datori di lavoro</a:t>
            </a:r>
          </a:p>
          <a:p>
            <a:pPr eaLnBrk="1" hangingPunct="1">
              <a:spcBef>
                <a:spcPct val="50000"/>
              </a:spcBef>
              <a:buFontTx/>
              <a:buNone/>
            </a:pPr>
            <a:r>
              <a:rPr lang="fr-CH" altLang="it-CH" sz="1000" b="1">
                <a:solidFill>
                  <a:srgbClr val="000000"/>
                </a:solidFill>
              </a:rPr>
              <a:t>Padronato</a:t>
            </a:r>
          </a:p>
          <a:p>
            <a:pPr eaLnBrk="1" hangingPunct="1">
              <a:spcBef>
                <a:spcPct val="50000"/>
              </a:spcBef>
              <a:buFontTx/>
              <a:buNone/>
            </a:pPr>
            <a:r>
              <a:rPr lang="fr-CH" altLang="it-CH" sz="1000" b="1">
                <a:solidFill>
                  <a:srgbClr val="000000"/>
                </a:solidFill>
              </a:rPr>
              <a:t>Capitalisti</a:t>
            </a:r>
          </a:p>
          <a:p>
            <a:pPr eaLnBrk="1" hangingPunct="1">
              <a:spcBef>
                <a:spcPct val="50000"/>
              </a:spcBef>
              <a:buFontTx/>
              <a:buNone/>
            </a:pPr>
            <a:r>
              <a:rPr lang="fr-CH" altLang="it-CH" sz="1000" b="1">
                <a:solidFill>
                  <a:srgbClr val="000000"/>
                </a:solidFill>
              </a:rPr>
              <a:t>Confindustria</a:t>
            </a:r>
            <a:endParaRPr lang="it-IT" altLang="it-CH" sz="1000" b="1">
              <a:solidFill>
                <a:srgbClr val="000000"/>
              </a:solidFill>
            </a:endParaRPr>
          </a:p>
        </p:txBody>
      </p:sp>
      <p:sp>
        <p:nvSpPr>
          <p:cNvPr id="565255" name="Text Box 9">
            <a:extLst>
              <a:ext uri="{FF2B5EF4-FFF2-40B4-BE49-F238E27FC236}">
                <a16:creationId xmlns:a16="http://schemas.microsoft.com/office/drawing/2014/main" id="{790F7DF0-4BB4-F49D-48DD-573E9F9C4249}"/>
              </a:ext>
            </a:extLst>
          </p:cNvPr>
          <p:cNvSpPr txBox="1">
            <a:spLocks noChangeArrowheads="1"/>
          </p:cNvSpPr>
          <p:nvPr/>
        </p:nvSpPr>
        <p:spPr bwMode="auto">
          <a:xfrm>
            <a:off x="5940425" y="3357563"/>
            <a:ext cx="24479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Lavoratori</a:t>
            </a:r>
          </a:p>
          <a:p>
            <a:pPr eaLnBrk="1" hangingPunct="1">
              <a:spcBef>
                <a:spcPct val="50000"/>
              </a:spcBef>
              <a:buFontTx/>
              <a:buNone/>
            </a:pPr>
            <a:r>
              <a:rPr lang="fr-CH" altLang="it-CH" sz="1000" b="1">
                <a:solidFill>
                  <a:srgbClr val="000000"/>
                </a:solidFill>
              </a:rPr>
              <a:t>Sindacati</a:t>
            </a:r>
          </a:p>
          <a:p>
            <a:pPr eaLnBrk="1" hangingPunct="1">
              <a:spcBef>
                <a:spcPct val="50000"/>
              </a:spcBef>
              <a:buFontTx/>
              <a:buNone/>
            </a:pPr>
            <a:r>
              <a:rPr lang="fr-CH" altLang="it-CH" sz="1000" b="1">
                <a:solidFill>
                  <a:srgbClr val="000000"/>
                </a:solidFill>
              </a:rPr>
              <a:t>Confederazione sindacale</a:t>
            </a:r>
            <a:endParaRPr lang="it-IT" altLang="it-CH" sz="1000" b="1">
              <a:solidFill>
                <a:srgbClr val="000000"/>
              </a:solidFill>
            </a:endParaRPr>
          </a:p>
        </p:txBody>
      </p:sp>
      <p:sp>
        <p:nvSpPr>
          <p:cNvPr id="565256" name="AutoShape 10">
            <a:extLst>
              <a:ext uri="{FF2B5EF4-FFF2-40B4-BE49-F238E27FC236}">
                <a16:creationId xmlns:a16="http://schemas.microsoft.com/office/drawing/2014/main" id="{156A634C-C7D0-95AB-7BDC-48DC796CD10E}"/>
              </a:ext>
            </a:extLst>
          </p:cNvPr>
          <p:cNvSpPr>
            <a:spLocks noChangeArrowheads="1"/>
          </p:cNvSpPr>
          <p:nvPr/>
        </p:nvSpPr>
        <p:spPr bwMode="auto">
          <a:xfrm>
            <a:off x="2268538" y="1989138"/>
            <a:ext cx="863600" cy="792162"/>
          </a:xfrm>
          <a:prstGeom prst="rightArrow">
            <a:avLst>
              <a:gd name="adj1" fmla="val 50000"/>
              <a:gd name="adj2" fmla="val 27255"/>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000000"/>
              </a:solidFill>
            </a:endParaRPr>
          </a:p>
        </p:txBody>
      </p:sp>
      <p:sp>
        <p:nvSpPr>
          <p:cNvPr id="565257" name="AutoShape 11">
            <a:extLst>
              <a:ext uri="{FF2B5EF4-FFF2-40B4-BE49-F238E27FC236}">
                <a16:creationId xmlns:a16="http://schemas.microsoft.com/office/drawing/2014/main" id="{7F7004DC-3C49-21F9-293C-B1AF7CCFCD2C}"/>
              </a:ext>
            </a:extLst>
          </p:cNvPr>
          <p:cNvSpPr>
            <a:spLocks noChangeArrowheads="1"/>
          </p:cNvSpPr>
          <p:nvPr/>
        </p:nvSpPr>
        <p:spPr bwMode="auto">
          <a:xfrm rot="10800000">
            <a:off x="4932363" y="1989138"/>
            <a:ext cx="863600" cy="792162"/>
          </a:xfrm>
          <a:prstGeom prst="rightArrow">
            <a:avLst>
              <a:gd name="adj1" fmla="val 50000"/>
              <a:gd name="adj2" fmla="val 27255"/>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000000"/>
              </a:solidFill>
            </a:endParaRPr>
          </a:p>
        </p:txBody>
      </p:sp>
      <p:sp>
        <p:nvSpPr>
          <p:cNvPr id="565258" name="Text Box 12">
            <a:extLst>
              <a:ext uri="{FF2B5EF4-FFF2-40B4-BE49-F238E27FC236}">
                <a16:creationId xmlns:a16="http://schemas.microsoft.com/office/drawing/2014/main" id="{B0D703EE-4032-44ED-7157-420EE9C98652}"/>
              </a:ext>
            </a:extLst>
          </p:cNvPr>
          <p:cNvSpPr txBox="1">
            <a:spLocks noChangeArrowheads="1"/>
          </p:cNvSpPr>
          <p:nvPr/>
        </p:nvSpPr>
        <p:spPr bwMode="auto">
          <a:xfrm>
            <a:off x="2602039" y="3165544"/>
            <a:ext cx="2815345" cy="707886"/>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4000" b="1" dirty="0">
                <a:ln w="12700" cmpd="sng">
                  <a:solidFill>
                    <a:schemeClr val="accent4"/>
                  </a:solidFill>
                  <a:prstDash val="solid"/>
                </a:ln>
                <a:solidFill>
                  <a:srgbClr val="FF0000"/>
                </a:solidFill>
              </a:rPr>
              <a:t>LO STATO</a:t>
            </a:r>
            <a:endParaRPr lang="it-IT" altLang="it-CH" sz="4000" b="1" dirty="0">
              <a:ln w="12700" cmpd="sng">
                <a:solidFill>
                  <a:schemeClr val="accent4"/>
                </a:solidFill>
                <a:prstDash val="solid"/>
              </a:ln>
              <a:solidFill>
                <a:srgbClr val="FF0000"/>
              </a:solidFill>
            </a:endParaRPr>
          </a:p>
        </p:txBody>
      </p:sp>
      <p:sp>
        <p:nvSpPr>
          <p:cNvPr id="565259" name="Text Box 13">
            <a:extLst>
              <a:ext uri="{FF2B5EF4-FFF2-40B4-BE49-F238E27FC236}">
                <a16:creationId xmlns:a16="http://schemas.microsoft.com/office/drawing/2014/main" id="{4CB10A7D-E59E-E57C-37E1-8CA2B5AB094F}"/>
              </a:ext>
            </a:extLst>
          </p:cNvPr>
          <p:cNvSpPr txBox="1">
            <a:spLocks noChangeArrowheads="1"/>
          </p:cNvSpPr>
          <p:nvPr/>
        </p:nvSpPr>
        <p:spPr bwMode="auto">
          <a:xfrm>
            <a:off x="539750" y="4797425"/>
            <a:ext cx="82804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CHI È LO STATO?   COSA FA LO STATO?   QUALI SONO COMPITI DELLO STATO?</a:t>
            </a:r>
          </a:p>
          <a:p>
            <a:pPr eaLnBrk="1" hangingPunct="1">
              <a:spcBef>
                <a:spcPct val="50000"/>
              </a:spcBef>
              <a:buFontTx/>
              <a:buNone/>
            </a:pPr>
            <a:endParaRPr lang="it-IT" altLang="it-CH" sz="1600" b="1">
              <a:solidFill>
                <a:srgbClr val="000000"/>
              </a:solidFill>
            </a:endParaRPr>
          </a:p>
        </p:txBody>
      </p:sp>
      <p:sp>
        <p:nvSpPr>
          <p:cNvPr id="565260" name="Text Box 14">
            <a:extLst>
              <a:ext uri="{FF2B5EF4-FFF2-40B4-BE49-F238E27FC236}">
                <a16:creationId xmlns:a16="http://schemas.microsoft.com/office/drawing/2014/main" id="{6006191D-30B7-7F54-2ADF-B29DF43CF1C1}"/>
              </a:ext>
            </a:extLst>
          </p:cNvPr>
          <p:cNvSpPr txBox="1">
            <a:spLocks noChangeArrowheads="1"/>
          </p:cNvSpPr>
          <p:nvPr/>
        </p:nvSpPr>
        <p:spPr bwMode="auto">
          <a:xfrm>
            <a:off x="539750" y="5445125"/>
            <a:ext cx="6048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Lo stato è un gruppo di uomini armati  </a:t>
            </a:r>
            <a:r>
              <a:rPr lang="fr-CH" altLang="it-CH" sz="1800">
                <a:solidFill>
                  <a:srgbClr val="000000"/>
                </a:solidFill>
              </a:rPr>
              <a:t>(Lenin)</a:t>
            </a:r>
            <a:endParaRPr lang="it-IT" altLang="it-CH" sz="1800">
              <a:solidFill>
                <a:srgbClr val="000000"/>
              </a:solidFill>
            </a:endParaRPr>
          </a:p>
        </p:txBody>
      </p:sp>
      <p:pic>
        <p:nvPicPr>
          <p:cNvPr id="565261" name="Picture 5">
            <a:extLst>
              <a:ext uri="{FF2B5EF4-FFF2-40B4-BE49-F238E27FC236}">
                <a16:creationId xmlns:a16="http://schemas.microsoft.com/office/drawing/2014/main" id="{72BBBAC5-2230-4096-581C-0EC1E172BA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1773238"/>
            <a:ext cx="8429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Slide Number Placeholder 3">
            <a:extLst>
              <a:ext uri="{FF2B5EF4-FFF2-40B4-BE49-F238E27FC236}">
                <a16:creationId xmlns:a16="http://schemas.microsoft.com/office/drawing/2014/main" id="{B118D3D7-5D58-1EF3-2421-42E20CB780E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DB75787-E0DB-42AB-8D60-3F55A336A2A2}" type="slidenum">
              <a:rPr lang="it-IT" altLang="en-US" sz="1400" smtClean="0">
                <a:solidFill>
                  <a:srgbClr val="000000"/>
                </a:solidFill>
              </a:rPr>
              <a:pPr>
                <a:spcBef>
                  <a:spcPct val="0"/>
                </a:spcBef>
                <a:buFontTx/>
                <a:buNone/>
              </a:pPr>
              <a:t>218</a:t>
            </a:fld>
            <a:endParaRPr lang="it-IT" altLang="en-US" sz="1400">
              <a:solidFill>
                <a:srgbClr val="000000"/>
              </a:solidFill>
            </a:endParaRPr>
          </a:p>
        </p:txBody>
      </p:sp>
      <p:sp>
        <p:nvSpPr>
          <p:cNvPr id="567299" name="Text Box 4">
            <a:extLst>
              <a:ext uri="{FF2B5EF4-FFF2-40B4-BE49-F238E27FC236}">
                <a16:creationId xmlns:a16="http://schemas.microsoft.com/office/drawing/2014/main" id="{47E219E4-D82E-DA8A-D007-34F616EE1AB0}"/>
              </a:ext>
            </a:extLst>
          </p:cNvPr>
          <p:cNvSpPr txBox="1">
            <a:spLocks noChangeArrowheads="1"/>
          </p:cNvSpPr>
          <p:nvPr/>
        </p:nvSpPr>
        <p:spPr bwMode="auto">
          <a:xfrm>
            <a:off x="395288" y="333375"/>
            <a:ext cx="8748712"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4400" b="1" u="sng">
                <a:solidFill>
                  <a:srgbClr val="000000"/>
                </a:solidFill>
              </a:rPr>
              <a:t>Chi è lo STATO ? </a:t>
            </a:r>
            <a:r>
              <a:rPr lang="fr-CH" altLang="it-CH" sz="1200" u="sng">
                <a:solidFill>
                  <a:srgbClr val="000000"/>
                </a:solidFill>
              </a:rPr>
              <a:t>1</a:t>
            </a:r>
            <a:endParaRPr lang="fr-CH" altLang="it-CH" sz="4800" u="sng">
              <a:solidFill>
                <a:srgbClr val="000000"/>
              </a:solidFill>
            </a:endParaRPr>
          </a:p>
          <a:p>
            <a:pPr eaLnBrk="1" hangingPunct="1">
              <a:lnSpc>
                <a:spcPct val="160000"/>
              </a:lnSpc>
              <a:spcBef>
                <a:spcPct val="50000"/>
              </a:spcBef>
              <a:buFontTx/>
              <a:buNone/>
            </a:pPr>
            <a:r>
              <a:rPr lang="fr-CH" altLang="it-CH" sz="2000" b="1" u="sng">
                <a:solidFill>
                  <a:srgbClr val="000000"/>
                </a:solidFill>
              </a:rPr>
              <a:t>Lo stato (democrazie occidentali) si compone di :</a:t>
            </a:r>
          </a:p>
          <a:p>
            <a:pPr eaLnBrk="1" hangingPunct="1">
              <a:lnSpc>
                <a:spcPct val="70000"/>
              </a:lnSpc>
              <a:spcBef>
                <a:spcPct val="50000"/>
              </a:spcBef>
              <a:buFontTx/>
              <a:buNone/>
            </a:pPr>
            <a:r>
              <a:rPr lang="fr-CH" altLang="it-CH" sz="1800" b="1">
                <a:solidFill>
                  <a:srgbClr val="000000"/>
                </a:solidFill>
              </a:rPr>
              <a:t>Territorio, popolazione</a:t>
            </a:r>
          </a:p>
          <a:p>
            <a:pPr eaLnBrk="1" hangingPunct="1">
              <a:lnSpc>
                <a:spcPct val="70000"/>
              </a:lnSpc>
              <a:spcBef>
                <a:spcPct val="50000"/>
              </a:spcBef>
              <a:buFontTx/>
              <a:buNone/>
            </a:pPr>
            <a:r>
              <a:rPr lang="fr-CH" altLang="it-CH" sz="1800" b="1">
                <a:solidFill>
                  <a:srgbClr val="000000"/>
                </a:solidFill>
              </a:rPr>
              <a:t>Potere legislativo, esecutivo, giudiziario</a:t>
            </a:r>
          </a:p>
          <a:p>
            <a:pPr eaLnBrk="1" hangingPunct="1">
              <a:lnSpc>
                <a:spcPct val="70000"/>
              </a:lnSpc>
              <a:spcBef>
                <a:spcPct val="50000"/>
              </a:spcBef>
              <a:buFontTx/>
              <a:buNone/>
            </a:pPr>
            <a:r>
              <a:rPr lang="fr-CH" altLang="it-CH" sz="1800" b="1">
                <a:solidFill>
                  <a:srgbClr val="000000"/>
                </a:solidFill>
              </a:rPr>
              <a:t>Amministrazione pubblica</a:t>
            </a:r>
          </a:p>
          <a:p>
            <a:pPr eaLnBrk="1" hangingPunct="1">
              <a:lnSpc>
                <a:spcPct val="70000"/>
              </a:lnSpc>
              <a:spcBef>
                <a:spcPct val="50000"/>
              </a:spcBef>
              <a:buFontTx/>
              <a:buNone/>
            </a:pPr>
            <a:r>
              <a:rPr lang="fr-CH" altLang="it-CH" sz="1800" b="1">
                <a:solidFill>
                  <a:srgbClr val="000000"/>
                </a:solidFill>
              </a:rPr>
              <a:t>Istruzione, sanità, gestione, sicurezza e difesa, aziende statali e parastatali</a:t>
            </a:r>
          </a:p>
          <a:p>
            <a:pPr eaLnBrk="1" hangingPunct="1">
              <a:lnSpc>
                <a:spcPct val="70000"/>
              </a:lnSpc>
              <a:spcBef>
                <a:spcPct val="50000"/>
              </a:spcBef>
              <a:buFontTx/>
              <a:buNone/>
            </a:pPr>
            <a:r>
              <a:rPr lang="fr-CH" altLang="it-CH" sz="1800" b="1">
                <a:solidFill>
                  <a:srgbClr val="000000"/>
                </a:solidFill>
              </a:rPr>
              <a:t>Usi e costumi popolari</a:t>
            </a:r>
          </a:p>
          <a:p>
            <a:pPr eaLnBrk="1" hangingPunct="1">
              <a:lnSpc>
                <a:spcPct val="70000"/>
              </a:lnSpc>
              <a:spcBef>
                <a:spcPct val="50000"/>
              </a:spcBef>
              <a:buFontTx/>
              <a:buNone/>
            </a:pPr>
            <a:r>
              <a:rPr lang="fr-CH" altLang="it-CH" sz="1800" b="1">
                <a:solidFill>
                  <a:srgbClr val="000000"/>
                </a:solidFill>
              </a:rPr>
              <a:t>Ecc.</a:t>
            </a:r>
          </a:p>
          <a:p>
            <a:pPr eaLnBrk="1" hangingPunct="1">
              <a:lnSpc>
                <a:spcPct val="70000"/>
              </a:lnSpc>
              <a:spcBef>
                <a:spcPct val="50000"/>
              </a:spcBef>
              <a:buFontTx/>
              <a:buNone/>
            </a:pPr>
            <a:r>
              <a:rPr lang="fr-CH" altLang="it-CH" sz="1800" b="1">
                <a:solidFill>
                  <a:srgbClr val="000000"/>
                </a:solidFill>
              </a:rPr>
              <a:t>(in Svizzera a livello federale, cantonale, comunale)</a:t>
            </a:r>
          </a:p>
          <a:p>
            <a:pPr eaLnBrk="1" hangingPunct="1">
              <a:lnSpc>
                <a:spcPct val="70000"/>
              </a:lnSpc>
              <a:spcBef>
                <a:spcPct val="50000"/>
              </a:spcBef>
              <a:buFontTx/>
              <a:buNone/>
            </a:pPr>
            <a:endParaRPr lang="fr-CH" altLang="it-CH" sz="1800" b="1">
              <a:solidFill>
                <a:srgbClr val="000000"/>
              </a:solidFill>
            </a:endParaRPr>
          </a:p>
          <a:p>
            <a:pPr eaLnBrk="1" hangingPunct="1">
              <a:lnSpc>
                <a:spcPct val="70000"/>
              </a:lnSpc>
              <a:spcBef>
                <a:spcPct val="50000"/>
              </a:spcBef>
              <a:buFontTx/>
              <a:buNone/>
            </a:pPr>
            <a:r>
              <a:rPr lang="fr-CH" altLang="it-CH" sz="2000" b="1" u="sng">
                <a:solidFill>
                  <a:srgbClr val="000000"/>
                </a:solidFill>
              </a:rPr>
              <a:t>I pilastri dello Stato sono :</a:t>
            </a:r>
          </a:p>
          <a:p>
            <a:pPr eaLnBrk="1" hangingPunct="1">
              <a:lnSpc>
                <a:spcPct val="70000"/>
              </a:lnSpc>
              <a:spcBef>
                <a:spcPct val="50000"/>
              </a:spcBef>
              <a:buFontTx/>
              <a:buNone/>
            </a:pPr>
            <a:r>
              <a:rPr lang="fr-CH" altLang="it-CH" sz="1800" b="1">
                <a:solidFill>
                  <a:srgbClr val="FF0000"/>
                </a:solidFill>
              </a:rPr>
              <a:t>La proprietà privata</a:t>
            </a:r>
            <a:r>
              <a:rPr lang="fr-CH" altLang="it-CH" sz="2000" b="1">
                <a:solidFill>
                  <a:srgbClr val="FF0000"/>
                </a:solidFill>
              </a:rPr>
              <a:t> </a:t>
            </a:r>
            <a:r>
              <a:rPr lang="fr-CH" altLang="it-CH" sz="1400" b="1">
                <a:solidFill>
                  <a:srgbClr val="000000"/>
                </a:solidFill>
              </a:rPr>
              <a:t>(per esempio del suolo , dei mezzi di produzione e del know how)</a:t>
            </a:r>
          </a:p>
          <a:p>
            <a:pPr eaLnBrk="1" hangingPunct="1">
              <a:lnSpc>
                <a:spcPct val="70000"/>
              </a:lnSpc>
              <a:spcBef>
                <a:spcPct val="50000"/>
              </a:spcBef>
              <a:buFontTx/>
              <a:buNone/>
            </a:pPr>
            <a:r>
              <a:rPr lang="fr-CH" altLang="it-CH" sz="1800" b="1">
                <a:solidFill>
                  <a:srgbClr val="000000"/>
                </a:solidFill>
              </a:rPr>
              <a:t>La libera iniziativa</a:t>
            </a:r>
          </a:p>
          <a:p>
            <a:pPr eaLnBrk="1" hangingPunct="1">
              <a:lnSpc>
                <a:spcPct val="70000"/>
              </a:lnSpc>
              <a:spcBef>
                <a:spcPct val="50000"/>
              </a:spcBef>
              <a:buFontTx/>
              <a:buNone/>
            </a:pPr>
            <a:r>
              <a:rPr lang="fr-CH" altLang="it-CH" sz="1800" b="1">
                <a:solidFill>
                  <a:srgbClr val="000000"/>
                </a:solidFill>
              </a:rPr>
              <a:t>La libera circolazione delle persone, dei beni, dei servizi, dei capitali, delle idee</a:t>
            </a:r>
          </a:p>
          <a:p>
            <a:pPr eaLnBrk="1" hangingPunct="1">
              <a:lnSpc>
                <a:spcPct val="70000"/>
              </a:lnSpc>
              <a:spcBef>
                <a:spcPct val="50000"/>
              </a:spcBef>
              <a:buFontTx/>
              <a:buNone/>
            </a:pPr>
            <a:r>
              <a:rPr lang="fr-CH" altLang="it-CH" sz="1800" b="1">
                <a:solidFill>
                  <a:srgbClr val="000000"/>
                </a:solidFill>
              </a:rPr>
              <a:t>L’uguaglianza dei cittadini nei confronti dello Stato </a:t>
            </a:r>
            <a:r>
              <a:rPr lang="fr-CH" altLang="it-CH" sz="1200" b="1">
                <a:solidFill>
                  <a:srgbClr val="000000"/>
                </a:solidFill>
              </a:rPr>
              <a:t>(per esempio l’obbligo di contribuire)</a:t>
            </a:r>
          </a:p>
          <a:p>
            <a:pPr eaLnBrk="1" hangingPunct="1">
              <a:lnSpc>
                <a:spcPct val="70000"/>
              </a:lnSpc>
              <a:spcBef>
                <a:spcPct val="50000"/>
              </a:spcBef>
              <a:buFontTx/>
              <a:buNone/>
            </a:pPr>
            <a:r>
              <a:rPr lang="fr-CH" altLang="it-CH" sz="1800" b="1">
                <a:solidFill>
                  <a:srgbClr val="000000"/>
                </a:solidFill>
              </a:rPr>
              <a:t>Ecc.</a:t>
            </a:r>
            <a:endParaRPr lang="it-IT" altLang="it-CH" sz="1800" b="1">
              <a:solidFill>
                <a:srgbClr val="000000"/>
              </a:solidFill>
            </a:endParaRPr>
          </a:p>
        </p:txBody>
      </p:sp>
      <p:pic>
        <p:nvPicPr>
          <p:cNvPr id="567300" name="Picture 5">
            <a:extLst>
              <a:ext uri="{FF2B5EF4-FFF2-40B4-BE49-F238E27FC236}">
                <a16:creationId xmlns:a16="http://schemas.microsoft.com/office/drawing/2014/main" id="{383F23FA-CB39-3587-6F89-862797D21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4350" y="377825"/>
            <a:ext cx="15113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Slide Number Placeholder 3">
            <a:extLst>
              <a:ext uri="{FF2B5EF4-FFF2-40B4-BE49-F238E27FC236}">
                <a16:creationId xmlns:a16="http://schemas.microsoft.com/office/drawing/2014/main" id="{791F7EAC-B322-F73C-89E1-EA3FB0A2EA80}"/>
              </a:ext>
            </a:extLst>
          </p:cNvPr>
          <p:cNvSpPr>
            <a:spLocks noGrp="1"/>
          </p:cNvSpPr>
          <p:nvPr>
            <p:ph type="sldNum" sz="quarter" idx="12"/>
          </p:nvPr>
        </p:nvSpPr>
        <p:spPr>
          <a:xfrm>
            <a:off x="6846888" y="54451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4BB03EA-F4B2-465E-9539-1AD4FEA265D9}" type="slidenum">
              <a:rPr lang="it-IT" altLang="en-US" sz="1400" smtClean="0">
                <a:solidFill>
                  <a:srgbClr val="000000"/>
                </a:solidFill>
              </a:rPr>
              <a:pPr>
                <a:spcBef>
                  <a:spcPct val="0"/>
                </a:spcBef>
                <a:buFontTx/>
                <a:buNone/>
              </a:pPr>
              <a:t>219</a:t>
            </a:fld>
            <a:endParaRPr lang="it-IT" altLang="en-US" sz="1400">
              <a:solidFill>
                <a:srgbClr val="000000"/>
              </a:solidFill>
            </a:endParaRPr>
          </a:p>
        </p:txBody>
      </p:sp>
      <p:sp>
        <p:nvSpPr>
          <p:cNvPr id="243715" name="Text Box 4">
            <a:extLst>
              <a:ext uri="{FF2B5EF4-FFF2-40B4-BE49-F238E27FC236}">
                <a16:creationId xmlns:a16="http://schemas.microsoft.com/office/drawing/2014/main" id="{25349C3D-7839-0D98-6107-7D6CE494708C}"/>
              </a:ext>
            </a:extLst>
          </p:cNvPr>
          <p:cNvSpPr txBox="1">
            <a:spLocks noChangeArrowheads="1"/>
          </p:cNvSpPr>
          <p:nvPr/>
        </p:nvSpPr>
        <p:spPr bwMode="auto">
          <a:xfrm>
            <a:off x="395288" y="549275"/>
            <a:ext cx="8569325" cy="5995988"/>
          </a:xfrm>
          <a:prstGeom prst="rect">
            <a:avLst/>
          </a:prstGeom>
          <a:noFill/>
          <a:ln>
            <a:noFill/>
          </a:ln>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fr-CH" sz="4400" b="1" u="sng" dirty="0">
                <a:solidFill>
                  <a:srgbClr val="000000"/>
                </a:solidFill>
                <a:latin typeface="Arial" panose="020B0604020202020204" pitchFamily="34" charset="0"/>
                <a:cs typeface="Arial" panose="020B0604020202020204" pitchFamily="34" charset="0"/>
              </a:rPr>
              <a:t>LO STATO  </a:t>
            </a:r>
            <a:r>
              <a:rPr lang="fr-CH" sz="1400" b="1" u="sng" dirty="0">
                <a:solidFill>
                  <a:srgbClr val="000000"/>
                </a:solidFill>
                <a:latin typeface="+mn-lt"/>
              </a:rPr>
              <a:t>2</a:t>
            </a:r>
          </a:p>
          <a:p>
            <a:pPr eaLnBrk="1" hangingPunct="1">
              <a:lnSpc>
                <a:spcPct val="160000"/>
              </a:lnSpc>
              <a:spcBef>
                <a:spcPct val="50000"/>
              </a:spcBef>
              <a:defRPr/>
            </a:pPr>
            <a:endParaRPr lang="fr-CH" sz="2000" b="1" u="sng" dirty="0">
              <a:solidFill>
                <a:srgbClr val="000000"/>
              </a:solidFill>
            </a:endParaRPr>
          </a:p>
          <a:p>
            <a:pPr eaLnBrk="1" hangingPunct="1">
              <a:lnSpc>
                <a:spcPct val="160000"/>
              </a:lnSpc>
              <a:spcBef>
                <a:spcPct val="50000"/>
              </a:spcBef>
              <a:defRPr/>
            </a:pPr>
            <a:r>
              <a:rPr lang="fr-CH" sz="2000" b="1" u="sng" dirty="0" err="1">
                <a:solidFill>
                  <a:srgbClr val="000000"/>
                </a:solidFill>
              </a:rPr>
              <a:t>Compiti</a:t>
            </a:r>
            <a:r>
              <a:rPr lang="fr-CH" sz="2000" b="1" u="sng" dirty="0">
                <a:solidFill>
                  <a:srgbClr val="000000"/>
                </a:solidFill>
              </a:rPr>
              <a:t> </a:t>
            </a:r>
            <a:r>
              <a:rPr lang="fr-CH" sz="2000" b="1" u="sng" dirty="0" err="1">
                <a:solidFill>
                  <a:srgbClr val="000000"/>
                </a:solidFill>
              </a:rPr>
              <a:t>dello</a:t>
            </a:r>
            <a:r>
              <a:rPr lang="fr-CH" sz="2000" b="1" u="sng" dirty="0">
                <a:solidFill>
                  <a:srgbClr val="000000"/>
                </a:solidFill>
              </a:rPr>
              <a:t> </a:t>
            </a:r>
            <a:r>
              <a:rPr lang="fr-CH" sz="2000" b="1" u="sng" dirty="0" err="1">
                <a:solidFill>
                  <a:srgbClr val="000000"/>
                </a:solidFill>
              </a:rPr>
              <a:t>stato</a:t>
            </a:r>
            <a:r>
              <a:rPr lang="fr-CH" sz="2000" b="1" u="sng" dirty="0">
                <a:solidFill>
                  <a:srgbClr val="000000"/>
                </a:solidFill>
              </a:rPr>
              <a:t> :</a:t>
            </a:r>
          </a:p>
          <a:p>
            <a:pPr eaLnBrk="1" hangingPunct="1">
              <a:lnSpc>
                <a:spcPct val="70000"/>
              </a:lnSpc>
              <a:spcBef>
                <a:spcPct val="50000"/>
              </a:spcBef>
              <a:defRPr/>
            </a:pPr>
            <a:r>
              <a:rPr lang="fr-CH" b="1" dirty="0" err="1">
                <a:solidFill>
                  <a:srgbClr val="000000"/>
                </a:solidFill>
              </a:rPr>
              <a:t>Sancire</a:t>
            </a:r>
            <a:r>
              <a:rPr lang="fr-CH" b="1" dirty="0">
                <a:solidFill>
                  <a:srgbClr val="000000"/>
                </a:solidFill>
              </a:rPr>
              <a:t> e </a:t>
            </a:r>
            <a:r>
              <a:rPr lang="fr-CH" b="1" dirty="0" err="1">
                <a:solidFill>
                  <a:srgbClr val="000000"/>
                </a:solidFill>
              </a:rPr>
              <a:t>garantire</a:t>
            </a:r>
            <a:r>
              <a:rPr lang="fr-CH" b="1" dirty="0">
                <a:solidFill>
                  <a:srgbClr val="000000"/>
                </a:solidFill>
              </a:rPr>
              <a:t> i </a:t>
            </a:r>
            <a:r>
              <a:rPr lang="fr-CH" b="1" dirty="0" err="1">
                <a:solidFill>
                  <a:srgbClr val="000000"/>
                </a:solidFill>
              </a:rPr>
              <a:t>principi</a:t>
            </a:r>
            <a:r>
              <a:rPr lang="fr-CH" b="1" dirty="0">
                <a:solidFill>
                  <a:srgbClr val="000000"/>
                </a:solidFill>
              </a:rPr>
              <a:t> </a:t>
            </a:r>
            <a:r>
              <a:rPr lang="fr-CH" b="1" dirty="0" err="1">
                <a:solidFill>
                  <a:srgbClr val="000000"/>
                </a:solidFill>
              </a:rPr>
              <a:t>elencati</a:t>
            </a:r>
            <a:r>
              <a:rPr lang="fr-CH" b="1" dirty="0">
                <a:solidFill>
                  <a:srgbClr val="000000"/>
                </a:solidFill>
              </a:rPr>
              <a:t> </a:t>
            </a:r>
            <a:r>
              <a:rPr lang="fr-CH" b="1" dirty="0" err="1">
                <a:solidFill>
                  <a:srgbClr val="000000"/>
                </a:solidFill>
              </a:rPr>
              <a:t>precedentemente</a:t>
            </a:r>
            <a:r>
              <a:rPr lang="fr-CH" b="1" dirty="0">
                <a:solidFill>
                  <a:srgbClr val="000000"/>
                </a:solidFill>
              </a:rPr>
              <a:t> (</a:t>
            </a:r>
            <a:r>
              <a:rPr lang="fr-CH" b="1" dirty="0" err="1">
                <a:solidFill>
                  <a:srgbClr val="000000"/>
                </a:solidFill>
              </a:rPr>
              <a:t>costituzione</a:t>
            </a:r>
            <a:r>
              <a:rPr lang="fr-CH" b="1" dirty="0">
                <a:solidFill>
                  <a:srgbClr val="000000"/>
                </a:solidFill>
              </a:rPr>
              <a:t>)</a:t>
            </a:r>
          </a:p>
          <a:p>
            <a:pPr eaLnBrk="1" hangingPunct="1">
              <a:lnSpc>
                <a:spcPct val="70000"/>
              </a:lnSpc>
              <a:spcBef>
                <a:spcPct val="50000"/>
              </a:spcBef>
              <a:defRPr/>
            </a:pPr>
            <a:r>
              <a:rPr lang="fr-CH" b="1" dirty="0" err="1">
                <a:solidFill>
                  <a:srgbClr val="000000"/>
                </a:solidFill>
              </a:rPr>
              <a:t>Regolamentare</a:t>
            </a:r>
            <a:r>
              <a:rPr lang="fr-CH" b="1" dirty="0">
                <a:solidFill>
                  <a:srgbClr val="000000"/>
                </a:solidFill>
              </a:rPr>
              <a:t> i </a:t>
            </a:r>
            <a:r>
              <a:rPr lang="fr-CH" b="1" dirty="0" err="1">
                <a:solidFill>
                  <a:srgbClr val="000000"/>
                </a:solidFill>
              </a:rPr>
              <a:t>rapporti</a:t>
            </a:r>
            <a:r>
              <a:rPr lang="fr-CH" b="1" dirty="0">
                <a:solidFill>
                  <a:srgbClr val="000000"/>
                </a:solidFill>
              </a:rPr>
              <a:t> tra gli </a:t>
            </a:r>
            <a:r>
              <a:rPr lang="fr-CH" b="1" dirty="0" err="1">
                <a:solidFill>
                  <a:srgbClr val="000000"/>
                </a:solidFill>
              </a:rPr>
              <a:t>individui</a:t>
            </a:r>
            <a:r>
              <a:rPr lang="fr-CH" b="1" dirty="0">
                <a:solidFill>
                  <a:srgbClr val="000000"/>
                </a:solidFill>
              </a:rPr>
              <a:t> e tra gli </a:t>
            </a:r>
            <a:r>
              <a:rPr lang="fr-CH" b="1" dirty="0" err="1">
                <a:solidFill>
                  <a:srgbClr val="000000"/>
                </a:solidFill>
              </a:rPr>
              <a:t>individui</a:t>
            </a:r>
            <a:r>
              <a:rPr lang="fr-CH" b="1" dirty="0">
                <a:solidFill>
                  <a:srgbClr val="000000"/>
                </a:solidFill>
              </a:rPr>
              <a:t> e la </a:t>
            </a:r>
            <a:r>
              <a:rPr lang="fr-CH" b="1" dirty="0" err="1">
                <a:solidFill>
                  <a:srgbClr val="000000"/>
                </a:solidFill>
              </a:rPr>
              <a:t>collettività</a:t>
            </a:r>
            <a:r>
              <a:rPr lang="fr-CH" b="1" dirty="0">
                <a:solidFill>
                  <a:srgbClr val="000000"/>
                </a:solidFill>
              </a:rPr>
              <a:t> </a:t>
            </a:r>
          </a:p>
          <a:p>
            <a:pPr eaLnBrk="1" hangingPunct="1">
              <a:lnSpc>
                <a:spcPct val="70000"/>
              </a:lnSpc>
              <a:spcBef>
                <a:spcPct val="50000"/>
              </a:spcBef>
              <a:defRPr/>
            </a:pPr>
            <a:r>
              <a:rPr lang="fr-CH" b="1" dirty="0">
                <a:solidFill>
                  <a:srgbClr val="000000"/>
                </a:solidFill>
              </a:rPr>
              <a:t>Far </a:t>
            </a:r>
            <a:r>
              <a:rPr lang="fr-CH" b="1" dirty="0" err="1">
                <a:solidFill>
                  <a:srgbClr val="000000"/>
                </a:solidFill>
              </a:rPr>
              <a:t>rispettare</a:t>
            </a:r>
            <a:r>
              <a:rPr lang="fr-CH" b="1" dirty="0">
                <a:solidFill>
                  <a:srgbClr val="000000"/>
                </a:solidFill>
              </a:rPr>
              <a:t> </a:t>
            </a:r>
            <a:r>
              <a:rPr lang="fr-CH" b="1" dirty="0" err="1">
                <a:solidFill>
                  <a:srgbClr val="000000"/>
                </a:solidFill>
              </a:rPr>
              <a:t>queste</a:t>
            </a:r>
            <a:r>
              <a:rPr lang="fr-CH" b="1" dirty="0">
                <a:solidFill>
                  <a:srgbClr val="000000"/>
                </a:solidFill>
              </a:rPr>
              <a:t> </a:t>
            </a:r>
            <a:r>
              <a:rPr lang="fr-CH" b="1" dirty="0" err="1">
                <a:solidFill>
                  <a:srgbClr val="000000"/>
                </a:solidFill>
              </a:rPr>
              <a:t>regole</a:t>
            </a:r>
            <a:endParaRPr lang="fr-CH" b="1" dirty="0">
              <a:solidFill>
                <a:srgbClr val="000000"/>
              </a:solidFill>
            </a:endParaRPr>
          </a:p>
          <a:p>
            <a:pPr eaLnBrk="1" hangingPunct="1">
              <a:lnSpc>
                <a:spcPct val="70000"/>
              </a:lnSpc>
              <a:spcBef>
                <a:spcPct val="50000"/>
              </a:spcBef>
              <a:defRPr/>
            </a:pPr>
            <a:r>
              <a:rPr lang="fr-CH" b="1" dirty="0" err="1">
                <a:solidFill>
                  <a:srgbClr val="000000"/>
                </a:solidFill>
              </a:rPr>
              <a:t>Fornire</a:t>
            </a:r>
            <a:r>
              <a:rPr lang="fr-CH" b="1" dirty="0">
                <a:solidFill>
                  <a:srgbClr val="000000"/>
                </a:solidFill>
              </a:rPr>
              <a:t> i </a:t>
            </a:r>
            <a:r>
              <a:rPr lang="fr-CH" b="1" dirty="0" err="1">
                <a:solidFill>
                  <a:srgbClr val="000000"/>
                </a:solidFill>
              </a:rPr>
              <a:t>servizi</a:t>
            </a:r>
            <a:r>
              <a:rPr lang="fr-CH" b="1" dirty="0">
                <a:solidFill>
                  <a:srgbClr val="000000"/>
                </a:solidFill>
              </a:rPr>
              <a:t> di base per l’</a:t>
            </a:r>
            <a:r>
              <a:rPr lang="fr-CH" b="1" dirty="0" err="1">
                <a:solidFill>
                  <a:srgbClr val="000000"/>
                </a:solidFill>
              </a:rPr>
              <a:t>economia</a:t>
            </a:r>
            <a:r>
              <a:rPr lang="fr-CH" b="1" dirty="0">
                <a:solidFill>
                  <a:srgbClr val="000000"/>
                </a:solidFill>
              </a:rPr>
              <a:t> e la </a:t>
            </a:r>
            <a:r>
              <a:rPr lang="fr-CH" b="1" dirty="0" err="1">
                <a:solidFill>
                  <a:srgbClr val="000000"/>
                </a:solidFill>
              </a:rPr>
              <a:t>collettività</a:t>
            </a:r>
            <a:endParaRPr lang="fr-CH" b="1" dirty="0">
              <a:solidFill>
                <a:srgbClr val="000000"/>
              </a:solidFill>
            </a:endParaRPr>
          </a:p>
          <a:p>
            <a:pPr eaLnBrk="1" hangingPunct="1">
              <a:lnSpc>
                <a:spcPct val="70000"/>
              </a:lnSpc>
              <a:spcBef>
                <a:spcPct val="50000"/>
              </a:spcBef>
              <a:defRPr/>
            </a:pPr>
            <a:r>
              <a:rPr lang="fr-CH" b="1" dirty="0" err="1">
                <a:solidFill>
                  <a:srgbClr val="000000"/>
                </a:solidFill>
              </a:rPr>
              <a:t>Ripartire</a:t>
            </a:r>
            <a:r>
              <a:rPr lang="fr-CH" b="1" dirty="0">
                <a:solidFill>
                  <a:srgbClr val="000000"/>
                </a:solidFill>
              </a:rPr>
              <a:t> </a:t>
            </a:r>
            <a:r>
              <a:rPr lang="fr-CH" b="1" dirty="0" err="1">
                <a:solidFill>
                  <a:srgbClr val="000000"/>
                </a:solidFill>
              </a:rPr>
              <a:t>limitatamente</a:t>
            </a:r>
            <a:r>
              <a:rPr lang="fr-CH" b="1" dirty="0">
                <a:solidFill>
                  <a:srgbClr val="000000"/>
                </a:solidFill>
              </a:rPr>
              <a:t> la </a:t>
            </a:r>
            <a:r>
              <a:rPr lang="fr-CH" b="1" dirty="0" err="1">
                <a:solidFill>
                  <a:srgbClr val="000000"/>
                </a:solidFill>
              </a:rPr>
              <a:t>ricchezza</a:t>
            </a:r>
            <a:r>
              <a:rPr lang="fr-CH" b="1" dirty="0">
                <a:solidFill>
                  <a:srgbClr val="000000"/>
                </a:solidFill>
              </a:rPr>
              <a:t> e le </a:t>
            </a:r>
            <a:r>
              <a:rPr lang="fr-CH" b="1" dirty="0" err="1">
                <a:solidFill>
                  <a:srgbClr val="000000"/>
                </a:solidFill>
              </a:rPr>
              <a:t>opportunità</a:t>
            </a:r>
            <a:r>
              <a:rPr lang="fr-CH" b="1" dirty="0">
                <a:solidFill>
                  <a:srgbClr val="000000"/>
                </a:solidFill>
              </a:rPr>
              <a:t> in modo da </a:t>
            </a:r>
          </a:p>
          <a:p>
            <a:pPr eaLnBrk="1" hangingPunct="1">
              <a:lnSpc>
                <a:spcPct val="50000"/>
              </a:lnSpc>
              <a:spcBef>
                <a:spcPct val="50000"/>
              </a:spcBef>
              <a:defRPr/>
            </a:pPr>
            <a:r>
              <a:rPr lang="fr-CH" b="1" dirty="0">
                <a:solidFill>
                  <a:srgbClr val="000000"/>
                </a:solidFill>
              </a:rPr>
              <a:t>        </a:t>
            </a:r>
            <a:r>
              <a:rPr lang="fr-CH" b="1" dirty="0" err="1">
                <a:solidFill>
                  <a:srgbClr val="000000"/>
                </a:solidFill>
              </a:rPr>
              <a:t>evitare</a:t>
            </a:r>
            <a:r>
              <a:rPr lang="fr-CH" b="1" dirty="0">
                <a:solidFill>
                  <a:srgbClr val="000000"/>
                </a:solidFill>
              </a:rPr>
              <a:t> </a:t>
            </a:r>
            <a:r>
              <a:rPr lang="fr-CH" b="1" dirty="0" err="1">
                <a:solidFill>
                  <a:srgbClr val="000000"/>
                </a:solidFill>
              </a:rPr>
              <a:t>eccessi</a:t>
            </a:r>
            <a:r>
              <a:rPr lang="fr-CH" b="1" dirty="0">
                <a:solidFill>
                  <a:srgbClr val="000000"/>
                </a:solidFill>
              </a:rPr>
              <a:t>.               </a:t>
            </a:r>
          </a:p>
          <a:p>
            <a:pPr eaLnBrk="1" hangingPunct="1">
              <a:lnSpc>
                <a:spcPct val="70000"/>
              </a:lnSpc>
              <a:spcBef>
                <a:spcPct val="50000"/>
              </a:spcBef>
              <a:defRPr/>
            </a:pPr>
            <a:r>
              <a:rPr lang="fr-CH" b="1" dirty="0" err="1">
                <a:solidFill>
                  <a:srgbClr val="000000"/>
                </a:solidFill>
              </a:rPr>
              <a:t>Vegliare</a:t>
            </a:r>
            <a:r>
              <a:rPr lang="fr-CH" b="1" dirty="0">
                <a:solidFill>
                  <a:srgbClr val="000000"/>
                </a:solidFill>
              </a:rPr>
              <a:t> </a:t>
            </a:r>
            <a:r>
              <a:rPr lang="fr-CH" b="1" dirty="0" err="1">
                <a:solidFill>
                  <a:srgbClr val="000000"/>
                </a:solidFill>
              </a:rPr>
              <a:t>sull’economia</a:t>
            </a:r>
            <a:r>
              <a:rPr lang="fr-CH" b="1" dirty="0">
                <a:solidFill>
                  <a:srgbClr val="000000"/>
                </a:solidFill>
              </a:rPr>
              <a:t> e </a:t>
            </a:r>
            <a:r>
              <a:rPr lang="fr-CH" b="1" dirty="0" err="1">
                <a:solidFill>
                  <a:srgbClr val="000000"/>
                </a:solidFill>
              </a:rPr>
              <a:t>controllare</a:t>
            </a:r>
            <a:r>
              <a:rPr lang="fr-CH" b="1" dirty="0">
                <a:solidFill>
                  <a:srgbClr val="000000"/>
                </a:solidFill>
              </a:rPr>
              <a:t> la massa </a:t>
            </a:r>
            <a:r>
              <a:rPr lang="fr-CH" b="1" dirty="0" err="1">
                <a:solidFill>
                  <a:srgbClr val="000000"/>
                </a:solidFill>
              </a:rPr>
              <a:t>monetaria</a:t>
            </a:r>
            <a:endParaRPr lang="fr-CH" b="1" dirty="0">
              <a:solidFill>
                <a:srgbClr val="000000"/>
              </a:solidFill>
            </a:endParaRPr>
          </a:p>
          <a:p>
            <a:pPr eaLnBrk="1" hangingPunct="1">
              <a:lnSpc>
                <a:spcPct val="70000"/>
              </a:lnSpc>
              <a:spcBef>
                <a:spcPct val="50000"/>
              </a:spcBef>
              <a:defRPr/>
            </a:pPr>
            <a:r>
              <a:rPr lang="fr-CH" b="1" dirty="0" err="1">
                <a:solidFill>
                  <a:srgbClr val="000000"/>
                </a:solidFill>
              </a:rPr>
              <a:t>Garantire</a:t>
            </a:r>
            <a:r>
              <a:rPr lang="fr-CH" b="1" dirty="0">
                <a:solidFill>
                  <a:srgbClr val="000000"/>
                </a:solidFill>
              </a:rPr>
              <a:t> la </a:t>
            </a:r>
            <a:r>
              <a:rPr lang="fr-CH" b="1" dirty="0" err="1">
                <a:solidFill>
                  <a:srgbClr val="000000"/>
                </a:solidFill>
              </a:rPr>
              <a:t>sicurezza</a:t>
            </a:r>
            <a:r>
              <a:rPr lang="fr-CH" b="1" dirty="0">
                <a:solidFill>
                  <a:srgbClr val="000000"/>
                </a:solidFill>
              </a:rPr>
              <a:t> e la </a:t>
            </a:r>
            <a:r>
              <a:rPr lang="fr-CH" b="1" dirty="0" err="1">
                <a:solidFill>
                  <a:srgbClr val="000000"/>
                </a:solidFill>
              </a:rPr>
              <a:t>difesa</a:t>
            </a:r>
            <a:endParaRPr lang="fr-CH" b="1" dirty="0">
              <a:solidFill>
                <a:srgbClr val="000000"/>
              </a:solidFill>
            </a:endParaRPr>
          </a:p>
          <a:p>
            <a:pPr eaLnBrk="1" hangingPunct="1">
              <a:lnSpc>
                <a:spcPct val="70000"/>
              </a:lnSpc>
              <a:spcBef>
                <a:spcPct val="50000"/>
              </a:spcBef>
              <a:defRPr/>
            </a:pPr>
            <a:r>
              <a:rPr lang="fr-CH" b="1" dirty="0" err="1">
                <a:solidFill>
                  <a:srgbClr val="000000"/>
                </a:solidFill>
              </a:rPr>
              <a:t>Ecc</a:t>
            </a:r>
            <a:r>
              <a:rPr lang="fr-CH" b="1" dirty="0">
                <a:solidFill>
                  <a:srgbClr val="000000"/>
                </a:solidFill>
              </a:rPr>
              <a:t>.</a:t>
            </a:r>
          </a:p>
          <a:p>
            <a:pPr eaLnBrk="1" hangingPunct="1">
              <a:lnSpc>
                <a:spcPct val="70000"/>
              </a:lnSpc>
              <a:spcBef>
                <a:spcPct val="50000"/>
              </a:spcBef>
              <a:defRPr/>
            </a:pPr>
            <a:endParaRPr lang="fr-CH" b="1" dirty="0">
              <a:solidFill>
                <a:srgbClr val="000000"/>
              </a:solidFill>
            </a:endParaRPr>
          </a:p>
          <a:p>
            <a:pPr eaLnBrk="1" hangingPunct="1">
              <a:lnSpc>
                <a:spcPct val="70000"/>
              </a:lnSpc>
              <a:spcBef>
                <a:spcPct val="50000"/>
              </a:spcBef>
              <a:defRPr/>
            </a:pPr>
            <a:endParaRPr lang="fr-CH" b="1" dirty="0">
              <a:solidFill>
                <a:srgbClr val="000000"/>
              </a:solidFill>
            </a:endParaRPr>
          </a:p>
          <a:p>
            <a:pPr eaLnBrk="1" hangingPunct="1">
              <a:lnSpc>
                <a:spcPct val="70000"/>
              </a:lnSpc>
              <a:spcBef>
                <a:spcPct val="50000"/>
              </a:spcBef>
              <a:defRPr/>
            </a:pPr>
            <a:r>
              <a:rPr lang="fr-CH" dirty="0">
                <a:solidFill>
                  <a:srgbClr val="000000"/>
                </a:solidFill>
              </a:rPr>
              <a:t>(In Svizzera circa 12-15 </a:t>
            </a:r>
            <a:r>
              <a:rPr lang="fr-CH" dirty="0" err="1">
                <a:solidFill>
                  <a:srgbClr val="000000"/>
                </a:solidFill>
              </a:rPr>
              <a:t>lavoratori</a:t>
            </a:r>
            <a:r>
              <a:rPr lang="fr-CH" dirty="0">
                <a:solidFill>
                  <a:srgbClr val="000000"/>
                </a:solidFill>
              </a:rPr>
              <a:t> su 100 </a:t>
            </a:r>
            <a:r>
              <a:rPr lang="fr-CH" dirty="0" err="1">
                <a:solidFill>
                  <a:srgbClr val="000000"/>
                </a:solidFill>
              </a:rPr>
              <a:t>lavorano</a:t>
            </a:r>
            <a:r>
              <a:rPr lang="fr-CH" dirty="0">
                <a:solidFill>
                  <a:srgbClr val="000000"/>
                </a:solidFill>
              </a:rPr>
              <a:t> per </a:t>
            </a:r>
            <a:r>
              <a:rPr lang="fr-CH" dirty="0" err="1">
                <a:solidFill>
                  <a:srgbClr val="000000"/>
                </a:solidFill>
              </a:rPr>
              <a:t>lo</a:t>
            </a:r>
            <a:r>
              <a:rPr lang="fr-CH" dirty="0">
                <a:solidFill>
                  <a:srgbClr val="000000"/>
                </a:solidFill>
              </a:rPr>
              <a:t> </a:t>
            </a:r>
            <a:r>
              <a:rPr lang="fr-CH" dirty="0" err="1">
                <a:solidFill>
                  <a:srgbClr val="000000"/>
                </a:solidFill>
              </a:rPr>
              <a:t>Stato</a:t>
            </a:r>
            <a:r>
              <a:rPr lang="fr-CH" dirty="0">
                <a:solidFill>
                  <a:srgbClr val="000000"/>
                </a:solidFill>
              </a:rPr>
              <a:t> – ente </a:t>
            </a:r>
            <a:r>
              <a:rPr lang="fr-CH" dirty="0" err="1">
                <a:solidFill>
                  <a:srgbClr val="000000"/>
                </a:solidFill>
              </a:rPr>
              <a:t>pubblico</a:t>
            </a:r>
            <a:r>
              <a:rPr lang="fr-CH" b="1" dirty="0">
                <a:solidFill>
                  <a:srgbClr val="000000"/>
                </a:solidFill>
              </a:rPr>
              <a:t>)</a:t>
            </a:r>
            <a:endParaRPr lang="it-IT" b="1" dirty="0">
              <a:solidFill>
                <a:srgbClr val="000000"/>
              </a:solidFill>
            </a:endParaRPr>
          </a:p>
        </p:txBody>
      </p:sp>
      <p:pic>
        <p:nvPicPr>
          <p:cNvPr id="569348" name="Picture 5">
            <a:extLst>
              <a:ext uri="{FF2B5EF4-FFF2-40B4-BE49-F238E27FC236}">
                <a16:creationId xmlns:a16="http://schemas.microsoft.com/office/drawing/2014/main" id="{4391D424-C7E7-C6B4-1F0B-2E4BD8C0D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788" y="333375"/>
            <a:ext cx="1446212"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Number Placeholder 5">
            <a:extLst>
              <a:ext uri="{FF2B5EF4-FFF2-40B4-BE49-F238E27FC236}">
                <a16:creationId xmlns:a16="http://schemas.microsoft.com/office/drawing/2014/main" id="{45BDA5F7-85BC-0088-92F5-B906A815338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C674185-A9CF-41CC-9634-42929722112F}" type="slidenum">
              <a:rPr lang="it-IT" altLang="en-US" sz="1400" smtClean="0">
                <a:solidFill>
                  <a:srgbClr val="000000"/>
                </a:solidFill>
              </a:rPr>
              <a:pPr>
                <a:spcBef>
                  <a:spcPct val="0"/>
                </a:spcBef>
                <a:buFontTx/>
                <a:buNone/>
              </a:pPr>
              <a:t>22</a:t>
            </a:fld>
            <a:endParaRPr lang="it-IT" altLang="en-US" sz="1400">
              <a:solidFill>
                <a:srgbClr val="000000"/>
              </a:solidFill>
            </a:endParaRPr>
          </a:p>
        </p:txBody>
      </p:sp>
      <p:sp>
        <p:nvSpPr>
          <p:cNvPr id="171011" name="Rectangle 2">
            <a:extLst>
              <a:ext uri="{FF2B5EF4-FFF2-40B4-BE49-F238E27FC236}">
                <a16:creationId xmlns:a16="http://schemas.microsoft.com/office/drawing/2014/main" id="{6AC9009A-C373-2C63-D7EA-19E257C59A58}"/>
              </a:ext>
            </a:extLst>
          </p:cNvPr>
          <p:cNvSpPr>
            <a:spLocks noGrp="1" noChangeArrowheads="1"/>
          </p:cNvSpPr>
          <p:nvPr>
            <p:ph type="title"/>
          </p:nvPr>
        </p:nvSpPr>
        <p:spPr/>
        <p:txBody>
          <a:bodyPr/>
          <a:lstStyle/>
          <a:p>
            <a:pPr eaLnBrk="1" hangingPunct="1"/>
            <a:br>
              <a:rPr lang="fr-CH" altLang="it-CH" sz="4000" b="1"/>
            </a:br>
            <a:r>
              <a:rPr lang="fr-CH" altLang="it-CH" sz="4000" b="1" u="sng"/>
              <a:t>REGOLA NO. 1</a:t>
            </a:r>
            <a:endParaRPr lang="it-IT" altLang="it-CH" sz="4000" b="1" u="sng"/>
          </a:p>
        </p:txBody>
      </p:sp>
      <p:sp>
        <p:nvSpPr>
          <p:cNvPr id="171012" name="Rectangle 3">
            <a:extLst>
              <a:ext uri="{FF2B5EF4-FFF2-40B4-BE49-F238E27FC236}">
                <a16:creationId xmlns:a16="http://schemas.microsoft.com/office/drawing/2014/main" id="{A5A2CD51-2C4B-69C7-6484-59D1371988D0}"/>
              </a:ext>
            </a:extLst>
          </p:cNvPr>
          <p:cNvSpPr>
            <a:spLocks noGrp="1" noChangeArrowheads="1"/>
          </p:cNvSpPr>
          <p:nvPr>
            <p:ph type="body" idx="1"/>
          </p:nvPr>
        </p:nvSpPr>
        <p:spPr/>
        <p:txBody>
          <a:bodyPr/>
          <a:lstStyle/>
          <a:p>
            <a:pPr eaLnBrk="1" hangingPunct="1">
              <a:buFontTx/>
              <a:buNone/>
            </a:pPr>
            <a:r>
              <a:rPr lang="fr-CH" altLang="it-CH"/>
              <a:t> *</a:t>
            </a:r>
            <a:r>
              <a:rPr lang="fr-CH" altLang="it-CH" sz="1600"/>
              <a:t>perchè  «</a:t>
            </a:r>
            <a:r>
              <a:rPr lang="fr-CH" altLang="it-CH" sz="1600" b="1"/>
              <a:t>guadagno</a:t>
            </a:r>
            <a:r>
              <a:rPr lang="fr-CH" altLang="it-CH" sz="1600"/>
              <a:t>»  </a:t>
            </a:r>
            <a:r>
              <a:rPr lang="fr-CH" altLang="it-CH" sz="1600" b="1"/>
              <a:t>?</a:t>
            </a:r>
          </a:p>
          <a:p>
            <a:pPr eaLnBrk="1" hangingPunct="1">
              <a:buFontTx/>
              <a:buNone/>
            </a:pPr>
            <a:endParaRPr lang="fr-CH" altLang="it-CH" sz="1600"/>
          </a:p>
          <a:p>
            <a:pPr eaLnBrk="1" hangingPunct="1">
              <a:buFontTx/>
              <a:buNone/>
            </a:pPr>
            <a:endParaRPr lang="fr-CH" altLang="it-CH" sz="1600"/>
          </a:p>
          <a:p>
            <a:pPr eaLnBrk="1" hangingPunct="1">
              <a:buFontTx/>
              <a:buNone/>
            </a:pPr>
            <a:endParaRPr lang="fr-CH" altLang="it-CH" sz="1600"/>
          </a:p>
          <a:p>
            <a:pPr algn="ctr" eaLnBrk="1" hangingPunct="1">
              <a:buFontTx/>
              <a:buNone/>
            </a:pPr>
            <a:r>
              <a:rPr lang="fr-CH" altLang="it-CH" b="1"/>
              <a:t>IL CAPITALISTA SI APPROPRIA DEL</a:t>
            </a:r>
          </a:p>
          <a:p>
            <a:pPr algn="ctr" eaLnBrk="1" hangingPunct="1">
              <a:buFontTx/>
              <a:buNone/>
            </a:pPr>
            <a:r>
              <a:rPr lang="fr-CH" altLang="it-CH" b="1"/>
              <a:t>PLUSVALORE </a:t>
            </a:r>
          </a:p>
          <a:p>
            <a:pPr algn="ctr" eaLnBrk="1" hangingPunct="1">
              <a:buFontTx/>
              <a:buNone/>
            </a:pPr>
            <a:r>
              <a:rPr lang="fr-CH" altLang="it-CH" b="1"/>
              <a:t>CREATO DAI LAVORATORI</a:t>
            </a:r>
            <a:endParaRPr lang="it-IT" altLang="it-CH" b="1"/>
          </a:p>
        </p:txBody>
      </p:sp>
      <p:sp>
        <p:nvSpPr>
          <p:cNvPr id="5" name="Rettangolo 4">
            <a:extLst>
              <a:ext uri="{FF2B5EF4-FFF2-40B4-BE49-F238E27FC236}">
                <a16:creationId xmlns:a16="http://schemas.microsoft.com/office/drawing/2014/main" id="{61B3E6FA-007E-FD8E-4D2B-122C68924D2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1394" name="Slide Number Placeholder 3">
            <a:extLst>
              <a:ext uri="{FF2B5EF4-FFF2-40B4-BE49-F238E27FC236}">
                <a16:creationId xmlns:a16="http://schemas.microsoft.com/office/drawing/2014/main" id="{86DC883C-8FFB-5393-D623-48986203854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A8620E8-713C-4A7C-B77D-57268F53FC77}" type="slidenum">
              <a:rPr lang="it-IT" altLang="en-US" sz="1400" smtClean="0">
                <a:solidFill>
                  <a:srgbClr val="000000"/>
                </a:solidFill>
              </a:rPr>
              <a:pPr>
                <a:spcBef>
                  <a:spcPct val="0"/>
                </a:spcBef>
                <a:buFontTx/>
                <a:buNone/>
              </a:pPr>
              <a:t>220</a:t>
            </a:fld>
            <a:endParaRPr lang="it-IT" altLang="en-US" sz="1400">
              <a:solidFill>
                <a:srgbClr val="000000"/>
              </a:solidFill>
            </a:endParaRPr>
          </a:p>
        </p:txBody>
      </p:sp>
      <p:sp>
        <p:nvSpPr>
          <p:cNvPr id="571395" name="Text Box 4">
            <a:extLst>
              <a:ext uri="{FF2B5EF4-FFF2-40B4-BE49-F238E27FC236}">
                <a16:creationId xmlns:a16="http://schemas.microsoft.com/office/drawing/2014/main" id="{B02F180A-3DEE-07E4-6C5B-86BCAF1ABD1C}"/>
              </a:ext>
            </a:extLst>
          </p:cNvPr>
          <p:cNvSpPr txBox="1">
            <a:spLocks noChangeArrowheads="1"/>
          </p:cNvSpPr>
          <p:nvPr/>
        </p:nvSpPr>
        <p:spPr bwMode="auto">
          <a:xfrm>
            <a:off x="395288" y="549275"/>
            <a:ext cx="7777162"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4400" b="1" u="sng">
                <a:solidFill>
                  <a:srgbClr val="000000"/>
                </a:solidFill>
              </a:rPr>
              <a:t>Di cosa vive LO STATO </a:t>
            </a:r>
            <a:r>
              <a:rPr lang="fr-CH" altLang="it-CH" sz="4400" b="1" u="sng">
                <a:solidFill>
                  <a:srgbClr val="000000"/>
                </a:solidFill>
                <a:latin typeface="Algerian" panose="04020705040A02060702" pitchFamily="82" charset="0"/>
              </a:rPr>
              <a:t>?</a:t>
            </a:r>
            <a:endParaRPr lang="fr-CH" altLang="it-CH" sz="1400" b="1" u="sng">
              <a:solidFill>
                <a:srgbClr val="000000"/>
              </a:solidFill>
            </a:endParaRPr>
          </a:p>
          <a:p>
            <a:pPr eaLnBrk="1" hangingPunct="1">
              <a:lnSpc>
                <a:spcPct val="70000"/>
              </a:lnSpc>
              <a:spcBef>
                <a:spcPct val="50000"/>
              </a:spcBef>
              <a:buFontTx/>
              <a:buNone/>
            </a:pPr>
            <a:endParaRPr lang="fr-CH" altLang="it-CH" sz="1800" b="1">
              <a:solidFill>
                <a:srgbClr val="000000"/>
              </a:solidFill>
            </a:endParaRPr>
          </a:p>
          <a:p>
            <a:pPr eaLnBrk="1" hangingPunct="1">
              <a:lnSpc>
                <a:spcPct val="70000"/>
              </a:lnSpc>
              <a:spcBef>
                <a:spcPct val="50000"/>
              </a:spcBef>
              <a:buFontTx/>
              <a:buNone/>
            </a:pPr>
            <a:endParaRPr lang="fr-CH" altLang="it-CH" sz="1800" b="1">
              <a:solidFill>
                <a:srgbClr val="000000"/>
              </a:solidFill>
            </a:endParaRPr>
          </a:p>
          <a:p>
            <a:pPr eaLnBrk="1" hangingPunct="1">
              <a:lnSpc>
                <a:spcPct val="70000"/>
              </a:lnSpc>
              <a:spcBef>
                <a:spcPct val="50000"/>
              </a:spcBef>
              <a:buFontTx/>
              <a:buNone/>
            </a:pPr>
            <a:endParaRPr lang="fr-CH" altLang="it-CH" sz="1800" b="1">
              <a:solidFill>
                <a:srgbClr val="000000"/>
              </a:solidFill>
            </a:endParaRPr>
          </a:p>
          <a:p>
            <a:pPr eaLnBrk="1" hangingPunct="1">
              <a:lnSpc>
                <a:spcPct val="70000"/>
              </a:lnSpc>
              <a:spcBef>
                <a:spcPct val="50000"/>
              </a:spcBef>
              <a:buFontTx/>
              <a:buNone/>
            </a:pPr>
            <a:r>
              <a:rPr lang="fr-CH" altLang="it-CH" sz="1800" b="1">
                <a:solidFill>
                  <a:srgbClr val="000000"/>
                </a:solidFill>
              </a:rPr>
              <a:t>Contributi delle persone fisiche e giuridiche (imposte, tasse)</a:t>
            </a:r>
          </a:p>
          <a:p>
            <a:pPr eaLnBrk="1" hangingPunct="1">
              <a:lnSpc>
                <a:spcPct val="70000"/>
              </a:lnSpc>
              <a:spcBef>
                <a:spcPct val="50000"/>
              </a:spcBef>
              <a:buFontTx/>
              <a:buNone/>
            </a:pPr>
            <a:r>
              <a:rPr lang="fr-CH" altLang="it-CH" sz="1800" b="1">
                <a:solidFill>
                  <a:srgbClr val="000000"/>
                </a:solidFill>
              </a:rPr>
              <a:t>IVA</a:t>
            </a:r>
          </a:p>
          <a:p>
            <a:pPr eaLnBrk="1" hangingPunct="1">
              <a:lnSpc>
                <a:spcPct val="70000"/>
              </a:lnSpc>
              <a:spcBef>
                <a:spcPct val="50000"/>
              </a:spcBef>
              <a:buFontTx/>
              <a:buNone/>
            </a:pPr>
            <a:r>
              <a:rPr lang="fr-CH" altLang="it-CH" sz="1800" b="1">
                <a:solidFill>
                  <a:srgbClr val="000000"/>
                </a:solidFill>
              </a:rPr>
              <a:t>Tasse doganali</a:t>
            </a:r>
          </a:p>
          <a:p>
            <a:pPr eaLnBrk="1" hangingPunct="1">
              <a:lnSpc>
                <a:spcPct val="70000"/>
              </a:lnSpc>
              <a:spcBef>
                <a:spcPct val="50000"/>
              </a:spcBef>
              <a:buFontTx/>
              <a:buNone/>
            </a:pPr>
            <a:r>
              <a:rPr lang="fr-CH" altLang="it-CH" sz="1800" b="1">
                <a:solidFill>
                  <a:srgbClr val="000000"/>
                </a:solidFill>
              </a:rPr>
              <a:t>Tasse sulla benzina, tabacco, alcolici, distillati, ecc. </a:t>
            </a:r>
          </a:p>
          <a:p>
            <a:pPr eaLnBrk="1" hangingPunct="1">
              <a:lnSpc>
                <a:spcPct val="70000"/>
              </a:lnSpc>
              <a:spcBef>
                <a:spcPct val="50000"/>
              </a:spcBef>
              <a:buFontTx/>
              <a:buNone/>
            </a:pPr>
            <a:r>
              <a:rPr lang="fr-CH" altLang="it-CH" sz="1800" b="1">
                <a:solidFill>
                  <a:srgbClr val="000000"/>
                </a:solidFill>
              </a:rPr>
              <a:t>Tasse varie, per es. tassa di circolazione, vignetta autostradale, contravvenzioni, tasse di successione, tassa plusvalore, ecc.</a:t>
            </a:r>
          </a:p>
          <a:p>
            <a:pPr eaLnBrk="1" hangingPunct="1">
              <a:lnSpc>
                <a:spcPct val="70000"/>
              </a:lnSpc>
              <a:spcBef>
                <a:spcPct val="50000"/>
              </a:spcBef>
              <a:buFontTx/>
              <a:buNone/>
            </a:pPr>
            <a:r>
              <a:rPr lang="fr-CH" altLang="it-CH" sz="1800" b="1">
                <a:solidFill>
                  <a:srgbClr val="000000"/>
                </a:solidFill>
              </a:rPr>
              <a:t>Contributi sociali</a:t>
            </a:r>
          </a:p>
          <a:p>
            <a:pPr eaLnBrk="1" hangingPunct="1">
              <a:lnSpc>
                <a:spcPct val="70000"/>
              </a:lnSpc>
              <a:spcBef>
                <a:spcPct val="50000"/>
              </a:spcBef>
              <a:buFontTx/>
              <a:buNone/>
            </a:pPr>
            <a:r>
              <a:rPr lang="fr-CH" altLang="it-CH" sz="1800" b="1">
                <a:solidFill>
                  <a:srgbClr val="000000"/>
                </a:solidFill>
              </a:rPr>
              <a:t>Ricavi da enti parastatali, banca nazionale, zecca, ecc.</a:t>
            </a:r>
          </a:p>
          <a:p>
            <a:pPr eaLnBrk="1" hangingPunct="1">
              <a:lnSpc>
                <a:spcPct val="70000"/>
              </a:lnSpc>
              <a:spcBef>
                <a:spcPct val="50000"/>
              </a:spcBef>
              <a:buFontTx/>
              <a:buNone/>
            </a:pPr>
            <a:r>
              <a:rPr lang="fr-CH" altLang="it-CH" sz="1800" b="1">
                <a:solidFill>
                  <a:srgbClr val="000000"/>
                </a:solidFill>
              </a:rPr>
              <a:t>Prestiti obbligazionari</a:t>
            </a:r>
          </a:p>
          <a:p>
            <a:pPr eaLnBrk="1" hangingPunct="1">
              <a:lnSpc>
                <a:spcPct val="70000"/>
              </a:lnSpc>
              <a:spcBef>
                <a:spcPct val="50000"/>
              </a:spcBef>
              <a:buFontTx/>
              <a:buNone/>
            </a:pPr>
            <a:r>
              <a:rPr lang="fr-CH" altLang="it-CH" sz="1800" b="1">
                <a:solidFill>
                  <a:srgbClr val="000000"/>
                </a:solidFill>
              </a:rPr>
              <a:t>Lasciti.</a:t>
            </a:r>
          </a:p>
          <a:p>
            <a:pPr eaLnBrk="1" hangingPunct="1">
              <a:lnSpc>
                <a:spcPct val="70000"/>
              </a:lnSpc>
              <a:spcBef>
                <a:spcPct val="50000"/>
              </a:spcBef>
              <a:buFontTx/>
              <a:buNone/>
            </a:pPr>
            <a:r>
              <a:rPr lang="fr-CH" altLang="it-CH" sz="1800" b="1">
                <a:solidFill>
                  <a:srgbClr val="000000"/>
                </a:solidFill>
              </a:rPr>
              <a:t>Ecc. </a:t>
            </a:r>
          </a:p>
          <a:p>
            <a:pPr eaLnBrk="1" hangingPunct="1">
              <a:lnSpc>
                <a:spcPct val="70000"/>
              </a:lnSpc>
              <a:spcBef>
                <a:spcPct val="50000"/>
              </a:spcBef>
              <a:buFontTx/>
              <a:buNone/>
            </a:pPr>
            <a:endParaRPr lang="fr-CH" altLang="it-CH" sz="1800" b="1">
              <a:solidFill>
                <a:srgbClr val="000000"/>
              </a:solidFill>
            </a:endParaRPr>
          </a:p>
          <a:p>
            <a:pPr eaLnBrk="1" hangingPunct="1">
              <a:lnSpc>
                <a:spcPct val="70000"/>
              </a:lnSpc>
              <a:spcBef>
                <a:spcPct val="50000"/>
              </a:spcBef>
              <a:buFontTx/>
              <a:buNone/>
            </a:pPr>
            <a:endParaRPr lang="it-IT" altLang="it-CH" sz="1800" b="1">
              <a:solidFill>
                <a:srgbClr val="000000"/>
              </a:solidFill>
            </a:endParaRPr>
          </a:p>
        </p:txBody>
      </p:sp>
      <p:pic>
        <p:nvPicPr>
          <p:cNvPr id="571396" name="Picture 5">
            <a:extLst>
              <a:ext uri="{FF2B5EF4-FFF2-40B4-BE49-F238E27FC236}">
                <a16:creationId xmlns:a16="http://schemas.microsoft.com/office/drawing/2014/main" id="{02F9ED4E-7DE4-7118-697C-3F15C0E45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333375"/>
            <a:ext cx="15113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42" name="Slide Number Placeholder 5">
            <a:extLst>
              <a:ext uri="{FF2B5EF4-FFF2-40B4-BE49-F238E27FC236}">
                <a16:creationId xmlns:a16="http://schemas.microsoft.com/office/drawing/2014/main" id="{B4842E33-CBD2-55E7-4ADC-37E2A535C607}"/>
              </a:ext>
            </a:extLst>
          </p:cNvPr>
          <p:cNvSpPr>
            <a:spLocks noGrp="1"/>
          </p:cNvSpPr>
          <p:nvPr>
            <p:ph type="sldNum" sz="quarter" idx="12"/>
          </p:nvPr>
        </p:nvSpPr>
        <p:spPr>
          <a:xfrm>
            <a:off x="6588125" y="57324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653EFE4-6DBE-4D29-8D77-6BC7A179B4C9}" type="slidenum">
              <a:rPr lang="it-IT" altLang="en-US" sz="1400" smtClean="0">
                <a:solidFill>
                  <a:srgbClr val="000000"/>
                </a:solidFill>
              </a:rPr>
              <a:pPr>
                <a:spcBef>
                  <a:spcPct val="0"/>
                </a:spcBef>
                <a:buFontTx/>
                <a:buNone/>
              </a:pPr>
              <a:t>221</a:t>
            </a:fld>
            <a:endParaRPr lang="it-IT" altLang="en-US" sz="1400">
              <a:solidFill>
                <a:srgbClr val="000000"/>
              </a:solidFill>
            </a:endParaRPr>
          </a:p>
        </p:txBody>
      </p:sp>
      <p:sp>
        <p:nvSpPr>
          <p:cNvPr id="573443" name="Rectangle 2">
            <a:extLst>
              <a:ext uri="{FF2B5EF4-FFF2-40B4-BE49-F238E27FC236}">
                <a16:creationId xmlns:a16="http://schemas.microsoft.com/office/drawing/2014/main" id="{494727DC-546E-27F5-D029-6351730C613A}"/>
              </a:ext>
            </a:extLst>
          </p:cNvPr>
          <p:cNvSpPr>
            <a:spLocks noGrp="1" noChangeArrowheads="1"/>
          </p:cNvSpPr>
          <p:nvPr>
            <p:ph type="title"/>
          </p:nvPr>
        </p:nvSpPr>
        <p:spPr>
          <a:xfrm>
            <a:off x="493713" y="260350"/>
            <a:ext cx="8229600" cy="1143000"/>
          </a:xfrm>
        </p:spPr>
        <p:txBody>
          <a:bodyPr/>
          <a:lstStyle/>
          <a:p>
            <a:pPr eaLnBrk="1" hangingPunct="1"/>
            <a:r>
              <a:rPr lang="fr-CH" altLang="it-CH" sz="3200" b="1"/>
              <a:t>IVA : Imposta sul valore aggiunto </a:t>
            </a:r>
            <a:r>
              <a:rPr lang="fr-CH" altLang="it-CH" sz="1400" b="1"/>
              <a:t>(8%)</a:t>
            </a:r>
            <a:endParaRPr lang="it-IT" altLang="it-CH" sz="1400" b="1"/>
          </a:p>
        </p:txBody>
      </p:sp>
      <p:sp>
        <p:nvSpPr>
          <p:cNvPr id="573444" name="Rectangle 3">
            <a:extLst>
              <a:ext uri="{FF2B5EF4-FFF2-40B4-BE49-F238E27FC236}">
                <a16:creationId xmlns:a16="http://schemas.microsoft.com/office/drawing/2014/main" id="{D7106083-25FB-793B-2872-C264EA7505CF}"/>
              </a:ext>
            </a:extLst>
          </p:cNvPr>
          <p:cNvSpPr>
            <a:spLocks noGrp="1" noChangeArrowheads="1"/>
          </p:cNvSpPr>
          <p:nvPr>
            <p:ph type="body" idx="1"/>
          </p:nvPr>
        </p:nvSpPr>
        <p:spPr>
          <a:xfrm>
            <a:off x="341313" y="1249363"/>
            <a:ext cx="8501062" cy="4968875"/>
          </a:xfrm>
          <a:ln w="3175">
            <a:solidFill>
              <a:schemeClr val="tx1"/>
            </a:solidFill>
            <a:miter lim="800000"/>
            <a:headEnd/>
            <a:tailEnd/>
          </a:ln>
        </p:spPr>
        <p:txBody>
          <a:bodyPr/>
          <a:lstStyle/>
          <a:p>
            <a:pPr eaLnBrk="1" hangingPunct="1"/>
            <a:r>
              <a:rPr lang="fr-CH" altLang="it-CH"/>
              <a:t>Materiale  : 		5’000.- fr.     </a:t>
            </a:r>
            <a:r>
              <a:rPr lang="fr-CH" altLang="it-CH" sz="2000"/>
              <a:t>IVA pagata:   400.-</a:t>
            </a:r>
          </a:p>
          <a:p>
            <a:pPr eaLnBrk="1" hangingPunct="1"/>
            <a:r>
              <a:rPr lang="fr-CH" altLang="it-CH"/>
              <a:t>Mano  d’opera :	5’000.- fr.</a:t>
            </a:r>
          </a:p>
          <a:p>
            <a:pPr eaLnBrk="1" hangingPunct="1"/>
            <a:r>
              <a:rPr lang="fr-CH" altLang="it-CH"/>
              <a:t>Costi fissi :		5’000.- fr.     </a:t>
            </a:r>
            <a:r>
              <a:rPr lang="fr-CH" altLang="it-CH" sz="2000">
                <a:solidFill>
                  <a:srgbClr val="000000"/>
                </a:solidFill>
              </a:rPr>
              <a:t>IVA pagata:   100.-</a:t>
            </a:r>
            <a:r>
              <a:rPr lang="fr-CH" altLang="it-CH"/>
              <a:t> </a:t>
            </a:r>
          </a:p>
          <a:p>
            <a:pPr eaLnBrk="1" hangingPunct="1"/>
            <a:r>
              <a:rPr lang="fr-CH" altLang="it-CH"/>
              <a:t>Guadagno* :		5’000.- fr.      </a:t>
            </a:r>
            <a:r>
              <a:rPr lang="fr-CH" altLang="it-CH" sz="1000"/>
              <a:t>	       </a:t>
            </a:r>
          </a:p>
          <a:p>
            <a:pPr eaLnBrk="1" hangingPunct="1"/>
            <a:r>
              <a:rPr lang="fr-CH" altLang="it-CH" b="1" u="sng"/>
              <a:t>Totale</a:t>
            </a:r>
            <a:r>
              <a:rPr lang="fr-CH" altLang="it-CH"/>
              <a:t>		      </a:t>
            </a:r>
            <a:r>
              <a:rPr lang="fr-CH" altLang="it-CH" b="1">
                <a:solidFill>
                  <a:srgbClr val="FF3300"/>
                </a:solidFill>
              </a:rPr>
              <a:t>20’000.- </a:t>
            </a:r>
            <a:r>
              <a:rPr lang="fr-CH" altLang="it-CH"/>
              <a:t>fr. </a:t>
            </a:r>
            <a:r>
              <a:rPr lang="fr-CH" altLang="it-CH" sz="2000">
                <a:solidFill>
                  <a:srgbClr val="000000"/>
                </a:solidFill>
              </a:rPr>
              <a:t>       IVA fatturata: 1’600.-</a:t>
            </a:r>
          </a:p>
          <a:p>
            <a:pPr eaLnBrk="1" hangingPunct="1">
              <a:buFontTx/>
              <a:buNone/>
            </a:pPr>
            <a:endParaRPr lang="it-IT" altLang="it-CH" b="1" u="sng"/>
          </a:p>
          <a:p>
            <a:pPr eaLnBrk="1" hangingPunct="1">
              <a:buFontTx/>
              <a:buNone/>
            </a:pPr>
            <a:r>
              <a:rPr lang="it-IT" altLang="it-CH" sz="2800" b="1"/>
              <a:t>IVA da versare allo stato: </a:t>
            </a:r>
          </a:p>
          <a:p>
            <a:pPr eaLnBrk="1" hangingPunct="1">
              <a:buFontTx/>
              <a:buNone/>
            </a:pPr>
            <a:r>
              <a:rPr lang="it-IT" altLang="it-CH" sz="2800" b="1"/>
              <a:t>1’600.-  </a:t>
            </a:r>
            <a:r>
              <a:rPr lang="it-IT" altLang="it-CH" sz="4800" b="1"/>
              <a:t>-</a:t>
            </a:r>
            <a:r>
              <a:rPr lang="it-IT" altLang="it-CH" sz="2800" b="1"/>
              <a:t>  (400.- + 100.-) = 1’100.- fr.</a:t>
            </a:r>
          </a:p>
        </p:txBody>
      </p:sp>
      <p:sp>
        <p:nvSpPr>
          <p:cNvPr id="573445" name="Line 5">
            <a:extLst>
              <a:ext uri="{FF2B5EF4-FFF2-40B4-BE49-F238E27FC236}">
                <a16:creationId xmlns:a16="http://schemas.microsoft.com/office/drawing/2014/main" id="{CBFDF626-B40A-63A6-B3B9-629ABDAF0CE0}"/>
              </a:ext>
            </a:extLst>
          </p:cNvPr>
          <p:cNvSpPr>
            <a:spLocks noChangeShapeType="1"/>
          </p:cNvSpPr>
          <p:nvPr/>
        </p:nvSpPr>
        <p:spPr bwMode="auto">
          <a:xfrm>
            <a:off x="3838575" y="4221163"/>
            <a:ext cx="237648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446" name="TextBox 6">
            <a:extLst>
              <a:ext uri="{FF2B5EF4-FFF2-40B4-BE49-F238E27FC236}">
                <a16:creationId xmlns:a16="http://schemas.microsoft.com/office/drawing/2014/main" id="{35238267-5A83-DB58-5EDC-3F0FEDB67DD7}"/>
              </a:ext>
            </a:extLst>
          </p:cNvPr>
          <p:cNvSpPr txBox="1">
            <a:spLocks noChangeArrowheads="1"/>
          </p:cNvSpPr>
          <p:nvPr/>
        </p:nvSpPr>
        <p:spPr bwMode="auto">
          <a:xfrm>
            <a:off x="214313" y="6500813"/>
            <a:ext cx="87868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000000"/>
                </a:solidFill>
              </a:rPr>
              <a:t>Per il capitalista anche la posizione “Mano d’opera” è semplicemente un costo (le risorse umane) da ridurre il più possibile per poter aumentare al massimo possibile la posizione “Guadagno”</a:t>
            </a:r>
          </a:p>
        </p:txBody>
      </p:sp>
      <p:sp>
        <p:nvSpPr>
          <p:cNvPr id="573447" name="Line 5">
            <a:extLst>
              <a:ext uri="{FF2B5EF4-FFF2-40B4-BE49-F238E27FC236}">
                <a16:creationId xmlns:a16="http://schemas.microsoft.com/office/drawing/2014/main" id="{F0B9F844-692D-CDA4-89E8-12933683079F}"/>
              </a:ext>
            </a:extLst>
          </p:cNvPr>
          <p:cNvSpPr>
            <a:spLocks noChangeShapeType="1"/>
          </p:cNvSpPr>
          <p:nvPr/>
        </p:nvSpPr>
        <p:spPr bwMode="auto">
          <a:xfrm>
            <a:off x="3838575" y="3644900"/>
            <a:ext cx="237648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Titolo 1">
            <a:extLst>
              <a:ext uri="{FF2B5EF4-FFF2-40B4-BE49-F238E27FC236}">
                <a16:creationId xmlns:a16="http://schemas.microsoft.com/office/drawing/2014/main" id="{344E7290-DC98-54B6-D1F3-1FD05287FA88}"/>
              </a:ext>
            </a:extLst>
          </p:cNvPr>
          <p:cNvSpPr>
            <a:spLocks noGrp="1" noChangeArrowheads="1"/>
          </p:cNvSpPr>
          <p:nvPr>
            <p:ph type="title"/>
          </p:nvPr>
        </p:nvSpPr>
        <p:spPr>
          <a:xfrm>
            <a:off x="2700338" y="752475"/>
            <a:ext cx="3527425" cy="869950"/>
          </a:xfrm>
        </p:spPr>
        <p:txBody>
          <a:bodyPr/>
          <a:lstStyle/>
          <a:p>
            <a:r>
              <a:rPr lang="it-CH" altLang="it-CH"/>
              <a:t>Esercizio</a:t>
            </a:r>
          </a:p>
        </p:txBody>
      </p:sp>
      <p:sp>
        <p:nvSpPr>
          <p:cNvPr id="575491" name="Segnaposto numero diapositiva 3">
            <a:extLst>
              <a:ext uri="{FF2B5EF4-FFF2-40B4-BE49-F238E27FC236}">
                <a16:creationId xmlns:a16="http://schemas.microsoft.com/office/drawing/2014/main" id="{B5007B49-8A61-E545-9DB8-C612A47F8DA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0667031-72EA-47D6-8D3A-DD0A552DDC38}" type="slidenum">
              <a:rPr lang="it-IT" altLang="en-US" sz="1400" smtClean="0">
                <a:solidFill>
                  <a:srgbClr val="000000"/>
                </a:solidFill>
              </a:rPr>
              <a:pPr>
                <a:spcBef>
                  <a:spcPct val="0"/>
                </a:spcBef>
                <a:buFontTx/>
                <a:buNone/>
              </a:pPr>
              <a:t>222</a:t>
            </a:fld>
            <a:endParaRPr lang="it-IT" altLang="en-US" sz="1400">
              <a:solidFill>
                <a:srgbClr val="000000"/>
              </a:solidFill>
            </a:endParaRPr>
          </a:p>
        </p:txBody>
      </p:sp>
      <p:sp>
        <p:nvSpPr>
          <p:cNvPr id="575492" name="CasellaDiTesto 4">
            <a:extLst>
              <a:ext uri="{FF2B5EF4-FFF2-40B4-BE49-F238E27FC236}">
                <a16:creationId xmlns:a16="http://schemas.microsoft.com/office/drawing/2014/main" id="{FE64D072-F679-FC7B-3C33-0D749C9C0A12}"/>
              </a:ext>
            </a:extLst>
          </p:cNvPr>
          <p:cNvSpPr txBox="1">
            <a:spLocks noChangeArrowheads="1"/>
          </p:cNvSpPr>
          <p:nvPr/>
        </p:nvSpPr>
        <p:spPr bwMode="auto">
          <a:xfrm>
            <a:off x="1187450" y="1989138"/>
            <a:ext cx="7345363"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a:t>Quali strumenti ha lo </a:t>
            </a:r>
            <a:r>
              <a:rPr lang="it-CH" altLang="it-CH" sz="2000" b="1"/>
              <a:t>Stato</a:t>
            </a:r>
            <a:r>
              <a:rPr lang="it-CH" altLang="it-CH" sz="2000"/>
              <a:t> per garantire la proprietà privata? </a:t>
            </a:r>
          </a:p>
          <a:p>
            <a:pPr eaLnBrk="1" hangingPunct="1">
              <a:spcBef>
                <a:spcPct val="0"/>
              </a:spcBef>
              <a:buFontTx/>
              <a:buNone/>
            </a:pPr>
            <a:endParaRPr lang="it-CH" altLang="it-CH" sz="2000" b="1"/>
          </a:p>
          <a:p>
            <a:pPr eaLnBrk="1" hangingPunct="1">
              <a:spcBef>
                <a:spcPct val="0"/>
              </a:spcBef>
              <a:buFontTx/>
              <a:buNone/>
            </a:pPr>
            <a:r>
              <a:rPr lang="it-CH" altLang="it-CH" sz="2000" b="1"/>
              <a:t>Di chi è una casa </a:t>
            </a:r>
            <a:r>
              <a:rPr lang="it-CH" altLang="it-CH" sz="1800"/>
              <a:t>? </a:t>
            </a:r>
          </a:p>
          <a:p>
            <a:pPr eaLnBrk="1" hangingPunct="1">
              <a:spcBef>
                <a:spcPct val="0"/>
              </a:spcBef>
              <a:buFontTx/>
              <a:buNone/>
            </a:pPr>
            <a:r>
              <a:rPr lang="it-CH" altLang="it-CH" sz="1800"/>
              <a:t>Io rivendico la proprietà della casa di uno dei presenti mediante certificati contraffatti – come sbrogliare la matassa?</a:t>
            </a:r>
          </a:p>
          <a:p>
            <a:pPr eaLnBrk="1" hangingPunct="1">
              <a:spcBef>
                <a:spcPct val="0"/>
              </a:spcBef>
              <a:buFontTx/>
              <a:buNone/>
            </a:pPr>
            <a:r>
              <a:rPr lang="it-CH" altLang="it-CH" sz="1800"/>
              <a:t>Dal giudice, con estratti della mappa catastale e del registro fondiario.</a:t>
            </a:r>
          </a:p>
          <a:p>
            <a:pPr eaLnBrk="1" hangingPunct="1">
              <a:spcBef>
                <a:spcPct val="0"/>
              </a:spcBef>
              <a:buFontTx/>
              <a:buNone/>
            </a:pPr>
            <a:endParaRPr lang="it-CH" altLang="it-CH" sz="1800"/>
          </a:p>
          <a:p>
            <a:pPr eaLnBrk="1" hangingPunct="1">
              <a:spcBef>
                <a:spcPct val="0"/>
              </a:spcBef>
              <a:buFontTx/>
              <a:buNone/>
            </a:pPr>
            <a:r>
              <a:rPr lang="it-CH" altLang="it-CH" sz="2000" b="1"/>
              <a:t>Una poesia può essere di qualcuno ?</a:t>
            </a:r>
            <a:r>
              <a:rPr lang="it-CH" altLang="it-CH" sz="1800"/>
              <a:t>  </a:t>
            </a:r>
          </a:p>
          <a:p>
            <a:pPr eaLnBrk="1" hangingPunct="1">
              <a:spcBef>
                <a:spcPct val="0"/>
              </a:spcBef>
              <a:buFontTx/>
              <a:buNone/>
            </a:pPr>
            <a:r>
              <a:rPr lang="it-CH" altLang="it-CH" sz="1800"/>
              <a:t>la Proprietà intellettuale (brevetti, modelli, marchi, diritti d’autore),                  copy right sui testi, sulla musica, sulle immagini, sui film, ecc.</a:t>
            </a:r>
          </a:p>
          <a:p>
            <a:pPr eaLnBrk="1" hangingPunct="1">
              <a:spcBef>
                <a:spcPct val="0"/>
              </a:spcBef>
              <a:buFontTx/>
              <a:buNone/>
            </a:pPr>
            <a:r>
              <a:rPr lang="it-CH" altLang="it-CH" sz="1800"/>
              <a:t>Altri strumenti:</a:t>
            </a:r>
          </a:p>
          <a:p>
            <a:pPr eaLnBrk="1" hangingPunct="1">
              <a:spcBef>
                <a:spcPct val="0"/>
              </a:spcBef>
              <a:buFontTx/>
              <a:buNone/>
            </a:pPr>
            <a:r>
              <a:rPr lang="it-CH" altLang="it-CH" sz="1800"/>
              <a:t>Registro di commercio, numeri di targa dei veicoli, ecc.</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7538" name="Slide Number Placeholder 1">
            <a:extLst>
              <a:ext uri="{FF2B5EF4-FFF2-40B4-BE49-F238E27FC236}">
                <a16:creationId xmlns:a16="http://schemas.microsoft.com/office/drawing/2014/main" id="{33F670C7-1D97-7E22-8C8C-43230F0BFEC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758D58-52E6-451D-B70F-4733D44C6B56}" type="slidenum">
              <a:rPr lang="it-IT" altLang="en-US" sz="1400" smtClean="0">
                <a:solidFill>
                  <a:srgbClr val="000000"/>
                </a:solidFill>
              </a:rPr>
              <a:pPr>
                <a:spcBef>
                  <a:spcPct val="0"/>
                </a:spcBef>
                <a:buFontTx/>
                <a:buNone/>
              </a:pPr>
              <a:t>223</a:t>
            </a:fld>
            <a:endParaRPr lang="it-IT" altLang="en-US" sz="1400">
              <a:solidFill>
                <a:srgbClr val="000000"/>
              </a:solidFill>
            </a:endParaRPr>
          </a:p>
        </p:txBody>
      </p:sp>
      <p:sp>
        <p:nvSpPr>
          <p:cNvPr id="285699" name="TextBox 2">
            <a:extLst>
              <a:ext uri="{FF2B5EF4-FFF2-40B4-BE49-F238E27FC236}">
                <a16:creationId xmlns:a16="http://schemas.microsoft.com/office/drawing/2014/main" id="{D5FF63F5-C2B8-2A7D-98F1-E05993563DC1}"/>
              </a:ext>
            </a:extLst>
          </p:cNvPr>
          <p:cNvSpPr txBox="1">
            <a:spLocks noChangeArrowheads="1"/>
          </p:cNvSpPr>
          <p:nvPr/>
        </p:nvSpPr>
        <p:spPr bwMode="auto">
          <a:xfrm>
            <a:off x="1593850" y="765175"/>
            <a:ext cx="6384925" cy="769938"/>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4400" b="1" dirty="0">
                <a:solidFill>
                  <a:schemeClr val="accent4">
                    <a:lumMod val="10000"/>
                  </a:schemeClr>
                </a:solidFill>
                <a:cs typeface="Arial" charset="0"/>
              </a:rPr>
              <a:t>COSA FA LO STATO ?</a:t>
            </a:r>
            <a:endParaRPr lang="it-IT" altLang="it-CH" sz="2000" dirty="0">
              <a:solidFill>
                <a:schemeClr val="accent4">
                  <a:lumMod val="10000"/>
                </a:schemeClr>
              </a:solidFill>
              <a:cs typeface="Arial" charset="0"/>
            </a:endParaRPr>
          </a:p>
        </p:txBody>
      </p:sp>
      <p:sp>
        <p:nvSpPr>
          <p:cNvPr id="285700" name="TextBox 3">
            <a:extLst>
              <a:ext uri="{FF2B5EF4-FFF2-40B4-BE49-F238E27FC236}">
                <a16:creationId xmlns:a16="http://schemas.microsoft.com/office/drawing/2014/main" id="{B07B7C25-FC21-F7A7-04A8-9CEF16DA67D1}"/>
              </a:ext>
            </a:extLst>
          </p:cNvPr>
          <p:cNvSpPr txBox="1">
            <a:spLocks noChangeArrowheads="1"/>
          </p:cNvSpPr>
          <p:nvPr/>
        </p:nvSpPr>
        <p:spPr bwMode="auto">
          <a:xfrm>
            <a:off x="1214438" y="1700213"/>
            <a:ext cx="7143750" cy="830262"/>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2400" b="1">
                <a:solidFill>
                  <a:schemeClr val="accent4">
                    <a:lumMod val="10000"/>
                  </a:schemeClr>
                </a:solidFill>
                <a:cs typeface="Arial" charset="0"/>
              </a:rPr>
              <a:t>Keynes</a:t>
            </a:r>
            <a:r>
              <a:rPr lang="it-CH" altLang="it-CH" sz="2400">
                <a:solidFill>
                  <a:schemeClr val="accent4">
                    <a:lumMod val="10000"/>
                  </a:schemeClr>
                </a:solidFill>
                <a:cs typeface="Arial" charset="0"/>
              </a:rPr>
              <a:t>  nel 1930 affermò che </a:t>
            </a:r>
            <a:r>
              <a:rPr lang="it-CH" altLang="it-CH" sz="2400" b="1" u="sng">
                <a:solidFill>
                  <a:schemeClr val="accent4">
                    <a:lumMod val="10000"/>
                  </a:schemeClr>
                </a:solidFill>
                <a:cs typeface="Arial" charset="0"/>
              </a:rPr>
              <a:t>LO STATO</a:t>
            </a:r>
            <a:r>
              <a:rPr lang="it-CH" altLang="it-CH" sz="2400">
                <a:solidFill>
                  <a:schemeClr val="accent4">
                    <a:lumMod val="10000"/>
                  </a:schemeClr>
                </a:solidFill>
                <a:cs typeface="Arial" charset="0"/>
              </a:rPr>
              <a:t> deve                - effettuare delle ordinazioni anticicliche all’industria</a:t>
            </a:r>
            <a:endParaRPr lang="it-IT" altLang="it-CH" sz="2400">
              <a:solidFill>
                <a:schemeClr val="accent4">
                  <a:lumMod val="10000"/>
                </a:schemeClr>
              </a:solidFill>
              <a:cs typeface="Arial" charset="0"/>
            </a:endParaRPr>
          </a:p>
        </p:txBody>
      </p:sp>
      <p:sp>
        <p:nvSpPr>
          <p:cNvPr id="285701" name="TextBox 4">
            <a:extLst>
              <a:ext uri="{FF2B5EF4-FFF2-40B4-BE49-F238E27FC236}">
                <a16:creationId xmlns:a16="http://schemas.microsoft.com/office/drawing/2014/main" id="{E3782BFF-B2CD-98B4-EF4F-1992D6493CA1}"/>
              </a:ext>
            </a:extLst>
          </p:cNvPr>
          <p:cNvSpPr txBox="1">
            <a:spLocks noChangeArrowheads="1"/>
          </p:cNvSpPr>
          <p:nvPr/>
        </p:nvSpPr>
        <p:spPr bwMode="auto">
          <a:xfrm>
            <a:off x="1231900" y="2636838"/>
            <a:ext cx="7286625" cy="12001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2400" b="1">
                <a:solidFill>
                  <a:schemeClr val="accent4">
                    <a:lumMod val="10000"/>
                  </a:schemeClr>
                </a:solidFill>
                <a:cs typeface="Arial" charset="0"/>
              </a:rPr>
              <a:t>Friedman</a:t>
            </a:r>
            <a:r>
              <a:rPr lang="it-CH" altLang="it-CH" sz="2400">
                <a:solidFill>
                  <a:schemeClr val="accent4">
                    <a:lumMod val="10000"/>
                  </a:schemeClr>
                </a:solidFill>
                <a:cs typeface="Arial" charset="0"/>
              </a:rPr>
              <a:t> nel 1960 affermò che </a:t>
            </a:r>
            <a:r>
              <a:rPr lang="it-CH" altLang="it-CH" sz="2400" b="1" u="sng">
                <a:solidFill>
                  <a:schemeClr val="accent4">
                    <a:lumMod val="10000"/>
                  </a:schemeClr>
                </a:solidFill>
                <a:cs typeface="Arial" charset="0"/>
              </a:rPr>
              <a:t>LO STATO</a:t>
            </a:r>
            <a:r>
              <a:rPr lang="it-CH" altLang="it-CH" sz="2400">
                <a:solidFill>
                  <a:schemeClr val="accent4">
                    <a:lumMod val="10000"/>
                  </a:schemeClr>
                </a:solidFill>
                <a:cs typeface="Arial" charset="0"/>
              </a:rPr>
              <a:t> deve                      - operare in modo anticiclico mediante un adeguato controllo della massa monetaria (monetarismo)</a:t>
            </a:r>
            <a:endParaRPr lang="it-IT" altLang="it-CH" sz="2400">
              <a:solidFill>
                <a:schemeClr val="accent4">
                  <a:lumMod val="10000"/>
                </a:schemeClr>
              </a:solidFill>
              <a:cs typeface="Arial" charset="0"/>
            </a:endParaRPr>
          </a:p>
        </p:txBody>
      </p:sp>
      <p:sp>
        <p:nvSpPr>
          <p:cNvPr id="285702" name="TextBox 5">
            <a:extLst>
              <a:ext uri="{FF2B5EF4-FFF2-40B4-BE49-F238E27FC236}">
                <a16:creationId xmlns:a16="http://schemas.microsoft.com/office/drawing/2014/main" id="{1AF948C7-4603-33B0-DD9A-B3251967C31F}"/>
              </a:ext>
            </a:extLst>
          </p:cNvPr>
          <p:cNvSpPr txBox="1">
            <a:spLocks noChangeArrowheads="1"/>
          </p:cNvSpPr>
          <p:nvPr/>
        </p:nvSpPr>
        <p:spPr bwMode="auto">
          <a:xfrm>
            <a:off x="1647825" y="5770563"/>
            <a:ext cx="1357313" cy="4000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IT" altLang="it-CH" sz="1000">
                <a:solidFill>
                  <a:schemeClr val="accent4">
                    <a:lumMod val="10000"/>
                  </a:schemeClr>
                </a:solidFill>
                <a:cs typeface="Arial" charset="0"/>
              </a:rPr>
              <a:t>John Maynard Keynes 1883-1946</a:t>
            </a:r>
          </a:p>
        </p:txBody>
      </p:sp>
      <p:pic>
        <p:nvPicPr>
          <p:cNvPr id="381959" name="Picture 7" descr="http://www.dibakana.com/files/dibakana/keynes.jpg">
            <a:extLst>
              <a:ext uri="{FF2B5EF4-FFF2-40B4-BE49-F238E27FC236}">
                <a16:creationId xmlns:a16="http://schemas.microsoft.com/office/drawing/2014/main" id="{A01B222D-4F9F-5295-94DE-396953196808}"/>
              </a:ext>
            </a:extLst>
          </p:cNvPr>
          <p:cNvPicPr>
            <a:picLocks noChangeAspect="1" noChangeArrowheads="1"/>
          </p:cNvPicPr>
          <p:nvPr/>
        </p:nvPicPr>
        <p:blipFill>
          <a:blip r:embed="rId4"/>
          <a:srcRect/>
          <a:stretch>
            <a:fillRect/>
          </a:stretch>
        </p:blipFill>
        <p:spPr bwMode="auto">
          <a:xfrm>
            <a:off x="3219450" y="5341938"/>
            <a:ext cx="622300" cy="9382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81960" name="Picture 9" descr="http://tbn0.google.com/images?q=tbn:5PoEimCpW23atM:http://www.utc.edu/Research/ProbascoChair/pictures_clip/Milton%2520Friedman%2520Greyscale.jpg">
            <a:hlinkClick r:id="rId5"/>
            <a:extLst>
              <a:ext uri="{FF2B5EF4-FFF2-40B4-BE49-F238E27FC236}">
                <a16:creationId xmlns:a16="http://schemas.microsoft.com/office/drawing/2014/main" id="{90764C07-9570-CE47-340C-9C4330915573}"/>
              </a:ext>
            </a:extLst>
          </p:cNvPr>
          <p:cNvPicPr>
            <a:picLocks noChangeAspect="1" noChangeArrowheads="1"/>
          </p:cNvPicPr>
          <p:nvPr/>
        </p:nvPicPr>
        <p:blipFill>
          <a:blip r:embed="rId6"/>
          <a:srcRect/>
          <a:stretch>
            <a:fillRect/>
          </a:stretch>
        </p:blipFill>
        <p:spPr bwMode="auto">
          <a:xfrm>
            <a:off x="6005513" y="5341938"/>
            <a:ext cx="638175" cy="9286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285705" name="TextBox 8">
            <a:extLst>
              <a:ext uri="{FF2B5EF4-FFF2-40B4-BE49-F238E27FC236}">
                <a16:creationId xmlns:a16="http://schemas.microsoft.com/office/drawing/2014/main" id="{767157D5-7E61-5704-C4A5-170A95121A93}"/>
              </a:ext>
            </a:extLst>
          </p:cNvPr>
          <p:cNvSpPr txBox="1">
            <a:spLocks noChangeArrowheads="1"/>
          </p:cNvSpPr>
          <p:nvPr/>
        </p:nvSpPr>
        <p:spPr bwMode="auto">
          <a:xfrm>
            <a:off x="4862513" y="5770563"/>
            <a:ext cx="1143000" cy="4000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IT" altLang="it-CH" sz="1000">
                <a:solidFill>
                  <a:schemeClr val="accent4">
                    <a:lumMod val="10000"/>
                  </a:schemeClr>
                </a:solidFill>
                <a:cs typeface="Arial" charset="0"/>
              </a:rPr>
              <a:t>Milton Friedman 1912–2006</a:t>
            </a:r>
          </a:p>
        </p:txBody>
      </p:sp>
      <p:sp>
        <p:nvSpPr>
          <p:cNvPr id="285706" name="TextBox 3">
            <a:extLst>
              <a:ext uri="{FF2B5EF4-FFF2-40B4-BE49-F238E27FC236}">
                <a16:creationId xmlns:a16="http://schemas.microsoft.com/office/drawing/2014/main" id="{80F61FD8-8A30-0166-4F2B-15CB1E4A59DE}"/>
              </a:ext>
            </a:extLst>
          </p:cNvPr>
          <p:cNvSpPr txBox="1">
            <a:spLocks noChangeArrowheads="1"/>
          </p:cNvSpPr>
          <p:nvPr/>
        </p:nvSpPr>
        <p:spPr bwMode="auto">
          <a:xfrm>
            <a:off x="1219200" y="3933825"/>
            <a:ext cx="7299325" cy="12001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2400" b="1">
                <a:solidFill>
                  <a:schemeClr val="accent4">
                    <a:lumMod val="10000"/>
                  </a:schemeClr>
                </a:solidFill>
                <a:cs typeface="Arial" charset="0"/>
              </a:rPr>
              <a:t>- I neoliberisti </a:t>
            </a:r>
            <a:r>
              <a:rPr lang="it-CH" altLang="it-CH" sz="2400">
                <a:solidFill>
                  <a:schemeClr val="accent4">
                    <a:lumMod val="10000"/>
                  </a:schemeClr>
                </a:solidFill>
                <a:cs typeface="Arial" charset="0"/>
              </a:rPr>
              <a:t>affermano la necessità di ridurre le uscite, in particolare quelle dello</a:t>
            </a:r>
            <a:r>
              <a:rPr lang="it-CH" altLang="it-CH" sz="2400">
                <a:solidFill>
                  <a:schemeClr val="accent4">
                    <a:lumMod val="10000"/>
                  </a:schemeClr>
                </a:solidFill>
                <a:latin typeface="Algerian" pitchFamily="82" charset="0"/>
                <a:cs typeface="Arial" charset="0"/>
              </a:rPr>
              <a:t> </a:t>
            </a:r>
            <a:r>
              <a:rPr lang="it-CH" altLang="it-CH" sz="2400" b="1" u="sng">
                <a:solidFill>
                  <a:schemeClr val="accent4">
                    <a:lumMod val="10000"/>
                  </a:schemeClr>
                </a:solidFill>
                <a:cs typeface="Arial" charset="0"/>
              </a:rPr>
              <a:t>STATO</a:t>
            </a:r>
            <a:r>
              <a:rPr lang="it-CH" altLang="it-CH" sz="2400">
                <a:solidFill>
                  <a:schemeClr val="accent4">
                    <a:lumMod val="10000"/>
                  </a:schemeClr>
                </a:solidFill>
                <a:cs typeface="Arial" charset="0"/>
              </a:rPr>
              <a:t> </a:t>
            </a:r>
            <a:r>
              <a:rPr lang="it-CH" altLang="it-CH" sz="2400">
                <a:solidFill>
                  <a:schemeClr val="accent4">
                    <a:lumMod val="10000"/>
                  </a:schemeClr>
                </a:solidFill>
                <a:latin typeface="Algerian" pitchFamily="82" charset="0"/>
                <a:cs typeface="Arial" charset="0"/>
              </a:rPr>
              <a:t> </a:t>
            </a:r>
            <a:r>
              <a:rPr lang="it-CH" altLang="it-CH" sz="2400">
                <a:solidFill>
                  <a:schemeClr val="accent4">
                    <a:lumMod val="10000"/>
                  </a:schemeClr>
                </a:solidFill>
                <a:cs typeface="Arial" charset="0"/>
              </a:rPr>
              <a:t>che a sua volta dovrebbe essere ridimensionato drasticamente</a:t>
            </a:r>
            <a:endParaRPr lang="it-IT" altLang="it-CH" sz="2400">
              <a:solidFill>
                <a:schemeClr val="accent4">
                  <a:lumMod val="10000"/>
                </a:schemeClr>
              </a:solidFill>
              <a:cs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Slide Number Placeholder 1">
            <a:extLst>
              <a:ext uri="{FF2B5EF4-FFF2-40B4-BE49-F238E27FC236}">
                <a16:creationId xmlns:a16="http://schemas.microsoft.com/office/drawing/2014/main" id="{3D5C6AC7-EA48-D53E-9B30-540EFE9E775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D28A2AB-E9B2-4856-9726-C7999C7CBD23}" type="slidenum">
              <a:rPr lang="it-IT" altLang="en-US" sz="1400" smtClean="0">
                <a:solidFill>
                  <a:srgbClr val="000000"/>
                </a:solidFill>
              </a:rPr>
              <a:pPr>
                <a:spcBef>
                  <a:spcPct val="0"/>
                </a:spcBef>
                <a:buFontTx/>
                <a:buNone/>
              </a:pPr>
              <a:t>224</a:t>
            </a:fld>
            <a:endParaRPr lang="it-IT" altLang="en-US" sz="1400">
              <a:solidFill>
                <a:srgbClr val="000000"/>
              </a:solidFill>
            </a:endParaRPr>
          </a:p>
        </p:txBody>
      </p:sp>
      <p:sp>
        <p:nvSpPr>
          <p:cNvPr id="286723" name="TextBox 2">
            <a:extLst>
              <a:ext uri="{FF2B5EF4-FFF2-40B4-BE49-F238E27FC236}">
                <a16:creationId xmlns:a16="http://schemas.microsoft.com/office/drawing/2014/main" id="{DB44C4AA-D6BE-B0BB-F342-8A63A1EA5502}"/>
              </a:ext>
            </a:extLst>
          </p:cNvPr>
          <p:cNvSpPr txBox="1">
            <a:spLocks noChangeArrowheads="1"/>
          </p:cNvSpPr>
          <p:nvPr/>
        </p:nvSpPr>
        <p:spPr bwMode="auto">
          <a:xfrm>
            <a:off x="1577975" y="584200"/>
            <a:ext cx="6143625" cy="769938"/>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4400" b="1" dirty="0">
                <a:solidFill>
                  <a:schemeClr val="accent4">
                    <a:lumMod val="10000"/>
                  </a:schemeClr>
                </a:solidFill>
                <a:cs typeface="Arial" charset="0"/>
              </a:rPr>
              <a:t>COSA FA LO STATO ?</a:t>
            </a:r>
            <a:endParaRPr lang="it-IT" altLang="it-CH" sz="2000" dirty="0">
              <a:solidFill>
                <a:srgbClr val="000000"/>
              </a:solidFill>
              <a:cs typeface="Arial" charset="0"/>
            </a:endParaRPr>
          </a:p>
        </p:txBody>
      </p:sp>
      <p:sp>
        <p:nvSpPr>
          <p:cNvPr id="579588" name="TextBox 3">
            <a:extLst>
              <a:ext uri="{FF2B5EF4-FFF2-40B4-BE49-F238E27FC236}">
                <a16:creationId xmlns:a16="http://schemas.microsoft.com/office/drawing/2014/main" id="{118D3E02-BA33-CDFF-67A7-F54FA489F92B}"/>
              </a:ext>
            </a:extLst>
          </p:cNvPr>
          <p:cNvSpPr txBox="1">
            <a:spLocks noChangeArrowheads="1"/>
          </p:cNvSpPr>
          <p:nvPr/>
        </p:nvSpPr>
        <p:spPr bwMode="auto">
          <a:xfrm>
            <a:off x="1143000" y="1928813"/>
            <a:ext cx="73580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lphaLcParenR"/>
            </a:pPr>
            <a:r>
              <a:rPr lang="it-CH" altLang="it-CH" sz="2400" b="1">
                <a:solidFill>
                  <a:srgbClr val="000000"/>
                </a:solidFill>
              </a:rPr>
              <a:t>LO STATO </a:t>
            </a:r>
            <a:r>
              <a:rPr lang="it-CH" altLang="it-CH" sz="2400">
                <a:solidFill>
                  <a:srgbClr val="000000"/>
                </a:solidFill>
              </a:rPr>
              <a:t>da soldi ai bisognosi che così possono comperare i prodotti. Le fabbriche devono riaprire per produrre, riassumono i lavoratori, ecc. e tutto si rimette in moto.</a:t>
            </a:r>
            <a:endParaRPr lang="it-IT" altLang="it-CH" sz="2400">
              <a:solidFill>
                <a:srgbClr val="000000"/>
              </a:solidFill>
            </a:endParaRPr>
          </a:p>
        </p:txBody>
      </p:sp>
      <p:sp>
        <p:nvSpPr>
          <p:cNvPr id="579589" name="TextBox 4">
            <a:extLst>
              <a:ext uri="{FF2B5EF4-FFF2-40B4-BE49-F238E27FC236}">
                <a16:creationId xmlns:a16="http://schemas.microsoft.com/office/drawing/2014/main" id="{B995E37D-4119-772A-A64E-4BFFAE138173}"/>
              </a:ext>
            </a:extLst>
          </p:cNvPr>
          <p:cNvSpPr txBox="1">
            <a:spLocks noChangeArrowheads="1"/>
          </p:cNvSpPr>
          <p:nvPr/>
        </p:nvSpPr>
        <p:spPr bwMode="auto">
          <a:xfrm>
            <a:off x="1143000" y="3786188"/>
            <a:ext cx="77866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0850" indent="-4508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solidFill>
                  <a:srgbClr val="000000"/>
                </a:solidFill>
              </a:rPr>
              <a:t>b)  LO STATO </a:t>
            </a:r>
            <a:r>
              <a:rPr lang="it-CH" altLang="it-CH" sz="2400">
                <a:solidFill>
                  <a:srgbClr val="000000"/>
                </a:solidFill>
              </a:rPr>
              <a:t>fa delle ordinazioni all’industria che così    deve rimettere in funzione gli impianti, riassumere i lavoratori, ecc. e tutto si rimette in moto. </a:t>
            </a:r>
            <a:endParaRPr lang="it-IT" altLang="it-CH" sz="2400">
              <a:solidFill>
                <a:srgbClr val="000000"/>
              </a:solidFill>
            </a:endParaRPr>
          </a:p>
        </p:txBody>
      </p:sp>
      <p:sp>
        <p:nvSpPr>
          <p:cNvPr id="579590" name="TextBox 5">
            <a:extLst>
              <a:ext uri="{FF2B5EF4-FFF2-40B4-BE49-F238E27FC236}">
                <a16:creationId xmlns:a16="http://schemas.microsoft.com/office/drawing/2014/main" id="{6DE72E3E-0634-39F3-0507-21A7C4796564}"/>
              </a:ext>
            </a:extLst>
          </p:cNvPr>
          <p:cNvSpPr txBox="1">
            <a:spLocks noChangeArrowheads="1"/>
          </p:cNvSpPr>
          <p:nvPr/>
        </p:nvSpPr>
        <p:spPr bwMode="auto">
          <a:xfrm>
            <a:off x="801688" y="5443538"/>
            <a:ext cx="80406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63700" indent="-15430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t>È vero?     A causa dell’automazione ci sono ancora       dei lavoratori disoccupati.</a:t>
            </a:r>
            <a:endParaRPr lang="it-IT" altLang="it-CH" sz="2400" b="1"/>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1634" name="Slide Number Placeholder 3">
            <a:extLst>
              <a:ext uri="{FF2B5EF4-FFF2-40B4-BE49-F238E27FC236}">
                <a16:creationId xmlns:a16="http://schemas.microsoft.com/office/drawing/2014/main" id="{2375A722-B347-3A61-3188-5ED759C37738}"/>
              </a:ext>
            </a:extLst>
          </p:cNvPr>
          <p:cNvSpPr>
            <a:spLocks noGrp="1"/>
          </p:cNvSpPr>
          <p:nvPr>
            <p:ph type="sldNum" sz="quarter" idx="12"/>
          </p:nvPr>
        </p:nvSpPr>
        <p:spPr>
          <a:xfrm>
            <a:off x="8348663" y="6392863"/>
            <a:ext cx="693737"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35DF413-0A49-49EE-9F3D-81C9E2552A3E}" type="slidenum">
              <a:rPr lang="it-IT" altLang="en-US" sz="1400" smtClean="0">
                <a:solidFill>
                  <a:srgbClr val="FFFFFF"/>
                </a:solidFill>
              </a:rPr>
              <a:pPr>
                <a:spcBef>
                  <a:spcPct val="0"/>
                </a:spcBef>
                <a:buFontTx/>
                <a:buNone/>
              </a:pPr>
              <a:t>225</a:t>
            </a:fld>
            <a:endParaRPr lang="it-IT" altLang="en-US" sz="1400">
              <a:solidFill>
                <a:srgbClr val="FFFFFF"/>
              </a:solidFill>
            </a:endParaRPr>
          </a:p>
        </p:txBody>
      </p:sp>
      <p:pic>
        <p:nvPicPr>
          <p:cNvPr id="384003" name="Picture 4" descr="guerra Il pentagono">
            <a:extLst>
              <a:ext uri="{FF2B5EF4-FFF2-40B4-BE49-F238E27FC236}">
                <a16:creationId xmlns:a16="http://schemas.microsoft.com/office/drawing/2014/main" id="{B67F5CCA-F407-370A-8986-D1B7865E5302}"/>
              </a:ext>
            </a:extLst>
          </p:cNvPr>
          <p:cNvPicPr>
            <a:picLocks noChangeAspect="1" noChangeArrowheads="1"/>
          </p:cNvPicPr>
          <p:nvPr/>
        </p:nvPicPr>
        <p:blipFill>
          <a:blip r:embed="rId4"/>
          <a:srcRect/>
          <a:stretch>
            <a:fillRect/>
          </a:stretch>
        </p:blipFill>
        <p:spPr bwMode="auto">
          <a:xfrm>
            <a:off x="882650" y="801688"/>
            <a:ext cx="7396163" cy="46656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81636" name="Text Box 5">
            <a:extLst>
              <a:ext uri="{FF2B5EF4-FFF2-40B4-BE49-F238E27FC236}">
                <a16:creationId xmlns:a16="http://schemas.microsoft.com/office/drawing/2014/main" id="{4E7D6D8D-1220-C939-E1CE-DF0A805493F3}"/>
              </a:ext>
            </a:extLst>
          </p:cNvPr>
          <p:cNvSpPr txBox="1">
            <a:spLocks noChangeArrowheads="1"/>
          </p:cNvSpPr>
          <p:nvPr/>
        </p:nvSpPr>
        <p:spPr bwMode="auto">
          <a:xfrm>
            <a:off x="857250" y="5661025"/>
            <a:ext cx="30241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DOVE SI DECIDE</a:t>
            </a:r>
          </a:p>
          <a:p>
            <a:pPr eaLnBrk="1" hangingPunct="1">
              <a:spcBef>
                <a:spcPct val="50000"/>
              </a:spcBef>
              <a:buFontTx/>
              <a:buNone/>
            </a:pPr>
            <a:r>
              <a:rPr lang="fr-CH" altLang="it-CH" sz="1200" b="1">
                <a:solidFill>
                  <a:srgbClr val="FFFFFF"/>
                </a:solidFill>
              </a:rPr>
              <a:t>          (IL PENTAGONO, USA)</a:t>
            </a:r>
            <a:endParaRPr lang="it-IT" altLang="it-CH" sz="1200" b="1">
              <a:solidFill>
                <a:srgbClr val="FFFFFF"/>
              </a:solidFill>
            </a:endParaRPr>
          </a:p>
        </p:txBody>
      </p:sp>
      <p:sp>
        <p:nvSpPr>
          <p:cNvPr id="581637" name="TextBox 4">
            <a:extLst>
              <a:ext uri="{FF2B5EF4-FFF2-40B4-BE49-F238E27FC236}">
                <a16:creationId xmlns:a16="http://schemas.microsoft.com/office/drawing/2014/main" id="{33578B7F-6A34-EEF1-B35F-7C83FC217C8E}"/>
              </a:ext>
            </a:extLst>
          </p:cNvPr>
          <p:cNvSpPr txBox="1">
            <a:spLocks noChangeArrowheads="1"/>
          </p:cNvSpPr>
          <p:nvPr/>
        </p:nvSpPr>
        <p:spPr bwMode="auto">
          <a:xfrm>
            <a:off x="4214813" y="5661025"/>
            <a:ext cx="41433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a:solidFill>
                  <a:srgbClr val="FFFFFF"/>
                </a:solidFill>
              </a:rPr>
              <a:t>Qui ovviamente si gradisce che </a:t>
            </a:r>
            <a:r>
              <a:rPr lang="fr-CH" altLang="it-CH" sz="1400" b="1" u="sng">
                <a:solidFill>
                  <a:srgbClr val="FFFFFF"/>
                </a:solidFill>
              </a:rPr>
              <a:t>LO STATO</a:t>
            </a:r>
            <a:r>
              <a:rPr lang="fr-CH" altLang="it-CH" sz="1400">
                <a:solidFill>
                  <a:srgbClr val="FFFFFF"/>
                </a:solidFill>
              </a:rPr>
              <a:t> faccia                   delle ordinazioni alle industrie degli armamenti                       e rafforzi tutto quanto concerne «LA DIFESA»</a:t>
            </a:r>
            <a:endParaRPr lang="it-IT" altLang="it-CH" sz="1400">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22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83682" name="Segnaposto numero diapositiva 1">
            <a:extLst>
              <a:ext uri="{FF2B5EF4-FFF2-40B4-BE49-F238E27FC236}">
                <a16:creationId xmlns:a16="http://schemas.microsoft.com/office/drawing/2014/main" id="{F8C28DA7-974C-2219-C13E-E93DEFA4F66F}"/>
              </a:ext>
            </a:extLst>
          </p:cNvPr>
          <p:cNvSpPr>
            <a:spLocks noGrp="1"/>
          </p:cNvSpPr>
          <p:nvPr>
            <p:ph type="sldNum" sz="quarter" idx="12"/>
          </p:nvPr>
        </p:nvSpPr>
        <p:spPr>
          <a:xfrm>
            <a:off x="8059738" y="6051550"/>
            <a:ext cx="946150" cy="423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F47C72A-42A4-4370-9074-5042310AC42A}" type="slidenum">
              <a:rPr lang="it-IT" altLang="en-US" sz="1400" smtClean="0"/>
              <a:pPr>
                <a:spcBef>
                  <a:spcPct val="0"/>
                </a:spcBef>
                <a:buFontTx/>
                <a:buNone/>
              </a:pPr>
              <a:t>226</a:t>
            </a:fld>
            <a:endParaRPr lang="it-IT" altLang="en-US" sz="1400"/>
          </a:p>
        </p:txBody>
      </p:sp>
      <p:sp>
        <p:nvSpPr>
          <p:cNvPr id="3" name="Rettangolo 2">
            <a:extLst>
              <a:ext uri="{FF2B5EF4-FFF2-40B4-BE49-F238E27FC236}">
                <a16:creationId xmlns:a16="http://schemas.microsoft.com/office/drawing/2014/main" id="{0BA8AE7C-83D1-6A17-2FA4-1F3AEE1D0BEA}"/>
              </a:ext>
            </a:extLst>
          </p:cNvPr>
          <p:cNvSpPr/>
          <p:nvPr/>
        </p:nvSpPr>
        <p:spPr>
          <a:xfrm>
            <a:off x="611188" y="474663"/>
            <a:ext cx="7921625" cy="6000750"/>
          </a:xfrm>
          <a:prstGeom prst="rect">
            <a:avLst/>
          </a:prstGeom>
          <a:solidFill>
            <a:srgbClr val="FFFF00"/>
          </a:solidFill>
          <a:ln w="57150">
            <a:solidFill>
              <a:schemeClr val="accent4">
                <a:lumMod val="10000"/>
              </a:schemeClr>
            </a:solidFill>
          </a:ln>
        </p:spPr>
        <p:txBody>
          <a:bodyPr>
            <a:spAutoFit/>
          </a:bodyPr>
          <a:lstStyle/>
          <a:p>
            <a:pPr eaLnBrk="1" fontAlgn="auto" hangingPunct="1">
              <a:spcBef>
                <a:spcPts val="0"/>
              </a:spcBef>
              <a:spcAft>
                <a:spcPts val="0"/>
              </a:spcAft>
              <a:defRPr/>
            </a:pPr>
            <a:r>
              <a:rPr lang="it-CH" sz="2400" b="1" dirty="0">
                <a:solidFill>
                  <a:srgbClr val="800000">
                    <a:lumMod val="50000"/>
                  </a:srgbClr>
                </a:solidFill>
                <a:latin typeface="Arial"/>
                <a:cs typeface="Arial" charset="0"/>
              </a:rPr>
              <a:t>Per risolvere la crisi lo Stato constata che ci sono                     2 problemi:                                                                             1 - I fabbricanti non riescono a smerciare i loro prodotti.                                                                                              2 - Gli operai non hanno soldi per comperare i prodotti che necessitano.</a:t>
            </a:r>
          </a:p>
          <a:p>
            <a:pPr eaLnBrk="1" fontAlgn="auto" hangingPunct="1">
              <a:spcBef>
                <a:spcPts val="0"/>
              </a:spcBef>
              <a:spcAft>
                <a:spcPts val="0"/>
              </a:spcAft>
              <a:defRPr/>
            </a:pPr>
            <a:endParaRPr lang="it-CH" sz="1200" b="1" dirty="0">
              <a:solidFill>
                <a:srgbClr val="800000">
                  <a:lumMod val="50000"/>
                </a:srgbClr>
              </a:solidFill>
              <a:latin typeface="Arial"/>
              <a:cs typeface="Arial" charset="0"/>
            </a:endParaRPr>
          </a:p>
          <a:p>
            <a:pPr eaLnBrk="1" fontAlgn="auto" hangingPunct="1">
              <a:spcBef>
                <a:spcPts val="0"/>
              </a:spcBef>
              <a:spcAft>
                <a:spcPts val="0"/>
              </a:spcAft>
              <a:defRPr/>
            </a:pPr>
            <a:r>
              <a:rPr lang="it-CH" b="1" dirty="0">
                <a:solidFill>
                  <a:srgbClr val="800000">
                    <a:lumMod val="50000"/>
                  </a:srgbClr>
                </a:solidFill>
                <a:latin typeface="Arial"/>
                <a:cs typeface="Arial" charset="0"/>
              </a:rPr>
              <a:t>Lo Stato compera i ravioli per l’esercito. </a:t>
            </a:r>
          </a:p>
          <a:p>
            <a:pPr eaLnBrk="1" fontAlgn="auto" hangingPunct="1">
              <a:spcBef>
                <a:spcPts val="0"/>
              </a:spcBef>
              <a:spcAft>
                <a:spcPts val="0"/>
              </a:spcAft>
              <a:defRPr/>
            </a:pPr>
            <a:r>
              <a:rPr lang="it-CH" b="1" dirty="0">
                <a:solidFill>
                  <a:srgbClr val="800000">
                    <a:lumMod val="50000"/>
                  </a:srgbClr>
                </a:solidFill>
                <a:latin typeface="Arial"/>
                <a:cs typeface="Arial" charset="0"/>
              </a:rPr>
              <a:t>Lo Stato passa delle commesse alla fabbrica di automobili che deve però riconvertire la produzione. Questi interventi anticiclici dello stato furono consigliati da Keynes.</a:t>
            </a:r>
          </a:p>
          <a:p>
            <a:pPr eaLnBrk="1" fontAlgn="auto" hangingPunct="1">
              <a:spcBef>
                <a:spcPts val="0"/>
              </a:spcBef>
              <a:spcAft>
                <a:spcPts val="0"/>
              </a:spcAft>
              <a:defRPr/>
            </a:pPr>
            <a:r>
              <a:rPr lang="it-CH" b="1" dirty="0">
                <a:solidFill>
                  <a:srgbClr val="800000">
                    <a:lumMod val="50000"/>
                  </a:srgbClr>
                </a:solidFill>
                <a:latin typeface="Arial"/>
                <a:cs typeface="Arial" charset="0"/>
              </a:rPr>
              <a:t>Grazie a queste commesse le fabbriche riprendono la produzione, riassumono i lavoratori. I lavoratori ricevono il salario con il quale possono comperare altri prodotti. Altre fabbriche possono così smerciare i loro prodotti, riprendere la produzione e riassumere altri lavoratori, ecc. Tutto si rimette in moto e il problema è risolto.                                     È vero?   No!</a:t>
            </a:r>
          </a:p>
          <a:p>
            <a:pPr eaLnBrk="1" fontAlgn="auto" hangingPunct="1">
              <a:spcBef>
                <a:spcPts val="0"/>
              </a:spcBef>
              <a:spcAft>
                <a:spcPts val="0"/>
              </a:spcAft>
              <a:defRPr/>
            </a:pPr>
            <a:r>
              <a:rPr lang="it-CH" b="1" dirty="0">
                <a:solidFill>
                  <a:srgbClr val="800000">
                    <a:lumMod val="50000"/>
                  </a:srgbClr>
                </a:solidFill>
                <a:latin typeface="Arial"/>
                <a:cs typeface="Arial" charset="0"/>
              </a:rPr>
              <a:t>Durante la chiusura le fabbriche hanno introdotto nuove macchine automatiche e per questo non riassumono tutti i lavoratori licenziati. </a:t>
            </a:r>
          </a:p>
        </p:txBody>
      </p:sp>
    </p:spTree>
  </p:cSld>
  <p:clrMapOvr>
    <a:overrideClrMapping bg1="dk2" tx1="lt1" bg2="dk1" tx2="lt2" accent1="accent1" accent2="accent2" accent3="accent3" accent4="accent4" accent5="accent5" accent6="accent6" hlink="hlink" folHlink="folHlink"/>
  </p:clrMapOvr>
  <p:transition spd="slow"/>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5730" name="Slide Number Placeholder 3">
            <a:extLst>
              <a:ext uri="{FF2B5EF4-FFF2-40B4-BE49-F238E27FC236}">
                <a16:creationId xmlns:a16="http://schemas.microsoft.com/office/drawing/2014/main" id="{FB7AD9F5-D6B1-6B95-6693-8BA91A5D06B2}"/>
              </a:ext>
            </a:extLst>
          </p:cNvPr>
          <p:cNvSpPr>
            <a:spLocks noGrp="1"/>
          </p:cNvSpPr>
          <p:nvPr>
            <p:ph type="sldNum" sz="quarter" idx="12"/>
          </p:nvPr>
        </p:nvSpPr>
        <p:spPr>
          <a:xfrm>
            <a:off x="7981950" y="3889375"/>
            <a:ext cx="838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2D0FB3E-8AFC-4FE8-9D09-EA12C5A1DAE0}" type="slidenum">
              <a:rPr lang="it-IT" altLang="en-US" sz="1400" smtClean="0">
                <a:solidFill>
                  <a:srgbClr val="FFFFFF"/>
                </a:solidFill>
              </a:rPr>
              <a:pPr>
                <a:spcBef>
                  <a:spcPct val="0"/>
                </a:spcBef>
                <a:buFontTx/>
                <a:buNone/>
              </a:pPr>
              <a:t>227</a:t>
            </a:fld>
            <a:endParaRPr lang="it-IT" altLang="en-US" sz="1400">
              <a:solidFill>
                <a:srgbClr val="FFFFFF"/>
              </a:solidFill>
            </a:endParaRPr>
          </a:p>
        </p:txBody>
      </p:sp>
      <p:sp>
        <p:nvSpPr>
          <p:cNvPr id="585731" name="Text Box 2">
            <a:extLst>
              <a:ext uri="{FF2B5EF4-FFF2-40B4-BE49-F238E27FC236}">
                <a16:creationId xmlns:a16="http://schemas.microsoft.com/office/drawing/2014/main" id="{D07D2ECD-7C12-D482-BEF9-A30F5BD300C9}"/>
              </a:ext>
            </a:extLst>
          </p:cNvPr>
          <p:cNvSpPr txBox="1">
            <a:spLocks noChangeArrowheads="1"/>
          </p:cNvSpPr>
          <p:nvPr/>
        </p:nvSpPr>
        <p:spPr bwMode="auto">
          <a:xfrm>
            <a:off x="611188" y="2781300"/>
            <a:ext cx="2087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u="sng">
                <a:solidFill>
                  <a:srgbClr val="FFFFFF"/>
                </a:solidFill>
              </a:rPr>
              <a:t>Ravioli per le mense scolastiche</a:t>
            </a:r>
            <a:endParaRPr lang="it-IT" altLang="it-CH" sz="1600" b="1" u="sng">
              <a:solidFill>
                <a:srgbClr val="FFFFFF"/>
              </a:solidFill>
            </a:endParaRPr>
          </a:p>
        </p:txBody>
      </p:sp>
      <p:sp>
        <p:nvSpPr>
          <p:cNvPr id="585732" name="Text Box 3">
            <a:extLst>
              <a:ext uri="{FF2B5EF4-FFF2-40B4-BE49-F238E27FC236}">
                <a16:creationId xmlns:a16="http://schemas.microsoft.com/office/drawing/2014/main" id="{5523D4E1-715E-B44D-AAA5-3C06D8E09A08}"/>
              </a:ext>
            </a:extLst>
          </p:cNvPr>
          <p:cNvSpPr txBox="1">
            <a:spLocks noChangeArrowheads="1"/>
          </p:cNvSpPr>
          <p:nvPr/>
        </p:nvSpPr>
        <p:spPr bwMode="auto">
          <a:xfrm>
            <a:off x="3851275" y="765175"/>
            <a:ext cx="1584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Oggi : ravioli</a:t>
            </a:r>
            <a:endParaRPr lang="it-IT" altLang="it-CH" sz="1600" b="1">
              <a:solidFill>
                <a:srgbClr val="FFFFFF"/>
              </a:solidFill>
            </a:endParaRPr>
          </a:p>
        </p:txBody>
      </p:sp>
      <p:sp>
        <p:nvSpPr>
          <p:cNvPr id="585733" name="Text Box 4">
            <a:extLst>
              <a:ext uri="{FF2B5EF4-FFF2-40B4-BE49-F238E27FC236}">
                <a16:creationId xmlns:a16="http://schemas.microsoft.com/office/drawing/2014/main" id="{34E8A841-5C0F-329A-1B71-24ED9BB4FADB}"/>
              </a:ext>
            </a:extLst>
          </p:cNvPr>
          <p:cNvSpPr txBox="1">
            <a:spLocks noChangeArrowheads="1"/>
          </p:cNvSpPr>
          <p:nvPr/>
        </p:nvSpPr>
        <p:spPr bwMode="auto">
          <a:xfrm>
            <a:off x="3668713" y="4719638"/>
            <a:ext cx="208915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800" b="1">
                <a:solidFill>
                  <a:srgbClr val="FFFFFF"/>
                </a:solidFill>
              </a:rPr>
              <a:t>Lo Stato compera          i  ravioli</a:t>
            </a:r>
            <a:endParaRPr lang="it-IT" altLang="it-CH" sz="2800" b="1">
              <a:solidFill>
                <a:srgbClr val="FFFFFF"/>
              </a:solidFill>
            </a:endParaRPr>
          </a:p>
        </p:txBody>
      </p:sp>
      <p:pic>
        <p:nvPicPr>
          <p:cNvPr id="386054" name="Picture 5" descr="Cuoco mensa">
            <a:extLst>
              <a:ext uri="{FF2B5EF4-FFF2-40B4-BE49-F238E27FC236}">
                <a16:creationId xmlns:a16="http://schemas.microsoft.com/office/drawing/2014/main" id="{51C5F7ED-BB67-E7AA-69D8-84E5F35E8C31}"/>
              </a:ext>
            </a:extLst>
          </p:cNvPr>
          <p:cNvPicPr>
            <a:picLocks noChangeAspect="1" noChangeArrowheads="1"/>
          </p:cNvPicPr>
          <p:nvPr/>
        </p:nvPicPr>
        <p:blipFill>
          <a:blip r:embed="rId4"/>
          <a:srcRect/>
          <a:stretch>
            <a:fillRect/>
          </a:stretch>
        </p:blipFill>
        <p:spPr bwMode="auto">
          <a:xfrm>
            <a:off x="2879725" y="1770063"/>
            <a:ext cx="3527425" cy="2625725"/>
          </a:xfrm>
          <a:prstGeom prst="rect">
            <a:avLst/>
          </a:prstGeom>
          <a:ln>
            <a:noFill/>
          </a:ln>
          <a:effectLst>
            <a:outerShdw blurRad="292100" dist="139700" dir="2700000" algn="tl" rotWithShape="0">
              <a:srgbClr val="333333">
                <a:alpha val="65000"/>
              </a:srgbClr>
            </a:outerShdw>
          </a:effectLst>
        </p:spPr>
      </p:pic>
      <p:pic>
        <p:nvPicPr>
          <p:cNvPr id="386055" name="Picture 6" descr="Mensa scolastica">
            <a:extLst>
              <a:ext uri="{FF2B5EF4-FFF2-40B4-BE49-F238E27FC236}">
                <a16:creationId xmlns:a16="http://schemas.microsoft.com/office/drawing/2014/main" id="{EC5448A9-5DBD-8A18-D711-96B559796A8C}"/>
              </a:ext>
            </a:extLst>
          </p:cNvPr>
          <p:cNvPicPr>
            <a:picLocks noChangeAspect="1" noChangeArrowheads="1"/>
          </p:cNvPicPr>
          <p:nvPr/>
        </p:nvPicPr>
        <p:blipFill>
          <a:blip r:embed="rId5"/>
          <a:srcRect/>
          <a:stretch>
            <a:fillRect/>
          </a:stretch>
        </p:blipFill>
        <p:spPr bwMode="auto">
          <a:xfrm>
            <a:off x="323850" y="333375"/>
            <a:ext cx="2952750" cy="18621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86056" name="Picture 7" descr="mensa_scolastica_4">
            <a:extLst>
              <a:ext uri="{FF2B5EF4-FFF2-40B4-BE49-F238E27FC236}">
                <a16:creationId xmlns:a16="http://schemas.microsoft.com/office/drawing/2014/main" id="{B5F30AB8-B325-B631-8FB8-88777DF8F562}"/>
              </a:ext>
            </a:extLst>
          </p:cNvPr>
          <p:cNvPicPr>
            <a:picLocks noChangeAspect="1" noChangeArrowheads="1"/>
          </p:cNvPicPr>
          <p:nvPr/>
        </p:nvPicPr>
        <p:blipFill>
          <a:blip r:embed="rId6"/>
          <a:srcRect/>
          <a:stretch>
            <a:fillRect/>
          </a:stretch>
        </p:blipFill>
        <p:spPr bwMode="auto">
          <a:xfrm>
            <a:off x="250825" y="3933825"/>
            <a:ext cx="3187700" cy="26622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86057" name="Picture 8" descr="mensa militare 2">
            <a:extLst>
              <a:ext uri="{FF2B5EF4-FFF2-40B4-BE49-F238E27FC236}">
                <a16:creationId xmlns:a16="http://schemas.microsoft.com/office/drawing/2014/main" id="{93741E8F-2D76-8244-3997-B3444BD6572D}"/>
              </a:ext>
            </a:extLst>
          </p:cNvPr>
          <p:cNvPicPr>
            <a:picLocks noChangeAspect="1" noChangeArrowheads="1"/>
          </p:cNvPicPr>
          <p:nvPr/>
        </p:nvPicPr>
        <p:blipFill>
          <a:blip r:embed="rId7"/>
          <a:srcRect/>
          <a:stretch>
            <a:fillRect/>
          </a:stretch>
        </p:blipFill>
        <p:spPr bwMode="auto">
          <a:xfrm>
            <a:off x="5940425" y="4365625"/>
            <a:ext cx="2879725" cy="22336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86058" name="Picture 9" descr="mensa militare">
            <a:extLst>
              <a:ext uri="{FF2B5EF4-FFF2-40B4-BE49-F238E27FC236}">
                <a16:creationId xmlns:a16="http://schemas.microsoft.com/office/drawing/2014/main" id="{DE3217F4-9645-BA3F-A7A3-71719C3A39E7}"/>
              </a:ext>
            </a:extLst>
          </p:cNvPr>
          <p:cNvPicPr>
            <a:picLocks noChangeAspect="1" noChangeArrowheads="1"/>
          </p:cNvPicPr>
          <p:nvPr/>
        </p:nvPicPr>
        <p:blipFill>
          <a:blip r:embed="rId8"/>
          <a:srcRect/>
          <a:stretch>
            <a:fillRect/>
          </a:stretch>
        </p:blipFill>
        <p:spPr bwMode="auto">
          <a:xfrm>
            <a:off x="5867400" y="260350"/>
            <a:ext cx="2952750" cy="2219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85739" name="Text Box 10">
            <a:extLst>
              <a:ext uri="{FF2B5EF4-FFF2-40B4-BE49-F238E27FC236}">
                <a16:creationId xmlns:a16="http://schemas.microsoft.com/office/drawing/2014/main" id="{5775246E-DA84-2B45-6EAB-1522AD3A1525}"/>
              </a:ext>
            </a:extLst>
          </p:cNvPr>
          <p:cNvSpPr txBox="1">
            <a:spLocks noChangeArrowheads="1"/>
          </p:cNvSpPr>
          <p:nvPr/>
        </p:nvSpPr>
        <p:spPr bwMode="auto">
          <a:xfrm>
            <a:off x="6227763" y="3068638"/>
            <a:ext cx="2232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u="sng">
                <a:solidFill>
                  <a:srgbClr val="FFFFFF"/>
                </a:solidFill>
              </a:rPr>
              <a:t>Ravioli per i soldati</a:t>
            </a:r>
            <a:endParaRPr lang="it-IT" altLang="it-CH" sz="1600" b="1" u="sng">
              <a:solidFill>
                <a:srgbClr val="FFFFFF"/>
              </a:solidFill>
            </a:endParaRPr>
          </a:p>
        </p:txBody>
      </p:sp>
      <p:sp>
        <p:nvSpPr>
          <p:cNvPr id="585740" name="Text Box 11">
            <a:extLst>
              <a:ext uri="{FF2B5EF4-FFF2-40B4-BE49-F238E27FC236}">
                <a16:creationId xmlns:a16="http://schemas.microsoft.com/office/drawing/2014/main" id="{88E17DFD-4E5C-E7C9-CC6C-2E5286BD132E}"/>
              </a:ext>
            </a:extLst>
          </p:cNvPr>
          <p:cNvSpPr txBox="1">
            <a:spLocks noChangeArrowheads="1"/>
          </p:cNvSpPr>
          <p:nvPr/>
        </p:nvSpPr>
        <p:spPr bwMode="auto">
          <a:xfrm>
            <a:off x="4211638" y="3789363"/>
            <a:ext cx="647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800" b="1">
                <a:solidFill>
                  <a:srgbClr val="000000"/>
                </a:solidFill>
              </a:rPr>
              <a:t>RAVIOLI</a:t>
            </a:r>
          </a:p>
        </p:txBody>
      </p:sp>
    </p:spTree>
  </p:cSld>
  <p:clrMapOvr>
    <a:overrideClrMapping bg1="dk2" tx1="lt1" bg2="dk1" tx2="lt2" accent1="accent1" accent2="accent2" accent3="accent3" accent4="accent4" accent5="accent5" accent6="accent6" hlink="hlink" folHlink="folHlink"/>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7778" name="Slide Number Placeholder 1">
            <a:extLst>
              <a:ext uri="{FF2B5EF4-FFF2-40B4-BE49-F238E27FC236}">
                <a16:creationId xmlns:a16="http://schemas.microsoft.com/office/drawing/2014/main" id="{2885AD1C-FB5C-00DD-54AF-8E4E21AE44F9}"/>
              </a:ext>
            </a:extLst>
          </p:cNvPr>
          <p:cNvSpPr>
            <a:spLocks noGrp="1"/>
          </p:cNvSpPr>
          <p:nvPr>
            <p:ph type="sldNum" sz="quarter" idx="12"/>
          </p:nvPr>
        </p:nvSpPr>
        <p:spPr>
          <a:xfrm>
            <a:off x="5364163" y="2786063"/>
            <a:ext cx="7080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A42F45E-6D54-48E3-90AD-D6F9C61C5195}" type="slidenum">
              <a:rPr lang="it-IT" altLang="en-US" sz="1400" smtClean="0">
                <a:solidFill>
                  <a:srgbClr val="FFFFFF"/>
                </a:solidFill>
              </a:rPr>
              <a:pPr>
                <a:spcBef>
                  <a:spcPct val="0"/>
                </a:spcBef>
                <a:buFontTx/>
                <a:buNone/>
              </a:pPr>
              <a:t>228</a:t>
            </a:fld>
            <a:endParaRPr lang="it-IT" altLang="en-US" sz="1400">
              <a:solidFill>
                <a:srgbClr val="FFFFFF"/>
              </a:solidFill>
            </a:endParaRPr>
          </a:p>
        </p:txBody>
      </p:sp>
      <p:sp>
        <p:nvSpPr>
          <p:cNvPr id="587779" name="TextBox 2">
            <a:extLst>
              <a:ext uri="{FF2B5EF4-FFF2-40B4-BE49-F238E27FC236}">
                <a16:creationId xmlns:a16="http://schemas.microsoft.com/office/drawing/2014/main" id="{11D5DE6B-3B0F-A44A-CD0C-E13659944126}"/>
              </a:ext>
            </a:extLst>
          </p:cNvPr>
          <p:cNvSpPr txBox="1">
            <a:spLocks noChangeArrowheads="1"/>
          </p:cNvSpPr>
          <p:nvPr/>
        </p:nvSpPr>
        <p:spPr bwMode="auto">
          <a:xfrm>
            <a:off x="3494088" y="2138363"/>
            <a:ext cx="24288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Rottamare per lavorare,</a:t>
            </a:r>
          </a:p>
          <a:p>
            <a:pPr eaLnBrk="1" hangingPunct="1">
              <a:spcBef>
                <a:spcPct val="0"/>
              </a:spcBef>
              <a:buFontTx/>
              <a:buNone/>
            </a:pPr>
            <a:endParaRPr lang="it-CH" altLang="it-CH" sz="1100" b="1">
              <a:solidFill>
                <a:srgbClr val="FFFFFF"/>
              </a:solidFill>
            </a:endParaRPr>
          </a:p>
          <a:p>
            <a:pPr eaLnBrk="1" hangingPunct="1">
              <a:spcBef>
                <a:spcPct val="0"/>
              </a:spcBef>
              <a:buFontTx/>
              <a:buNone/>
            </a:pPr>
            <a:r>
              <a:rPr lang="it-CH" altLang="it-CH" sz="1600" b="1">
                <a:solidFill>
                  <a:srgbClr val="FFFFFF"/>
                </a:solidFill>
              </a:rPr>
              <a:t>oppure....</a:t>
            </a:r>
          </a:p>
          <a:p>
            <a:pPr eaLnBrk="1" hangingPunct="1">
              <a:spcBef>
                <a:spcPct val="0"/>
              </a:spcBef>
              <a:buFontTx/>
              <a:buNone/>
            </a:pPr>
            <a:endParaRPr lang="it-CH" altLang="it-CH" sz="1100" b="1">
              <a:solidFill>
                <a:srgbClr val="FFFFFF"/>
              </a:solidFill>
            </a:endParaRPr>
          </a:p>
          <a:p>
            <a:pPr eaLnBrk="1" hangingPunct="1">
              <a:spcBef>
                <a:spcPct val="0"/>
              </a:spcBef>
              <a:buFontTx/>
              <a:buNone/>
            </a:pPr>
            <a:r>
              <a:rPr lang="it-CH" altLang="it-CH" sz="2000" b="1">
                <a:solidFill>
                  <a:srgbClr val="FFFFFF"/>
                </a:solidFill>
              </a:rPr>
              <a:t>lavorare per produrre rottami ?</a:t>
            </a:r>
          </a:p>
          <a:p>
            <a:pPr eaLnBrk="1" hangingPunct="1">
              <a:spcBef>
                <a:spcPct val="0"/>
              </a:spcBef>
              <a:buFontTx/>
              <a:buNone/>
            </a:pPr>
            <a:endParaRPr lang="it-CH" altLang="it-CH" sz="1100" b="1">
              <a:solidFill>
                <a:srgbClr val="FFFFFF"/>
              </a:solidFill>
            </a:endParaRPr>
          </a:p>
          <a:p>
            <a:pPr eaLnBrk="1" hangingPunct="1">
              <a:spcBef>
                <a:spcPct val="0"/>
              </a:spcBef>
              <a:buFontTx/>
              <a:buNone/>
            </a:pPr>
            <a:r>
              <a:rPr lang="it-CH" altLang="it-CH" sz="1100" b="1">
                <a:solidFill>
                  <a:srgbClr val="FFFFFF"/>
                </a:solidFill>
              </a:rPr>
              <a:t>Chi ci guadagna e chi ci perde?</a:t>
            </a:r>
            <a:endParaRPr lang="it-IT" altLang="it-CH" sz="1100" b="1">
              <a:solidFill>
                <a:srgbClr val="FFFFFF"/>
              </a:solidFill>
            </a:endParaRPr>
          </a:p>
        </p:txBody>
      </p:sp>
      <p:pic>
        <p:nvPicPr>
          <p:cNvPr id="387076" name="Picture 2" descr="C:\Dokumente und Einstellungen\Enrico\Eigene Dateien\Enrico\Documenti\AA Enrico nuovo\Sito\Rottamazione.JPG">
            <a:extLst>
              <a:ext uri="{FF2B5EF4-FFF2-40B4-BE49-F238E27FC236}">
                <a16:creationId xmlns:a16="http://schemas.microsoft.com/office/drawing/2014/main" id="{FC08C64A-9F03-BCFC-F1BD-29C976640C03}"/>
              </a:ext>
            </a:extLst>
          </p:cNvPr>
          <p:cNvPicPr>
            <a:picLocks noChangeAspect="1" noChangeArrowheads="1"/>
          </p:cNvPicPr>
          <p:nvPr/>
        </p:nvPicPr>
        <p:blipFill>
          <a:blip r:embed="rId4"/>
          <a:srcRect/>
          <a:stretch>
            <a:fillRect/>
          </a:stretch>
        </p:blipFill>
        <p:spPr bwMode="auto">
          <a:xfrm>
            <a:off x="6072188" y="2276475"/>
            <a:ext cx="2800350" cy="2032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87077" name="Picture 4" descr="C:\Dokumente und Einstellungen\Enrico\Eigene Dateien\Enrico\Documenti\AA Enrico nuovo\Sito\Rottami 3.JPG">
            <a:extLst>
              <a:ext uri="{FF2B5EF4-FFF2-40B4-BE49-F238E27FC236}">
                <a16:creationId xmlns:a16="http://schemas.microsoft.com/office/drawing/2014/main" id="{6EFF2577-2C0F-B6B8-6F62-B963F6748DA7}"/>
              </a:ext>
            </a:extLst>
          </p:cNvPr>
          <p:cNvPicPr>
            <a:picLocks noChangeAspect="1" noChangeArrowheads="1"/>
          </p:cNvPicPr>
          <p:nvPr/>
        </p:nvPicPr>
        <p:blipFill>
          <a:blip r:embed="rId5"/>
          <a:srcRect/>
          <a:stretch>
            <a:fillRect/>
          </a:stretch>
        </p:blipFill>
        <p:spPr bwMode="auto">
          <a:xfrm>
            <a:off x="6072188" y="214313"/>
            <a:ext cx="2789237" cy="18875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87078" name="Picture 5" descr="C:\Dokumente und Einstellungen\Enrico\Eigene Dateien\Enrico\Documenti\AA Enrico nuovo\Sito\Rottami 4.JPG">
            <a:extLst>
              <a:ext uri="{FF2B5EF4-FFF2-40B4-BE49-F238E27FC236}">
                <a16:creationId xmlns:a16="http://schemas.microsoft.com/office/drawing/2014/main" id="{08485527-3912-FC7D-3236-F18B5F0C1D9D}"/>
              </a:ext>
            </a:extLst>
          </p:cNvPr>
          <p:cNvPicPr>
            <a:picLocks noChangeAspect="1" noChangeArrowheads="1"/>
          </p:cNvPicPr>
          <p:nvPr/>
        </p:nvPicPr>
        <p:blipFill>
          <a:blip r:embed="rId6"/>
          <a:srcRect/>
          <a:stretch>
            <a:fillRect/>
          </a:stretch>
        </p:blipFill>
        <p:spPr bwMode="auto">
          <a:xfrm>
            <a:off x="6072188" y="4483100"/>
            <a:ext cx="2800350" cy="21304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87079" name="Picture 6" descr="C:\Dokumente und Einstellungen\Enrico\Eigene Dateien\Enrico\Documenti\AA Enrico nuovo\Sito\Rottami 5.JPG">
            <a:extLst>
              <a:ext uri="{FF2B5EF4-FFF2-40B4-BE49-F238E27FC236}">
                <a16:creationId xmlns:a16="http://schemas.microsoft.com/office/drawing/2014/main" id="{BDA09D15-C0CA-9957-A24D-B29C869A5DED}"/>
              </a:ext>
            </a:extLst>
          </p:cNvPr>
          <p:cNvPicPr>
            <a:picLocks noChangeAspect="1" noChangeArrowheads="1"/>
          </p:cNvPicPr>
          <p:nvPr/>
        </p:nvPicPr>
        <p:blipFill>
          <a:blip r:embed="rId7"/>
          <a:srcRect/>
          <a:stretch>
            <a:fillRect/>
          </a:stretch>
        </p:blipFill>
        <p:spPr bwMode="auto">
          <a:xfrm>
            <a:off x="214313" y="2492375"/>
            <a:ext cx="3065462" cy="4121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87080" name="Picture 9" descr="C:\Dokumente und Einstellungen\Enrico\Eigene Dateien\Enrico\Documenti\AA Enrico nuovo\Sito\Rottamazione incentivo 2.JPG">
            <a:extLst>
              <a:ext uri="{FF2B5EF4-FFF2-40B4-BE49-F238E27FC236}">
                <a16:creationId xmlns:a16="http://schemas.microsoft.com/office/drawing/2014/main" id="{37C30E59-C1D1-D3AD-0262-AC4F3BDC2FF8}"/>
              </a:ext>
            </a:extLst>
          </p:cNvPr>
          <p:cNvPicPr>
            <a:picLocks noChangeAspect="1" noChangeArrowheads="1"/>
          </p:cNvPicPr>
          <p:nvPr/>
        </p:nvPicPr>
        <p:blipFill>
          <a:blip r:embed="rId8"/>
          <a:srcRect/>
          <a:stretch>
            <a:fillRect/>
          </a:stretch>
        </p:blipFill>
        <p:spPr bwMode="auto">
          <a:xfrm>
            <a:off x="214313" y="214313"/>
            <a:ext cx="3065462" cy="21431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87081" name="Picture 10" descr="C:\Dokumente und Einstellungen\Enrico\Eigene Dateien\Enrico\Documenti\AA Enrico nuovo\Sito\Rottamazione incentivo.JPG">
            <a:extLst>
              <a:ext uri="{FF2B5EF4-FFF2-40B4-BE49-F238E27FC236}">
                <a16:creationId xmlns:a16="http://schemas.microsoft.com/office/drawing/2014/main" id="{249BCB41-31F2-7106-5723-496C09B31438}"/>
              </a:ext>
            </a:extLst>
          </p:cNvPr>
          <p:cNvPicPr>
            <a:picLocks noChangeAspect="1" noChangeArrowheads="1"/>
          </p:cNvPicPr>
          <p:nvPr/>
        </p:nvPicPr>
        <p:blipFill>
          <a:blip r:embed="rId9"/>
          <a:srcRect t="23312"/>
          <a:stretch>
            <a:fillRect/>
          </a:stretch>
        </p:blipFill>
        <p:spPr bwMode="auto">
          <a:xfrm>
            <a:off x="3429000" y="4500563"/>
            <a:ext cx="2497138" cy="2114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87786" name="TextBox 10">
            <a:extLst>
              <a:ext uri="{FF2B5EF4-FFF2-40B4-BE49-F238E27FC236}">
                <a16:creationId xmlns:a16="http://schemas.microsoft.com/office/drawing/2014/main" id="{21740942-18F4-2F88-61B2-2D9AD7858DAE}"/>
              </a:ext>
            </a:extLst>
          </p:cNvPr>
          <p:cNvSpPr txBox="1">
            <a:spLocks noChangeArrowheads="1"/>
          </p:cNvSpPr>
          <p:nvPr/>
        </p:nvSpPr>
        <p:spPr bwMode="auto">
          <a:xfrm>
            <a:off x="3500438" y="571500"/>
            <a:ext cx="2357437" cy="1016000"/>
          </a:xfrm>
          <a:prstGeom prst="rect">
            <a:avLst/>
          </a:prstGeom>
          <a:solidFill>
            <a:srgbClr val="FFFF00"/>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000000"/>
                </a:solidFill>
                <a:latin typeface="Arial Black" panose="020B0A04020102020204" pitchFamily="34" charset="0"/>
              </a:rPr>
              <a:t>L’incentivo alla rottamazione è una soluzione?</a:t>
            </a:r>
          </a:p>
        </p:txBody>
      </p:sp>
    </p:spTree>
  </p:cSld>
  <p:clrMapOvr>
    <a:overrideClrMapping bg1="dk2" tx1="lt1" bg2="dk1" tx2="lt2" accent1="accent1" accent2="accent2" accent3="accent3" accent4="accent4" accent5="accent5" accent6="accent6" hlink="hlink" folHlink="folHlink"/>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Slide Number Placeholder 3">
            <a:extLst>
              <a:ext uri="{FF2B5EF4-FFF2-40B4-BE49-F238E27FC236}">
                <a16:creationId xmlns:a16="http://schemas.microsoft.com/office/drawing/2014/main" id="{4932630E-BF3E-B410-F08B-7E73C9898070}"/>
              </a:ext>
            </a:extLst>
          </p:cNvPr>
          <p:cNvSpPr>
            <a:spLocks noGrp="1"/>
          </p:cNvSpPr>
          <p:nvPr>
            <p:ph type="sldNum" sz="quarter" idx="12"/>
          </p:nvPr>
        </p:nvSpPr>
        <p:spPr>
          <a:xfrm>
            <a:off x="7011988" y="6559550"/>
            <a:ext cx="2133600" cy="298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F7E0706-E505-40DC-9EA8-65E0C9BCBC54}" type="slidenum">
              <a:rPr lang="it-IT" altLang="en-US" sz="1400" smtClean="0">
                <a:solidFill>
                  <a:srgbClr val="000000"/>
                </a:solidFill>
              </a:rPr>
              <a:pPr>
                <a:spcBef>
                  <a:spcPct val="0"/>
                </a:spcBef>
                <a:buFontTx/>
                <a:buNone/>
              </a:pPr>
              <a:t>229</a:t>
            </a:fld>
            <a:endParaRPr lang="it-IT" altLang="en-US" sz="1400">
              <a:solidFill>
                <a:srgbClr val="000000"/>
              </a:solidFill>
            </a:endParaRPr>
          </a:p>
        </p:txBody>
      </p:sp>
      <p:sp>
        <p:nvSpPr>
          <p:cNvPr id="589827" name="Rectangle 5">
            <a:extLst>
              <a:ext uri="{FF2B5EF4-FFF2-40B4-BE49-F238E27FC236}">
                <a16:creationId xmlns:a16="http://schemas.microsoft.com/office/drawing/2014/main" id="{3302723F-A14C-8B1A-F2C3-F569B358F555}"/>
              </a:ext>
            </a:extLst>
          </p:cNvPr>
          <p:cNvSpPr>
            <a:spLocks noChangeArrowheads="1"/>
          </p:cNvSpPr>
          <p:nvPr/>
        </p:nvSpPr>
        <p:spPr bwMode="auto">
          <a:xfrm>
            <a:off x="0" y="13763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000000"/>
              </a:solidFill>
            </a:endParaRPr>
          </a:p>
        </p:txBody>
      </p:sp>
      <p:sp>
        <p:nvSpPr>
          <p:cNvPr id="589828" name="Text Box 6">
            <a:extLst>
              <a:ext uri="{FF2B5EF4-FFF2-40B4-BE49-F238E27FC236}">
                <a16:creationId xmlns:a16="http://schemas.microsoft.com/office/drawing/2014/main" id="{5F4021DE-082A-A48D-93A7-EB70CF61204E}"/>
              </a:ext>
            </a:extLst>
          </p:cNvPr>
          <p:cNvSpPr txBox="1">
            <a:spLocks noChangeArrowheads="1"/>
          </p:cNvSpPr>
          <p:nvPr/>
        </p:nvSpPr>
        <p:spPr bwMode="auto">
          <a:xfrm>
            <a:off x="0" y="4652963"/>
            <a:ext cx="6156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000000"/>
                </a:solidFill>
              </a:rPr>
              <a:t>L’AUTOMOBILE IN VESTE MILITARE  :   LA JEEP</a:t>
            </a:r>
            <a:endParaRPr lang="it-IT" altLang="it-CH" sz="2000" b="1">
              <a:solidFill>
                <a:srgbClr val="000000"/>
              </a:solidFill>
            </a:endParaRPr>
          </a:p>
        </p:txBody>
      </p:sp>
      <p:pic>
        <p:nvPicPr>
          <p:cNvPr id="589829" name="Picture 8" descr="armi hummer 2 buono">
            <a:extLst>
              <a:ext uri="{FF2B5EF4-FFF2-40B4-BE49-F238E27FC236}">
                <a16:creationId xmlns:a16="http://schemas.microsoft.com/office/drawing/2014/main" id="{F9D1F652-7CC5-9D61-ED01-3E35D9AEAA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0"/>
            <a:ext cx="2363788"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830" name="Picture 9" descr="armi autocarro militare 2 buono">
            <a:extLst>
              <a:ext uri="{FF2B5EF4-FFF2-40B4-BE49-F238E27FC236}">
                <a16:creationId xmlns:a16="http://schemas.microsoft.com/office/drawing/2014/main" id="{EC4BDDCD-BD8F-EC0A-8DB1-1EFA1429BE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3573463"/>
            <a:ext cx="2081212"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831" name="Picture 11" descr="armi piranha piccolo">
            <a:extLst>
              <a:ext uri="{FF2B5EF4-FFF2-40B4-BE49-F238E27FC236}">
                <a16:creationId xmlns:a16="http://schemas.microsoft.com/office/drawing/2014/main" id="{4ACF04A9-7296-F367-5DF2-DE9238856A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1844675"/>
            <a:ext cx="2160587"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832" name="Picture 12" descr="armi auto autocarro cingolato buono">
            <a:extLst>
              <a:ext uri="{FF2B5EF4-FFF2-40B4-BE49-F238E27FC236}">
                <a16:creationId xmlns:a16="http://schemas.microsoft.com/office/drawing/2014/main" id="{38634BDC-F935-7D67-424B-F731D5651D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125" y="5157788"/>
            <a:ext cx="2555875"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833" name="Picture 13" descr="armi carro b">
            <a:extLst>
              <a:ext uri="{FF2B5EF4-FFF2-40B4-BE49-F238E27FC236}">
                <a16:creationId xmlns:a16="http://schemas.microsoft.com/office/drawing/2014/main" id="{5A63094C-F0B4-2B2C-57D4-F4B8E48A62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138" y="5084763"/>
            <a:ext cx="31686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834" name="Picture 14" descr="armi auto militare tedesca">
            <a:extLst>
              <a:ext uri="{FF2B5EF4-FFF2-40B4-BE49-F238E27FC236}">
                <a16:creationId xmlns:a16="http://schemas.microsoft.com/office/drawing/2014/main" id="{4F6B73FB-7CA4-DA60-6BAC-680B510CEC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388" y="5300663"/>
            <a:ext cx="28432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107" name="Picture 15">
            <a:extLst>
              <a:ext uri="{FF2B5EF4-FFF2-40B4-BE49-F238E27FC236}">
                <a16:creationId xmlns:a16="http://schemas.microsoft.com/office/drawing/2014/main" id="{3111BA3E-D3A6-3417-6D86-C84A6E689B5B}"/>
              </a:ext>
            </a:extLst>
          </p:cNvPr>
          <p:cNvPicPr>
            <a:picLocks noChangeAspect="1" noChangeArrowheads="1"/>
          </p:cNvPicPr>
          <p:nvPr/>
        </p:nvPicPr>
        <p:blipFill>
          <a:blip r:embed="rId10"/>
          <a:srcRect/>
          <a:stretch>
            <a:fillRect/>
          </a:stretch>
        </p:blipFill>
        <p:spPr bwMode="auto">
          <a:xfrm>
            <a:off x="0" y="0"/>
            <a:ext cx="6084888" cy="4552950"/>
          </a:xfrm>
          <a:prstGeom prst="rect">
            <a:avLst/>
          </a:prstGeom>
          <a:ln w="9525">
            <a:solidFill>
              <a:schemeClr val="bg1"/>
            </a:solidFill>
            <a:miter lim="800000"/>
            <a:headEnd/>
            <a:tailEnd/>
          </a:ln>
          <a:effectLst>
            <a:outerShdw blurRad="292100" dist="139700" dir="2700000" algn="tl" rotWithShape="0">
              <a:srgbClr val="333333">
                <a:alpha val="65000"/>
              </a:srgbClr>
            </a:outerShdw>
          </a:effectLst>
        </p:spPr>
      </p:pic>
      <p:sp>
        <p:nvSpPr>
          <p:cNvPr id="589836" name="CasellaDiTesto 1">
            <a:extLst>
              <a:ext uri="{FF2B5EF4-FFF2-40B4-BE49-F238E27FC236}">
                <a16:creationId xmlns:a16="http://schemas.microsoft.com/office/drawing/2014/main" id="{16096552-03AC-8C2A-E980-2FDA3FDC3827}"/>
              </a:ext>
            </a:extLst>
          </p:cNvPr>
          <p:cNvSpPr txBox="1">
            <a:spLocks noChangeArrowheads="1"/>
          </p:cNvSpPr>
          <p:nvPr/>
        </p:nvSpPr>
        <p:spPr bwMode="auto">
          <a:xfrm>
            <a:off x="2627313" y="4276725"/>
            <a:ext cx="345757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Lo Stato ordina queste automobili «speciali»</a:t>
            </a:r>
          </a:p>
        </p:txBody>
      </p:sp>
    </p:spTree>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5">
            <a:extLst>
              <a:ext uri="{FF2B5EF4-FFF2-40B4-BE49-F238E27FC236}">
                <a16:creationId xmlns:a16="http://schemas.microsoft.com/office/drawing/2014/main" id="{9A38ED5E-9867-BF44-B092-A99D114B526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6CC81C4-9356-4058-BAFF-752F651AB19D}" type="slidenum">
              <a:rPr lang="it-IT" altLang="en-US" sz="1400" smtClean="0">
                <a:solidFill>
                  <a:srgbClr val="000000"/>
                </a:solidFill>
              </a:rPr>
              <a:pPr>
                <a:spcBef>
                  <a:spcPct val="0"/>
                </a:spcBef>
                <a:buFontTx/>
                <a:buNone/>
              </a:pPr>
              <a:t>23</a:t>
            </a:fld>
            <a:endParaRPr lang="it-IT" altLang="en-US" sz="1400">
              <a:solidFill>
                <a:srgbClr val="000000"/>
              </a:solidFill>
            </a:endParaRPr>
          </a:p>
        </p:txBody>
      </p:sp>
      <p:sp>
        <p:nvSpPr>
          <p:cNvPr id="173059" name="Rectangle 2">
            <a:extLst>
              <a:ext uri="{FF2B5EF4-FFF2-40B4-BE49-F238E27FC236}">
                <a16:creationId xmlns:a16="http://schemas.microsoft.com/office/drawing/2014/main" id="{D5E65893-39B6-FEE7-8023-6437D8AC19A0}"/>
              </a:ext>
            </a:extLst>
          </p:cNvPr>
          <p:cNvSpPr>
            <a:spLocks noGrp="1" noChangeArrowheads="1"/>
          </p:cNvSpPr>
          <p:nvPr>
            <p:ph type="title"/>
          </p:nvPr>
        </p:nvSpPr>
        <p:spPr>
          <a:xfrm>
            <a:off x="596900" y="207963"/>
            <a:ext cx="8229600" cy="1143000"/>
          </a:xfrm>
        </p:spPr>
        <p:txBody>
          <a:bodyPr/>
          <a:lstStyle/>
          <a:p>
            <a:pPr algn="l" eaLnBrk="1" hangingPunct="1"/>
            <a:r>
              <a:rPr lang="fr-CH" altLang="it-CH" sz="3600" b="1" u="sng">
                <a:solidFill>
                  <a:srgbClr val="FF3300"/>
                </a:solidFill>
              </a:rPr>
              <a:t>COMPERA  UN’AUTOMOBILE  CHI :</a:t>
            </a:r>
            <a:endParaRPr lang="it-IT" altLang="it-CH" sz="3600" b="1" u="sng">
              <a:solidFill>
                <a:srgbClr val="FF3300"/>
              </a:solidFill>
            </a:endParaRPr>
          </a:p>
        </p:txBody>
      </p:sp>
      <p:sp>
        <p:nvSpPr>
          <p:cNvPr id="173060" name="Rectangle 3">
            <a:extLst>
              <a:ext uri="{FF2B5EF4-FFF2-40B4-BE49-F238E27FC236}">
                <a16:creationId xmlns:a16="http://schemas.microsoft.com/office/drawing/2014/main" id="{93F02968-407C-E4AC-2B70-58932D0E53DB}"/>
              </a:ext>
            </a:extLst>
          </p:cNvPr>
          <p:cNvSpPr>
            <a:spLocks noGrp="1" noChangeArrowheads="1"/>
          </p:cNvSpPr>
          <p:nvPr>
            <p:ph type="body" idx="1"/>
          </p:nvPr>
        </p:nvSpPr>
        <p:spPr>
          <a:xfrm>
            <a:off x="460375" y="1350963"/>
            <a:ext cx="8229600" cy="4994275"/>
          </a:xfrm>
        </p:spPr>
        <p:txBody>
          <a:bodyPr/>
          <a:lstStyle/>
          <a:p>
            <a:pPr marL="609600" indent="-609600" eaLnBrk="1" hangingPunct="1">
              <a:buFontTx/>
              <a:buAutoNum type="arabicParenR"/>
              <a:defRPr/>
            </a:pPr>
            <a:endParaRPr lang="fr-CH" altLang="it-CH" sz="400" b="1" dirty="0"/>
          </a:p>
          <a:p>
            <a:pPr marL="609600" indent="-609600" eaLnBrk="1" hangingPunct="1">
              <a:buFontTx/>
              <a:buAutoNum type="arabicParenR"/>
              <a:defRPr/>
            </a:pPr>
            <a:r>
              <a:rPr lang="fr-CH" altLang="it-CH" b="1" dirty="0"/>
              <a:t>HA IL DENARO                             NECESSARIO</a:t>
            </a:r>
          </a:p>
          <a:p>
            <a:pPr marL="609600" indent="-609600" eaLnBrk="1" hangingPunct="1">
              <a:buFontTx/>
              <a:buAutoNum type="arabicParenR"/>
              <a:defRPr/>
            </a:pPr>
            <a:endParaRPr lang="fr-CH" altLang="it-CH" sz="2200" b="1" dirty="0"/>
          </a:p>
          <a:p>
            <a:pPr marL="609600" indent="-609600" eaLnBrk="1" hangingPunct="1">
              <a:buFontTx/>
              <a:buAutoNum type="arabicParenR"/>
              <a:defRPr/>
            </a:pPr>
            <a:r>
              <a:rPr lang="fr-CH" altLang="it-CH" b="1" dirty="0"/>
              <a:t>NECESSITA                          UN’AUTOMOBILE</a:t>
            </a:r>
          </a:p>
          <a:p>
            <a:pPr marL="609600" indent="-609600" eaLnBrk="1" hangingPunct="1">
              <a:buFontTx/>
              <a:buAutoNum type="arabicParenR"/>
              <a:defRPr/>
            </a:pPr>
            <a:endParaRPr lang="fr-CH" altLang="it-CH" sz="1200" b="1" dirty="0"/>
          </a:p>
          <a:p>
            <a:pPr marL="609600" indent="-609600" eaLnBrk="1" hangingPunct="1">
              <a:buFontTx/>
              <a:buAutoNum type="arabicParenR"/>
              <a:defRPr/>
            </a:pPr>
            <a:r>
              <a:rPr lang="it-CH" altLang="it-CH" b="1" dirty="0"/>
              <a:t>HA LA VOLONTÀ </a:t>
            </a:r>
          </a:p>
          <a:p>
            <a:pPr marL="0" indent="0" eaLnBrk="1" hangingPunct="1">
              <a:buFontTx/>
              <a:buNone/>
              <a:defRPr/>
            </a:pPr>
            <a:r>
              <a:rPr lang="it-CH" altLang="it-CH" b="1" dirty="0"/>
              <a:t>     DI COMPERARE </a:t>
            </a:r>
          </a:p>
          <a:p>
            <a:pPr marL="0" indent="0" eaLnBrk="1" hangingPunct="1">
              <a:buFontTx/>
              <a:buNone/>
              <a:defRPr/>
            </a:pPr>
            <a:r>
              <a:rPr lang="it-CH" altLang="it-CH" b="1" dirty="0"/>
              <a:t>     UN’AUTOMOBILE</a:t>
            </a:r>
          </a:p>
          <a:p>
            <a:pPr marL="0" indent="0" eaLnBrk="1" hangingPunct="1">
              <a:buFontTx/>
              <a:buNone/>
              <a:defRPr/>
            </a:pPr>
            <a:r>
              <a:rPr lang="it-CH" altLang="it-CH" sz="2000" b="1" dirty="0"/>
              <a:t>       (accetta lo scambio denaro – auto)</a:t>
            </a:r>
          </a:p>
          <a:p>
            <a:pPr marL="609600" indent="-609600" eaLnBrk="1" hangingPunct="1">
              <a:buFontTx/>
              <a:buAutoNum type="arabicParenR"/>
              <a:defRPr/>
            </a:pPr>
            <a:endParaRPr lang="it-IT" altLang="it-CH" b="1" dirty="0"/>
          </a:p>
        </p:txBody>
      </p:sp>
      <p:sp>
        <p:nvSpPr>
          <p:cNvPr id="5" name="Rettangolo 4">
            <a:extLst>
              <a:ext uri="{FF2B5EF4-FFF2-40B4-BE49-F238E27FC236}">
                <a16:creationId xmlns:a16="http://schemas.microsoft.com/office/drawing/2014/main" id="{8DD4BCE4-367D-8450-1499-A2500947ACB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pic>
        <p:nvPicPr>
          <p:cNvPr id="173062" name="Picture 4" descr="4 500+ Clochard Stock Illustrations, graphiques vectoriels libre de droits  et Clip Art - iStock | Pauvreté, Punk, Itinérant">
            <a:extLst>
              <a:ext uri="{FF2B5EF4-FFF2-40B4-BE49-F238E27FC236}">
                <a16:creationId xmlns:a16="http://schemas.microsoft.com/office/drawing/2014/main" id="{36F7B850-087B-595F-0A50-C58906F53C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9163" y="1217613"/>
            <a:ext cx="12001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1" descr="Mountain landscape with a cozy house on top of a mountain in a flat style.  8629314 Vector Art at Vecteezy">
            <a:extLst>
              <a:ext uri="{FF2B5EF4-FFF2-40B4-BE49-F238E27FC236}">
                <a16:creationId xmlns:a16="http://schemas.microsoft.com/office/drawing/2014/main" id="{4943B6FF-32DE-A2EE-B575-BA3BCFDE0B34}"/>
              </a:ext>
            </a:extLst>
          </p:cNvPr>
          <p:cNvPicPr>
            <a:picLocks noChangeAspect="1" noChangeArrowheads="1"/>
          </p:cNvPicPr>
          <p:nvPr/>
        </p:nvPicPr>
        <p:blipFill rotWithShape="1">
          <a:blip r:embed="rId4"/>
          <a:srcRect l="15925" t="4119" r="2347"/>
          <a:stretch/>
        </p:blipFill>
        <p:spPr bwMode="auto">
          <a:xfrm>
            <a:off x="5334080" y="2562617"/>
            <a:ext cx="2015359" cy="2364378"/>
          </a:xfrm>
          <a:prstGeom prst="rect">
            <a:avLst/>
          </a:prstGeom>
          <a:noFill/>
          <a:effectLst>
            <a:softEdge rad="127000"/>
          </a:effectLst>
        </p:spPr>
      </p:pic>
      <p:pic>
        <p:nvPicPr>
          <p:cNvPr id="173064" name="Picture 33" descr="Fantaisie Supériorité réserve costume montagnard Composer Lee Formidable">
            <a:extLst>
              <a:ext uri="{FF2B5EF4-FFF2-40B4-BE49-F238E27FC236}">
                <a16:creationId xmlns:a16="http://schemas.microsoft.com/office/drawing/2014/main" id="{B810BEC9-F3EA-D6F8-DE2C-7E1FB468BC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9713">
            <a:off x="7164388" y="3306763"/>
            <a:ext cx="8001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5" name="Picture 2" descr="Train Train Cartoon, Train, Cartoon, Cartoon Train PNG Transparent Clipart  Image and PSD File for Free Download">
            <a:extLst>
              <a:ext uri="{FF2B5EF4-FFF2-40B4-BE49-F238E27FC236}">
                <a16:creationId xmlns:a16="http://schemas.microsoft.com/office/drawing/2014/main" id="{0FE06E2B-8A78-562C-8CF7-A0B4F93140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4802" t="30154" b="20230"/>
          <a:stretch>
            <a:fillRect/>
          </a:stretch>
        </p:blipFill>
        <p:spPr bwMode="auto">
          <a:xfrm>
            <a:off x="5646738" y="5222875"/>
            <a:ext cx="170338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6" name="Picture 35" descr="Premium Vector | Businessman goes on a business trip abroad">
            <a:extLst>
              <a:ext uri="{FF2B5EF4-FFF2-40B4-BE49-F238E27FC236}">
                <a16:creationId xmlns:a16="http://schemas.microsoft.com/office/drawing/2014/main" id="{A2764AE3-932E-C406-B76A-C37ED30882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698" t="22523" r="31963" b="11768"/>
          <a:stretch>
            <a:fillRect/>
          </a:stretch>
        </p:blipFill>
        <p:spPr bwMode="auto">
          <a:xfrm>
            <a:off x="7645400" y="5173663"/>
            <a:ext cx="8572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7" name="CasellaDiTesto 1">
            <a:extLst>
              <a:ext uri="{FF2B5EF4-FFF2-40B4-BE49-F238E27FC236}">
                <a16:creationId xmlns:a16="http://schemas.microsoft.com/office/drawing/2014/main" id="{3F5B8673-2E79-AD73-E9DA-D74BFA5C6393}"/>
              </a:ext>
            </a:extLst>
          </p:cNvPr>
          <p:cNvSpPr txBox="1">
            <a:spLocks noChangeArrowheads="1"/>
          </p:cNvSpPr>
          <p:nvPr/>
        </p:nvSpPr>
        <p:spPr bwMode="auto">
          <a:xfrm>
            <a:off x="6097588" y="1651000"/>
            <a:ext cx="11636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b="1"/>
              <a:t>Non ha il denaro necessario</a:t>
            </a:r>
          </a:p>
        </p:txBody>
      </p:sp>
      <p:sp>
        <p:nvSpPr>
          <p:cNvPr id="173068" name="CasellaDiTesto 3">
            <a:extLst>
              <a:ext uri="{FF2B5EF4-FFF2-40B4-BE49-F238E27FC236}">
                <a16:creationId xmlns:a16="http://schemas.microsoft.com/office/drawing/2014/main" id="{C52A3B96-6208-5FC0-335C-1787A636D6E5}"/>
              </a:ext>
            </a:extLst>
          </p:cNvPr>
          <p:cNvSpPr txBox="1">
            <a:spLocks noChangeArrowheads="1"/>
          </p:cNvSpPr>
          <p:nvPr/>
        </p:nvSpPr>
        <p:spPr bwMode="auto">
          <a:xfrm>
            <a:off x="7818438" y="3273425"/>
            <a:ext cx="10699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Non necessita un’auto-mobile</a:t>
            </a:r>
          </a:p>
        </p:txBody>
      </p:sp>
      <p:sp>
        <p:nvSpPr>
          <p:cNvPr id="173069" name="CasellaDiTesto 5">
            <a:extLst>
              <a:ext uri="{FF2B5EF4-FFF2-40B4-BE49-F238E27FC236}">
                <a16:creationId xmlns:a16="http://schemas.microsoft.com/office/drawing/2014/main" id="{6627E7FB-5BF8-9668-2E52-1A276BE8C437}"/>
              </a:ext>
            </a:extLst>
          </p:cNvPr>
          <p:cNvSpPr txBox="1">
            <a:spLocks noChangeArrowheads="1"/>
          </p:cNvSpPr>
          <p:nvPr/>
        </p:nvSpPr>
        <p:spPr bwMode="auto">
          <a:xfrm>
            <a:off x="6097588" y="6176963"/>
            <a:ext cx="2206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Non vuole l’automobile</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1874" name="Rectangle 2">
            <a:extLst>
              <a:ext uri="{FF2B5EF4-FFF2-40B4-BE49-F238E27FC236}">
                <a16:creationId xmlns:a16="http://schemas.microsoft.com/office/drawing/2014/main" id="{FCEA3EF9-EB7D-3D88-A093-241FE31ECAC7}"/>
              </a:ext>
            </a:extLst>
          </p:cNvPr>
          <p:cNvSpPr>
            <a:spLocks noGrp="1" noChangeArrowheads="1"/>
          </p:cNvSpPr>
          <p:nvPr>
            <p:ph type="title"/>
          </p:nvPr>
        </p:nvSpPr>
        <p:spPr>
          <a:xfrm>
            <a:off x="809625" y="5300663"/>
            <a:ext cx="7380288" cy="1143000"/>
          </a:xfrm>
        </p:spPr>
        <p:txBody>
          <a:bodyPr/>
          <a:lstStyle/>
          <a:p>
            <a:pPr eaLnBrk="1" hangingPunct="1"/>
            <a:r>
              <a:rPr lang="fr-CH" altLang="it-CH" sz="1800">
                <a:solidFill>
                  <a:schemeClr val="tx1"/>
                </a:solidFill>
              </a:rPr>
              <a:t>La fabbrica di automobili diventa una fabbrica di veicoli da guerra</a:t>
            </a:r>
            <a:endParaRPr lang="it-IT" altLang="it-CH" sz="1800">
              <a:solidFill>
                <a:schemeClr val="tx1"/>
              </a:solidFill>
            </a:endParaRPr>
          </a:p>
        </p:txBody>
      </p:sp>
      <p:sp>
        <p:nvSpPr>
          <p:cNvPr id="591875" name="Slide Number Placeholder 5">
            <a:extLst>
              <a:ext uri="{FF2B5EF4-FFF2-40B4-BE49-F238E27FC236}">
                <a16:creationId xmlns:a16="http://schemas.microsoft.com/office/drawing/2014/main" id="{6FE7E199-584C-8247-0311-BDF966A4830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3DCB2A-9DA3-4D6D-BE33-9F65B624D7BD}" type="slidenum">
              <a:rPr lang="it-IT" altLang="en-US" sz="1400" smtClean="0">
                <a:solidFill>
                  <a:srgbClr val="FFFFFF"/>
                </a:solidFill>
              </a:rPr>
              <a:pPr>
                <a:spcBef>
                  <a:spcPct val="0"/>
                </a:spcBef>
                <a:buFontTx/>
                <a:buNone/>
              </a:pPr>
              <a:t>230</a:t>
            </a:fld>
            <a:endParaRPr lang="it-IT" altLang="en-US" sz="1400">
              <a:solidFill>
                <a:srgbClr val="FFFFFF"/>
              </a:solidFill>
            </a:endParaRPr>
          </a:p>
        </p:txBody>
      </p:sp>
      <p:sp>
        <p:nvSpPr>
          <p:cNvPr id="591876" name="Rectangle 5">
            <a:extLst>
              <a:ext uri="{FF2B5EF4-FFF2-40B4-BE49-F238E27FC236}">
                <a16:creationId xmlns:a16="http://schemas.microsoft.com/office/drawing/2014/main" id="{5FB760D8-292A-E0A4-441D-A91907BCF001}"/>
              </a:ext>
            </a:extLst>
          </p:cNvPr>
          <p:cNvSpPr>
            <a:spLocks noChangeArrowheads="1"/>
          </p:cNvSpPr>
          <p:nvPr/>
        </p:nvSpPr>
        <p:spPr bwMode="auto">
          <a:xfrm>
            <a:off x="3976688" y="3440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pic>
        <p:nvPicPr>
          <p:cNvPr id="389125" name="Picture 4" descr="fabbrica militare">
            <a:extLst>
              <a:ext uri="{FF2B5EF4-FFF2-40B4-BE49-F238E27FC236}">
                <a16:creationId xmlns:a16="http://schemas.microsoft.com/office/drawing/2014/main" id="{36A28114-3ED1-FD73-9540-AFEF1974475D}"/>
              </a:ext>
            </a:extLst>
          </p:cNvPr>
          <p:cNvPicPr>
            <a:picLocks noChangeAspect="1" noChangeArrowheads="1"/>
          </p:cNvPicPr>
          <p:nvPr/>
        </p:nvPicPr>
        <p:blipFill>
          <a:blip r:embed="rId4"/>
          <a:srcRect/>
          <a:stretch>
            <a:fillRect/>
          </a:stretch>
        </p:blipFill>
        <p:spPr bwMode="auto">
          <a:xfrm>
            <a:off x="971550" y="703263"/>
            <a:ext cx="7058025" cy="46942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22" name="Slide Number Placeholder 3">
            <a:extLst>
              <a:ext uri="{FF2B5EF4-FFF2-40B4-BE49-F238E27FC236}">
                <a16:creationId xmlns:a16="http://schemas.microsoft.com/office/drawing/2014/main" id="{6219FE9A-28E9-B070-219B-3D920A91C3E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E4E910B-77B3-4D52-92BD-8E1AE6E27E3A}" type="slidenum">
              <a:rPr lang="it-IT" altLang="en-US" sz="1400" smtClean="0">
                <a:solidFill>
                  <a:srgbClr val="FFFFFF"/>
                </a:solidFill>
              </a:rPr>
              <a:pPr>
                <a:spcBef>
                  <a:spcPct val="0"/>
                </a:spcBef>
                <a:buFontTx/>
                <a:buNone/>
              </a:pPr>
              <a:t>231</a:t>
            </a:fld>
            <a:endParaRPr lang="it-IT" altLang="en-US" sz="1400">
              <a:solidFill>
                <a:srgbClr val="FFFFFF"/>
              </a:solidFill>
            </a:endParaRPr>
          </a:p>
        </p:txBody>
      </p:sp>
      <p:sp>
        <p:nvSpPr>
          <p:cNvPr id="593923" name="Text Box 5">
            <a:extLst>
              <a:ext uri="{FF2B5EF4-FFF2-40B4-BE49-F238E27FC236}">
                <a16:creationId xmlns:a16="http://schemas.microsoft.com/office/drawing/2014/main" id="{97F87EE9-31F0-84A8-5211-133E0003FB5A}"/>
              </a:ext>
            </a:extLst>
          </p:cNvPr>
          <p:cNvSpPr txBox="1">
            <a:spLocks noChangeArrowheads="1"/>
          </p:cNvSpPr>
          <p:nvPr/>
        </p:nvSpPr>
        <p:spPr bwMode="auto">
          <a:xfrm>
            <a:off x="974725" y="2857500"/>
            <a:ext cx="3001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FFFFFF"/>
                </a:solidFill>
              </a:rPr>
              <a:t>Assemblaggio dei bombardieri B 29S</a:t>
            </a:r>
          </a:p>
        </p:txBody>
      </p:sp>
      <p:pic>
        <p:nvPicPr>
          <p:cNvPr id="391172" name="Picture 8" descr="armi Aereo da guerra giocattolo">
            <a:extLst>
              <a:ext uri="{FF2B5EF4-FFF2-40B4-BE49-F238E27FC236}">
                <a16:creationId xmlns:a16="http://schemas.microsoft.com/office/drawing/2014/main" id="{911D889F-C689-A873-E60F-F1C18C61CA8E}"/>
              </a:ext>
            </a:extLst>
          </p:cNvPr>
          <p:cNvPicPr>
            <a:picLocks noChangeAspect="1" noChangeArrowheads="1"/>
          </p:cNvPicPr>
          <p:nvPr/>
        </p:nvPicPr>
        <p:blipFill>
          <a:blip r:embed="rId4"/>
          <a:srcRect/>
          <a:stretch>
            <a:fillRect/>
          </a:stretch>
        </p:blipFill>
        <p:spPr bwMode="auto">
          <a:xfrm>
            <a:off x="4016375" y="5949950"/>
            <a:ext cx="846138" cy="635000"/>
          </a:xfrm>
          <a:prstGeom prst="rect">
            <a:avLst/>
          </a:prstGeom>
          <a:ln>
            <a:noFill/>
          </a:ln>
          <a:effectLst>
            <a:outerShdw blurRad="292100" dist="139700" dir="2700000" algn="tl" rotWithShape="0">
              <a:srgbClr val="333333">
                <a:alpha val="65000"/>
              </a:srgbClr>
            </a:outerShdw>
          </a:effectLst>
        </p:spPr>
      </p:pic>
      <p:pic>
        <p:nvPicPr>
          <p:cNvPr id="391173" name="Picture 6" descr="C:\Users\Enrico\Enrico\Documenti\AA Enrico nuovo\Politica\Presentazione marxismo\Officine Ford in Micigham II g m  prodotti 8000 bombardieri 14 al giorno JPEG.jpg">
            <a:extLst>
              <a:ext uri="{FF2B5EF4-FFF2-40B4-BE49-F238E27FC236}">
                <a16:creationId xmlns:a16="http://schemas.microsoft.com/office/drawing/2014/main" id="{57662437-9D1C-6E89-580D-00F51DFED706}"/>
              </a:ext>
            </a:extLst>
          </p:cNvPr>
          <p:cNvPicPr>
            <a:picLocks noChangeAspect="1" noChangeArrowheads="1"/>
          </p:cNvPicPr>
          <p:nvPr/>
        </p:nvPicPr>
        <p:blipFill rotWithShape="1">
          <a:blip r:embed="rId5"/>
          <a:srcRect t="43575" b="-1"/>
          <a:stretch/>
        </p:blipFill>
        <p:spPr bwMode="auto">
          <a:xfrm>
            <a:off x="927100" y="3187700"/>
            <a:ext cx="3279775" cy="25447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93926" name="CasellaDiTesto 1">
            <a:extLst>
              <a:ext uri="{FF2B5EF4-FFF2-40B4-BE49-F238E27FC236}">
                <a16:creationId xmlns:a16="http://schemas.microsoft.com/office/drawing/2014/main" id="{4AB78E79-F2B6-8CA0-A53B-D62B090BB9B7}"/>
              </a:ext>
            </a:extLst>
          </p:cNvPr>
          <p:cNvSpPr txBox="1">
            <a:spLocks noChangeArrowheads="1"/>
          </p:cNvSpPr>
          <p:nvPr/>
        </p:nvSpPr>
        <p:spPr bwMode="auto">
          <a:xfrm>
            <a:off x="4359275" y="793750"/>
            <a:ext cx="3744913"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it-CH" sz="1200" b="1">
                <a:solidFill>
                  <a:srgbClr val="FFFFFF"/>
                </a:solidFill>
              </a:rPr>
              <a:t>Ypsilanti, Michigan. </a:t>
            </a:r>
          </a:p>
          <a:p>
            <a:pPr algn="just" eaLnBrk="1" hangingPunct="1">
              <a:spcBef>
                <a:spcPct val="0"/>
              </a:spcBef>
              <a:buFontTx/>
              <a:buNone/>
            </a:pPr>
            <a:r>
              <a:rPr lang="en-US" altLang="it-CH" sz="1200" b="1">
                <a:solidFill>
                  <a:srgbClr val="FFFFFF"/>
                </a:solidFill>
              </a:rPr>
              <a:t>La FORD Willow Run Bomber Plant, la più grande fabbrica di aeroplani da guerra del mondo. Qui sono stati costruiti più di 8000 bombardieri pesanti. Nel 1944, al momento dell’ attività più intensa, da questa fabbrica ogni giorno uscivano 14 aerei. </a:t>
            </a:r>
            <a:endParaRPr lang="it-CH" altLang="it-CH" sz="1200" b="1">
              <a:solidFill>
                <a:srgbClr val="FFFFFF"/>
              </a:solidFill>
            </a:endParaRPr>
          </a:p>
        </p:txBody>
      </p:sp>
      <p:sp>
        <p:nvSpPr>
          <p:cNvPr id="590855" name="CasellaDiTesto 2">
            <a:extLst>
              <a:ext uri="{FF2B5EF4-FFF2-40B4-BE49-F238E27FC236}">
                <a16:creationId xmlns:a16="http://schemas.microsoft.com/office/drawing/2014/main" id="{8D8D656B-0007-CDFC-2396-EFE66AAAD7C4}"/>
              </a:ext>
            </a:extLst>
          </p:cNvPr>
          <p:cNvSpPr txBox="1">
            <a:spLocks noChangeArrowheads="1"/>
          </p:cNvSpPr>
          <p:nvPr/>
        </p:nvSpPr>
        <p:spPr bwMode="auto">
          <a:xfrm>
            <a:off x="4440238" y="2211388"/>
            <a:ext cx="3584575" cy="64611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de-DE" altLang="it-CH" sz="1800" b="1" dirty="0">
                <a:solidFill>
                  <a:schemeClr val="accent4">
                    <a:lumMod val="10000"/>
                  </a:schemeClr>
                </a:solidFill>
              </a:rPr>
              <a:t>La </a:t>
            </a:r>
            <a:r>
              <a:rPr lang="de-DE" altLang="it-CH" sz="1800" b="1" dirty="0" err="1">
                <a:solidFill>
                  <a:schemeClr val="accent4">
                    <a:lumMod val="10000"/>
                  </a:schemeClr>
                </a:solidFill>
              </a:rPr>
              <a:t>fabbrica</a:t>
            </a:r>
            <a:r>
              <a:rPr lang="de-DE" altLang="it-CH" sz="1800" b="1" dirty="0">
                <a:solidFill>
                  <a:schemeClr val="accent4">
                    <a:lumMod val="10000"/>
                  </a:schemeClr>
                </a:solidFill>
              </a:rPr>
              <a:t> di </a:t>
            </a:r>
            <a:r>
              <a:rPr lang="de-DE" altLang="it-CH" sz="1800" b="1" dirty="0" err="1">
                <a:solidFill>
                  <a:schemeClr val="accent4">
                    <a:lumMod val="10000"/>
                  </a:schemeClr>
                </a:solidFill>
              </a:rPr>
              <a:t>automobili</a:t>
            </a:r>
            <a:r>
              <a:rPr lang="de-DE" altLang="it-CH" sz="1800" b="1" dirty="0">
                <a:solidFill>
                  <a:schemeClr val="accent4">
                    <a:lumMod val="10000"/>
                  </a:schemeClr>
                </a:solidFill>
              </a:rPr>
              <a:t> </a:t>
            </a:r>
            <a:r>
              <a:rPr lang="de-DE" altLang="it-CH" sz="1800" b="1" dirty="0" err="1">
                <a:solidFill>
                  <a:schemeClr val="accent4">
                    <a:lumMod val="10000"/>
                  </a:schemeClr>
                </a:solidFill>
              </a:rPr>
              <a:t>produce</a:t>
            </a:r>
            <a:r>
              <a:rPr lang="de-DE" altLang="it-CH" sz="1800" b="1" dirty="0">
                <a:solidFill>
                  <a:schemeClr val="accent4">
                    <a:lumMod val="10000"/>
                  </a:schemeClr>
                </a:solidFill>
              </a:rPr>
              <a:t> </a:t>
            </a:r>
            <a:r>
              <a:rPr lang="de-DE" altLang="it-CH" sz="1800" b="1" dirty="0" err="1">
                <a:solidFill>
                  <a:schemeClr val="accent4">
                    <a:lumMod val="10000"/>
                  </a:schemeClr>
                </a:solidFill>
              </a:rPr>
              <a:t>anche</a:t>
            </a:r>
            <a:r>
              <a:rPr lang="de-DE" altLang="it-CH" sz="1800" b="1" dirty="0">
                <a:solidFill>
                  <a:schemeClr val="accent4">
                    <a:lumMod val="10000"/>
                  </a:schemeClr>
                </a:solidFill>
              </a:rPr>
              <a:t> </a:t>
            </a:r>
            <a:r>
              <a:rPr lang="de-DE" altLang="it-CH" sz="1800" b="1" dirty="0" err="1">
                <a:solidFill>
                  <a:schemeClr val="accent4">
                    <a:lumMod val="10000"/>
                  </a:schemeClr>
                </a:solidFill>
              </a:rPr>
              <a:t>aerei</a:t>
            </a:r>
            <a:r>
              <a:rPr lang="de-DE" altLang="it-CH" sz="1800" b="1" dirty="0">
                <a:solidFill>
                  <a:schemeClr val="accent4">
                    <a:lumMod val="10000"/>
                  </a:schemeClr>
                </a:solidFill>
              </a:rPr>
              <a:t> da </a:t>
            </a:r>
            <a:r>
              <a:rPr lang="de-DE" altLang="it-CH" sz="1800" b="1" dirty="0" err="1">
                <a:solidFill>
                  <a:schemeClr val="accent4">
                    <a:lumMod val="10000"/>
                  </a:schemeClr>
                </a:solidFill>
              </a:rPr>
              <a:t>guerra</a:t>
            </a:r>
            <a:r>
              <a:rPr lang="de-DE" altLang="it-CH" sz="1800" b="1" dirty="0">
                <a:solidFill>
                  <a:schemeClr val="accent4">
                    <a:lumMod val="10000"/>
                  </a:schemeClr>
                </a:solidFill>
              </a:rPr>
              <a:t>.</a:t>
            </a:r>
            <a:endParaRPr lang="it-CH" altLang="it-CH" sz="1800" b="1" dirty="0">
              <a:solidFill>
                <a:schemeClr val="accent4">
                  <a:lumMod val="10000"/>
                </a:schemeClr>
              </a:solidFill>
            </a:endParaRPr>
          </a:p>
        </p:txBody>
      </p:sp>
      <p:pic>
        <p:nvPicPr>
          <p:cNvPr id="8" name="Picture 6" descr="C:\Users\Enrico\Enrico\Documenti\AA Enrico nuovo\Politica\Presentazione marxismo\Officine Ford in Micigham II g m  prodotti 8000 bombardieri 14 al giorno JPEG.jpg">
            <a:extLst>
              <a:ext uri="{FF2B5EF4-FFF2-40B4-BE49-F238E27FC236}">
                <a16:creationId xmlns:a16="http://schemas.microsoft.com/office/drawing/2014/main" id="{537F3A38-8F67-E058-6D6C-4915585E0540}"/>
              </a:ext>
            </a:extLst>
          </p:cNvPr>
          <p:cNvPicPr>
            <a:picLocks noChangeAspect="1" noChangeArrowheads="1"/>
          </p:cNvPicPr>
          <p:nvPr/>
        </p:nvPicPr>
        <p:blipFill rotWithShape="1">
          <a:blip r:embed="rId5"/>
          <a:srcRect b="58049"/>
          <a:stretch/>
        </p:blipFill>
        <p:spPr bwMode="auto">
          <a:xfrm>
            <a:off x="927100" y="793750"/>
            <a:ext cx="3294063" cy="19018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593929" name="Picture 9">
            <a:extLst>
              <a:ext uri="{FF2B5EF4-FFF2-40B4-BE49-F238E27FC236}">
                <a16:creationId xmlns:a16="http://schemas.microsoft.com/office/drawing/2014/main" id="{A0B19E9D-FA21-EEE5-70B3-4A007A1D08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4675" y="3187700"/>
            <a:ext cx="3713163" cy="25447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30" name="CasellaDiTesto 1">
            <a:extLst>
              <a:ext uri="{FF2B5EF4-FFF2-40B4-BE49-F238E27FC236}">
                <a16:creationId xmlns:a16="http://schemas.microsoft.com/office/drawing/2014/main" id="{5182B1F9-FC94-DF67-3DB7-B021385A1056}"/>
              </a:ext>
            </a:extLst>
          </p:cNvPr>
          <p:cNvSpPr txBox="1">
            <a:spLocks noChangeArrowheads="1"/>
          </p:cNvSpPr>
          <p:nvPr/>
        </p:nvSpPr>
        <p:spPr bwMode="auto">
          <a:xfrm>
            <a:off x="4541838" y="2909888"/>
            <a:ext cx="33845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Assemblaggio dell’aereo militare  FIAT  G91</a:t>
            </a:r>
          </a:p>
        </p:txBody>
      </p:sp>
    </p:spTree>
  </p:cSld>
  <p:clrMapOvr>
    <a:overrideClrMapping bg1="dk2" tx1="lt1" bg2="dk1" tx2="lt2" accent1="accent1" accent2="accent2" accent3="accent3" accent4="accent4" accent5="accent5" accent6="accent6" hlink="hlink" folHlink="folHlink"/>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5970" name="Slide Number Placeholder 3">
            <a:extLst>
              <a:ext uri="{FF2B5EF4-FFF2-40B4-BE49-F238E27FC236}">
                <a16:creationId xmlns:a16="http://schemas.microsoft.com/office/drawing/2014/main" id="{A258EBC2-C2E8-57AC-194D-C97A3A503C40}"/>
              </a:ext>
            </a:extLst>
          </p:cNvPr>
          <p:cNvSpPr>
            <a:spLocks noGrp="1"/>
          </p:cNvSpPr>
          <p:nvPr>
            <p:ph type="sldNum" sz="quarter" idx="12"/>
          </p:nvPr>
        </p:nvSpPr>
        <p:spPr>
          <a:xfrm>
            <a:off x="4446588" y="4370388"/>
            <a:ext cx="604837" cy="34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F2F6A38-8F2D-4DEE-AC0D-9DBF96C1392B}" type="slidenum">
              <a:rPr lang="it-IT" altLang="en-US" sz="1400" smtClean="0"/>
              <a:pPr>
                <a:spcBef>
                  <a:spcPct val="0"/>
                </a:spcBef>
                <a:buFontTx/>
                <a:buNone/>
              </a:pPr>
              <a:t>232</a:t>
            </a:fld>
            <a:endParaRPr lang="it-IT" altLang="en-US" sz="1400"/>
          </a:p>
        </p:txBody>
      </p:sp>
      <p:sp>
        <p:nvSpPr>
          <p:cNvPr id="595971" name="Text Box 8">
            <a:extLst>
              <a:ext uri="{FF2B5EF4-FFF2-40B4-BE49-F238E27FC236}">
                <a16:creationId xmlns:a16="http://schemas.microsoft.com/office/drawing/2014/main" id="{F972E9BB-A3F9-03C2-7BDF-94D8AA64ABB8}"/>
              </a:ext>
            </a:extLst>
          </p:cNvPr>
          <p:cNvSpPr txBox="1">
            <a:spLocks noChangeArrowheads="1"/>
          </p:cNvSpPr>
          <p:nvPr/>
        </p:nvSpPr>
        <p:spPr bwMode="auto">
          <a:xfrm>
            <a:off x="3517900" y="3173413"/>
            <a:ext cx="2462213" cy="1081087"/>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CH" sz="2000" b="1">
                <a:solidFill>
                  <a:srgbClr val="000000"/>
                </a:solidFill>
                <a:cs typeface="Times New Roman" panose="02020603050405020304" pitchFamily="18" charset="0"/>
              </a:rPr>
              <a:t>Fabbriche di cannoni, proiettili, missili, aerei.</a:t>
            </a:r>
          </a:p>
          <a:p>
            <a:pPr eaLnBrk="1" hangingPunct="1">
              <a:spcBef>
                <a:spcPct val="0"/>
              </a:spcBef>
              <a:buFontTx/>
              <a:buNone/>
            </a:pPr>
            <a:endParaRPr lang="it-IT" altLang="it-CH" sz="1800">
              <a:solidFill>
                <a:srgbClr val="000000"/>
              </a:solidFill>
              <a:cs typeface="Times New Roman" panose="02020603050405020304" pitchFamily="18" charset="0"/>
            </a:endParaRPr>
          </a:p>
        </p:txBody>
      </p:sp>
      <p:sp>
        <p:nvSpPr>
          <p:cNvPr id="595972" name="Rectangle 10">
            <a:extLst>
              <a:ext uri="{FF2B5EF4-FFF2-40B4-BE49-F238E27FC236}">
                <a16:creationId xmlns:a16="http://schemas.microsoft.com/office/drawing/2014/main" id="{33217310-B6BD-8371-7317-12EDA09CF691}"/>
              </a:ext>
            </a:extLst>
          </p:cNvPr>
          <p:cNvSpPr>
            <a:spLocks noChangeArrowheads="1"/>
          </p:cNvSpPr>
          <p:nvPr/>
        </p:nvSpPr>
        <p:spPr bwMode="auto">
          <a:xfrm>
            <a:off x="57150" y="-3216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000000"/>
              </a:solidFill>
            </a:endParaRPr>
          </a:p>
        </p:txBody>
      </p:sp>
      <p:pic>
        <p:nvPicPr>
          <p:cNvPr id="392198" name="Picture 7" descr="fabbrica proiettili 1920">
            <a:extLst>
              <a:ext uri="{FF2B5EF4-FFF2-40B4-BE49-F238E27FC236}">
                <a16:creationId xmlns:a16="http://schemas.microsoft.com/office/drawing/2014/main" id="{87549327-7C89-B05D-DEDC-511A147D6868}"/>
              </a:ext>
            </a:extLst>
          </p:cNvPr>
          <p:cNvPicPr>
            <a:picLocks noChangeAspect="1" noChangeArrowheads="1"/>
          </p:cNvPicPr>
          <p:nvPr/>
        </p:nvPicPr>
        <p:blipFill>
          <a:blip r:embed="rId4"/>
          <a:srcRect/>
          <a:stretch>
            <a:fillRect/>
          </a:stretch>
        </p:blipFill>
        <p:spPr bwMode="auto">
          <a:xfrm>
            <a:off x="6451600" y="2882900"/>
            <a:ext cx="2411413" cy="17176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92200" name="Picture 6" descr="Fabbricazione missili  Italia  1965">
            <a:extLst>
              <a:ext uri="{FF2B5EF4-FFF2-40B4-BE49-F238E27FC236}">
                <a16:creationId xmlns:a16="http://schemas.microsoft.com/office/drawing/2014/main" id="{7586B5DE-7896-6313-1D75-80AF08FDFD5D}"/>
              </a:ext>
            </a:extLst>
          </p:cNvPr>
          <p:cNvPicPr>
            <a:picLocks noChangeAspect="1" noChangeArrowheads="1"/>
          </p:cNvPicPr>
          <p:nvPr/>
        </p:nvPicPr>
        <p:blipFill>
          <a:blip r:embed="rId5"/>
          <a:srcRect/>
          <a:stretch>
            <a:fillRect/>
          </a:stretch>
        </p:blipFill>
        <p:spPr bwMode="auto">
          <a:xfrm>
            <a:off x="334963" y="2882900"/>
            <a:ext cx="2733675" cy="38433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92202" name="Picture 19">
            <a:extLst>
              <a:ext uri="{FF2B5EF4-FFF2-40B4-BE49-F238E27FC236}">
                <a16:creationId xmlns:a16="http://schemas.microsoft.com/office/drawing/2014/main" id="{9EBE117E-9052-2C72-7C4A-DB6C57693B57}"/>
              </a:ext>
            </a:extLst>
          </p:cNvPr>
          <p:cNvPicPr>
            <a:picLocks noChangeAspect="1" noChangeArrowheads="1"/>
          </p:cNvPicPr>
          <p:nvPr/>
        </p:nvPicPr>
        <p:blipFill>
          <a:blip r:embed="rId6"/>
          <a:srcRect/>
          <a:stretch>
            <a:fillRect/>
          </a:stretch>
        </p:blipFill>
        <p:spPr bwMode="auto">
          <a:xfrm rot="10800000">
            <a:off x="4454525" y="200025"/>
            <a:ext cx="4408488" cy="25431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92203" name="Picture 20" descr="Fabbrica di cannoni 1918">
            <a:extLst>
              <a:ext uri="{FF2B5EF4-FFF2-40B4-BE49-F238E27FC236}">
                <a16:creationId xmlns:a16="http://schemas.microsoft.com/office/drawing/2014/main" id="{055FEBD8-E68A-D7FA-C58B-F3E26CD99D0B}"/>
              </a:ext>
            </a:extLst>
          </p:cNvPr>
          <p:cNvPicPr>
            <a:picLocks noChangeAspect="1" noChangeArrowheads="1"/>
          </p:cNvPicPr>
          <p:nvPr/>
        </p:nvPicPr>
        <p:blipFill>
          <a:blip r:embed="rId7"/>
          <a:srcRect/>
          <a:stretch>
            <a:fillRect/>
          </a:stretch>
        </p:blipFill>
        <p:spPr bwMode="auto">
          <a:xfrm>
            <a:off x="334963" y="200025"/>
            <a:ext cx="3895725" cy="25384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92204" name="Picture 21" descr="prodotti militari israeliani">
            <a:extLst>
              <a:ext uri="{FF2B5EF4-FFF2-40B4-BE49-F238E27FC236}">
                <a16:creationId xmlns:a16="http://schemas.microsoft.com/office/drawing/2014/main" id="{20C2A13C-2B7E-7071-0867-28C943FCAC85}"/>
              </a:ext>
            </a:extLst>
          </p:cNvPr>
          <p:cNvPicPr>
            <a:picLocks noChangeAspect="1" noChangeArrowheads="1"/>
          </p:cNvPicPr>
          <p:nvPr/>
        </p:nvPicPr>
        <p:blipFill>
          <a:blip r:embed="rId8"/>
          <a:srcRect/>
          <a:stretch>
            <a:fillRect/>
          </a:stretch>
        </p:blipFill>
        <p:spPr bwMode="auto">
          <a:xfrm>
            <a:off x="6110288" y="4732338"/>
            <a:ext cx="2752725" cy="19939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92205" name="Picture 22">
            <a:extLst>
              <a:ext uri="{FF2B5EF4-FFF2-40B4-BE49-F238E27FC236}">
                <a16:creationId xmlns:a16="http://schemas.microsoft.com/office/drawing/2014/main" id="{EF701BA2-8729-4722-4E78-84B6BB4E145A}"/>
              </a:ext>
            </a:extLst>
          </p:cNvPr>
          <p:cNvPicPr>
            <a:picLocks noChangeAspect="1" noChangeArrowheads="1"/>
          </p:cNvPicPr>
          <p:nvPr/>
        </p:nvPicPr>
        <p:blipFill>
          <a:blip r:embed="rId9"/>
          <a:srcRect/>
          <a:stretch>
            <a:fillRect/>
          </a:stretch>
        </p:blipFill>
        <p:spPr bwMode="auto">
          <a:xfrm>
            <a:off x="3203575" y="4732338"/>
            <a:ext cx="2787650" cy="20002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 name="Picture 7" descr="fabbrica proiettili 1920">
            <a:extLst>
              <a:ext uri="{FF2B5EF4-FFF2-40B4-BE49-F238E27FC236}">
                <a16:creationId xmlns:a16="http://schemas.microsoft.com/office/drawing/2014/main" id="{D1B84F3F-37C6-612C-EE01-3B3D79F775D2}"/>
              </a:ext>
            </a:extLst>
          </p:cNvPr>
          <p:cNvPicPr>
            <a:picLocks noChangeAspect="1" noChangeArrowheads="1"/>
          </p:cNvPicPr>
          <p:nvPr/>
        </p:nvPicPr>
        <p:blipFill>
          <a:blip r:embed="rId4"/>
          <a:srcRect/>
          <a:stretch>
            <a:fillRect/>
          </a:stretch>
        </p:blipFill>
        <p:spPr bwMode="auto">
          <a:xfrm>
            <a:off x="6426200" y="2867025"/>
            <a:ext cx="2411413" cy="1717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 name="Picture 6" descr="Fabbricazione missili  Italia  1965">
            <a:extLst>
              <a:ext uri="{FF2B5EF4-FFF2-40B4-BE49-F238E27FC236}">
                <a16:creationId xmlns:a16="http://schemas.microsoft.com/office/drawing/2014/main" id="{9ACC3091-4B41-9BF0-A232-7CD488726EC6}"/>
              </a:ext>
            </a:extLst>
          </p:cNvPr>
          <p:cNvPicPr>
            <a:picLocks noChangeAspect="1" noChangeArrowheads="1"/>
          </p:cNvPicPr>
          <p:nvPr/>
        </p:nvPicPr>
        <p:blipFill>
          <a:blip r:embed="rId5"/>
          <a:srcRect/>
          <a:stretch>
            <a:fillRect/>
          </a:stretch>
        </p:blipFill>
        <p:spPr bwMode="auto">
          <a:xfrm>
            <a:off x="309563" y="2867025"/>
            <a:ext cx="2733675" cy="38433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 name="Picture 19">
            <a:extLst>
              <a:ext uri="{FF2B5EF4-FFF2-40B4-BE49-F238E27FC236}">
                <a16:creationId xmlns:a16="http://schemas.microsoft.com/office/drawing/2014/main" id="{BA4CFA8B-5ECB-9A52-2022-92CD6AB547A6}"/>
              </a:ext>
            </a:extLst>
          </p:cNvPr>
          <p:cNvPicPr>
            <a:picLocks noChangeAspect="1" noChangeArrowheads="1"/>
          </p:cNvPicPr>
          <p:nvPr/>
        </p:nvPicPr>
        <p:blipFill>
          <a:blip r:embed="rId6"/>
          <a:srcRect/>
          <a:stretch>
            <a:fillRect/>
          </a:stretch>
        </p:blipFill>
        <p:spPr bwMode="auto">
          <a:xfrm rot="10800000">
            <a:off x="4429125" y="184150"/>
            <a:ext cx="4408488" cy="2543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 name="Picture 20" descr="Fabbrica di cannoni 1918">
            <a:extLst>
              <a:ext uri="{FF2B5EF4-FFF2-40B4-BE49-F238E27FC236}">
                <a16:creationId xmlns:a16="http://schemas.microsoft.com/office/drawing/2014/main" id="{F337E62F-4630-5AB4-D60E-39E1BADC15D8}"/>
              </a:ext>
            </a:extLst>
          </p:cNvPr>
          <p:cNvPicPr>
            <a:picLocks noChangeAspect="1" noChangeArrowheads="1"/>
          </p:cNvPicPr>
          <p:nvPr/>
        </p:nvPicPr>
        <p:blipFill>
          <a:blip r:embed="rId7"/>
          <a:srcRect/>
          <a:stretch>
            <a:fillRect/>
          </a:stretch>
        </p:blipFill>
        <p:spPr bwMode="auto">
          <a:xfrm>
            <a:off x="309563" y="184150"/>
            <a:ext cx="3895725" cy="25384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 name="Picture 21" descr="prodotti militari israeliani">
            <a:extLst>
              <a:ext uri="{FF2B5EF4-FFF2-40B4-BE49-F238E27FC236}">
                <a16:creationId xmlns:a16="http://schemas.microsoft.com/office/drawing/2014/main" id="{B0BA0D74-D6CE-49B3-4B65-BF9F2BE22848}"/>
              </a:ext>
            </a:extLst>
          </p:cNvPr>
          <p:cNvPicPr>
            <a:picLocks noChangeAspect="1" noChangeArrowheads="1"/>
          </p:cNvPicPr>
          <p:nvPr/>
        </p:nvPicPr>
        <p:blipFill>
          <a:blip r:embed="rId8"/>
          <a:srcRect/>
          <a:stretch>
            <a:fillRect/>
          </a:stretch>
        </p:blipFill>
        <p:spPr bwMode="auto">
          <a:xfrm>
            <a:off x="6084888" y="4716463"/>
            <a:ext cx="2752725" cy="1993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7" name="Picture 22">
            <a:extLst>
              <a:ext uri="{FF2B5EF4-FFF2-40B4-BE49-F238E27FC236}">
                <a16:creationId xmlns:a16="http://schemas.microsoft.com/office/drawing/2014/main" id="{BC657FD7-B708-F858-26BE-B360348F5C95}"/>
              </a:ext>
            </a:extLst>
          </p:cNvPr>
          <p:cNvPicPr>
            <a:picLocks noChangeAspect="1" noChangeArrowheads="1"/>
          </p:cNvPicPr>
          <p:nvPr/>
        </p:nvPicPr>
        <p:blipFill>
          <a:blip r:embed="rId9"/>
          <a:srcRect/>
          <a:stretch>
            <a:fillRect/>
          </a:stretch>
        </p:blipFill>
        <p:spPr bwMode="auto">
          <a:xfrm>
            <a:off x="3178175" y="4716463"/>
            <a:ext cx="2787650" cy="2000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transition spd="slow"/>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3219" name="Picture 4" descr="armi cannone a">
            <a:extLst>
              <a:ext uri="{FF2B5EF4-FFF2-40B4-BE49-F238E27FC236}">
                <a16:creationId xmlns:a16="http://schemas.microsoft.com/office/drawing/2014/main" id="{5EEBB601-6B56-811F-78C7-7A37AE692114}"/>
              </a:ext>
            </a:extLst>
          </p:cNvPr>
          <p:cNvPicPr>
            <a:picLocks noChangeAspect="1" noChangeArrowheads="1"/>
          </p:cNvPicPr>
          <p:nvPr/>
        </p:nvPicPr>
        <p:blipFill>
          <a:blip r:embed="rId4"/>
          <a:srcRect/>
          <a:stretch>
            <a:fillRect/>
          </a:stretch>
        </p:blipFill>
        <p:spPr bwMode="auto">
          <a:xfrm>
            <a:off x="5435600" y="4152900"/>
            <a:ext cx="3708400" cy="2705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93220" name="Picture 5" descr="armi grande cannone">
            <a:extLst>
              <a:ext uri="{FF2B5EF4-FFF2-40B4-BE49-F238E27FC236}">
                <a16:creationId xmlns:a16="http://schemas.microsoft.com/office/drawing/2014/main" id="{6AE1EA34-8A2D-AE9E-AAF4-0B62757FCB63}"/>
              </a:ext>
            </a:extLst>
          </p:cNvPr>
          <p:cNvPicPr>
            <a:picLocks noChangeAspect="1" noChangeArrowheads="1"/>
          </p:cNvPicPr>
          <p:nvPr/>
        </p:nvPicPr>
        <p:blipFill>
          <a:blip r:embed="rId5"/>
          <a:srcRect/>
          <a:stretch>
            <a:fillRect/>
          </a:stretch>
        </p:blipFill>
        <p:spPr bwMode="auto">
          <a:xfrm>
            <a:off x="3348038" y="1412875"/>
            <a:ext cx="2987675" cy="24272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93221" name="Picture 6" descr="armi Cannone c">
            <a:extLst>
              <a:ext uri="{FF2B5EF4-FFF2-40B4-BE49-F238E27FC236}">
                <a16:creationId xmlns:a16="http://schemas.microsoft.com/office/drawing/2014/main" id="{C207FB56-5862-886A-AF8B-771626AD3078}"/>
              </a:ext>
            </a:extLst>
          </p:cNvPr>
          <p:cNvPicPr>
            <a:picLocks noChangeAspect="1" noChangeArrowheads="1"/>
          </p:cNvPicPr>
          <p:nvPr/>
        </p:nvPicPr>
        <p:blipFill>
          <a:blip r:embed="rId6"/>
          <a:srcRect/>
          <a:stretch>
            <a:fillRect/>
          </a:stretch>
        </p:blipFill>
        <p:spPr bwMode="auto">
          <a:xfrm>
            <a:off x="0" y="0"/>
            <a:ext cx="4572000" cy="23447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93222" name="Picture 7" descr="armi Cannone g">
            <a:extLst>
              <a:ext uri="{FF2B5EF4-FFF2-40B4-BE49-F238E27FC236}">
                <a16:creationId xmlns:a16="http://schemas.microsoft.com/office/drawing/2014/main" id="{5953CA31-7ED5-BD1F-F47C-60B71AD55282}"/>
              </a:ext>
            </a:extLst>
          </p:cNvPr>
          <p:cNvPicPr>
            <a:picLocks noChangeAspect="1" noChangeArrowheads="1"/>
          </p:cNvPicPr>
          <p:nvPr/>
        </p:nvPicPr>
        <p:blipFill>
          <a:blip r:embed="rId7"/>
          <a:srcRect/>
          <a:stretch>
            <a:fillRect/>
          </a:stretch>
        </p:blipFill>
        <p:spPr bwMode="auto">
          <a:xfrm>
            <a:off x="6296025" y="0"/>
            <a:ext cx="2847975" cy="41497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93223" name="Picture 9" descr="armi Cannone d">
            <a:extLst>
              <a:ext uri="{FF2B5EF4-FFF2-40B4-BE49-F238E27FC236}">
                <a16:creationId xmlns:a16="http://schemas.microsoft.com/office/drawing/2014/main" id="{4BC797C4-686F-5015-2583-8D8094CF47F2}"/>
              </a:ext>
            </a:extLst>
          </p:cNvPr>
          <p:cNvPicPr>
            <a:picLocks noChangeAspect="1" noChangeArrowheads="1"/>
          </p:cNvPicPr>
          <p:nvPr/>
        </p:nvPicPr>
        <p:blipFill>
          <a:blip r:embed="rId8"/>
          <a:srcRect/>
          <a:stretch>
            <a:fillRect/>
          </a:stretch>
        </p:blipFill>
        <p:spPr bwMode="auto">
          <a:xfrm>
            <a:off x="0" y="3854450"/>
            <a:ext cx="5292725" cy="30035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93224" name="Picture 11" descr="armi cannoni 2">
            <a:extLst>
              <a:ext uri="{FF2B5EF4-FFF2-40B4-BE49-F238E27FC236}">
                <a16:creationId xmlns:a16="http://schemas.microsoft.com/office/drawing/2014/main" id="{DE588A03-5E02-2202-E308-3DFDF0435C6C}"/>
              </a:ext>
            </a:extLst>
          </p:cNvPr>
          <p:cNvPicPr>
            <a:picLocks noChangeAspect="1" noChangeArrowheads="1"/>
          </p:cNvPicPr>
          <p:nvPr/>
        </p:nvPicPr>
        <p:blipFill>
          <a:blip r:embed="rId9"/>
          <a:srcRect/>
          <a:stretch>
            <a:fillRect/>
          </a:stretch>
        </p:blipFill>
        <p:spPr bwMode="auto">
          <a:xfrm>
            <a:off x="0" y="2349500"/>
            <a:ext cx="1979613" cy="14922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98024" name="Text Box 12">
            <a:extLst>
              <a:ext uri="{FF2B5EF4-FFF2-40B4-BE49-F238E27FC236}">
                <a16:creationId xmlns:a16="http://schemas.microsoft.com/office/drawing/2014/main" id="{269A1E84-7F98-C828-9D5C-C8026EA7F757}"/>
              </a:ext>
            </a:extLst>
          </p:cNvPr>
          <p:cNvSpPr txBox="1">
            <a:spLocks noChangeArrowheads="1"/>
          </p:cNvSpPr>
          <p:nvPr/>
        </p:nvSpPr>
        <p:spPr bwMode="auto">
          <a:xfrm>
            <a:off x="4572000" y="836613"/>
            <a:ext cx="1655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CANNONI</a:t>
            </a:r>
            <a:endParaRPr lang="it-IT" altLang="it-CH" sz="2400" b="1">
              <a:solidFill>
                <a:srgbClr val="FFFFFF"/>
              </a:solidFill>
            </a:endParaRPr>
          </a:p>
        </p:txBody>
      </p:sp>
      <p:sp>
        <p:nvSpPr>
          <p:cNvPr id="598025" name="Text Box 13">
            <a:extLst>
              <a:ext uri="{FF2B5EF4-FFF2-40B4-BE49-F238E27FC236}">
                <a16:creationId xmlns:a16="http://schemas.microsoft.com/office/drawing/2014/main" id="{9F43BC44-EC73-6099-D171-EFB5E096E359}"/>
              </a:ext>
            </a:extLst>
          </p:cNvPr>
          <p:cNvSpPr txBox="1">
            <a:spLocks noChangeArrowheads="1"/>
          </p:cNvSpPr>
          <p:nvPr/>
        </p:nvSpPr>
        <p:spPr bwMode="auto">
          <a:xfrm>
            <a:off x="1979613" y="2565400"/>
            <a:ext cx="13684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SEMPRE PIÙ GROSSI</a:t>
            </a:r>
            <a:endParaRPr lang="it-IT" altLang="it-CH" sz="2000" b="1">
              <a:solidFill>
                <a:srgbClr val="FFFFFF"/>
              </a:solidFill>
            </a:endParaRPr>
          </a:p>
        </p:txBody>
      </p:sp>
      <p:sp>
        <p:nvSpPr>
          <p:cNvPr id="396299" name="Text Box 14">
            <a:extLst>
              <a:ext uri="{FF2B5EF4-FFF2-40B4-BE49-F238E27FC236}">
                <a16:creationId xmlns:a16="http://schemas.microsoft.com/office/drawing/2014/main" id="{029B3477-F5FC-265A-AC0E-3B78A7E6AA56}"/>
              </a:ext>
            </a:extLst>
          </p:cNvPr>
          <p:cNvSpPr txBox="1">
            <a:spLocks noChangeArrowheads="1"/>
          </p:cNvSpPr>
          <p:nvPr/>
        </p:nvSpPr>
        <p:spPr bwMode="auto">
          <a:xfrm>
            <a:off x="5435600" y="4508500"/>
            <a:ext cx="1152525" cy="1006475"/>
          </a:xfrm>
          <a:prstGeom prst="rect">
            <a:avLst/>
          </a:prstGeom>
          <a:noFill/>
          <a:ln w="9525">
            <a:solidFill>
              <a:srgbClr val="000000"/>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000" dirty="0">
                <a:solidFill>
                  <a:schemeClr val="accent4">
                    <a:lumMod val="10000"/>
                  </a:schemeClr>
                </a:solidFill>
                <a:cs typeface="Arial" charset="0"/>
              </a:rPr>
              <a:t>CANNONE ANTIAEREO SVIZZERO OERLIKON COSTO  5 MILIONI</a:t>
            </a:r>
            <a:endParaRPr lang="it-IT" altLang="it-CH" sz="1000" dirty="0">
              <a:solidFill>
                <a:schemeClr val="accent4">
                  <a:lumMod val="10000"/>
                </a:schemeClr>
              </a:solidFill>
              <a:cs typeface="Arial" charset="0"/>
            </a:endParaRPr>
          </a:p>
        </p:txBody>
      </p:sp>
      <p:sp>
        <p:nvSpPr>
          <p:cNvPr id="598027" name="Text Box 15">
            <a:extLst>
              <a:ext uri="{FF2B5EF4-FFF2-40B4-BE49-F238E27FC236}">
                <a16:creationId xmlns:a16="http://schemas.microsoft.com/office/drawing/2014/main" id="{CF0CDD07-C6FD-6B5C-F8E6-C3CA44B4A7C0}"/>
              </a:ext>
            </a:extLst>
          </p:cNvPr>
          <p:cNvSpPr txBox="1">
            <a:spLocks noChangeArrowheads="1"/>
          </p:cNvSpPr>
          <p:nvPr/>
        </p:nvSpPr>
        <p:spPr bwMode="auto">
          <a:xfrm>
            <a:off x="4716463" y="1484313"/>
            <a:ext cx="863600" cy="863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LA GRANDE BERTA I.GUERRA MONDIALE</a:t>
            </a:r>
            <a:endParaRPr lang="it-IT" altLang="it-CH" sz="1000">
              <a:solidFill>
                <a:srgbClr val="000000"/>
              </a:solidFill>
            </a:endParaRPr>
          </a:p>
        </p:txBody>
      </p:sp>
      <p:pic>
        <p:nvPicPr>
          <p:cNvPr id="13" name="Picture 6" descr="armi Cannone c">
            <a:extLst>
              <a:ext uri="{FF2B5EF4-FFF2-40B4-BE49-F238E27FC236}">
                <a16:creationId xmlns:a16="http://schemas.microsoft.com/office/drawing/2014/main" id="{0306BED9-7F96-8D2C-8485-A612507E15D4}"/>
              </a:ext>
            </a:extLst>
          </p:cNvPr>
          <p:cNvPicPr>
            <a:picLocks noChangeAspect="1" noChangeArrowheads="1"/>
          </p:cNvPicPr>
          <p:nvPr/>
        </p:nvPicPr>
        <p:blipFill>
          <a:blip r:embed="rId6"/>
          <a:srcRect/>
          <a:stretch>
            <a:fillRect/>
          </a:stretch>
        </p:blipFill>
        <p:spPr bwMode="auto">
          <a:xfrm>
            <a:off x="17463" y="0"/>
            <a:ext cx="4572000" cy="23447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4" name="Picture 9" descr="armi Cannone d">
            <a:extLst>
              <a:ext uri="{FF2B5EF4-FFF2-40B4-BE49-F238E27FC236}">
                <a16:creationId xmlns:a16="http://schemas.microsoft.com/office/drawing/2014/main" id="{7B4B59D7-9193-D002-2D67-4EC1CF0D1897}"/>
              </a:ext>
            </a:extLst>
          </p:cNvPr>
          <p:cNvPicPr>
            <a:picLocks noChangeAspect="1" noChangeArrowheads="1"/>
          </p:cNvPicPr>
          <p:nvPr/>
        </p:nvPicPr>
        <p:blipFill>
          <a:blip r:embed="rId8"/>
          <a:srcRect/>
          <a:stretch>
            <a:fillRect/>
          </a:stretch>
        </p:blipFill>
        <p:spPr bwMode="auto">
          <a:xfrm>
            <a:off x="17463" y="3854450"/>
            <a:ext cx="5292725" cy="30035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98030" name="Slide Number Placeholder 3">
            <a:extLst>
              <a:ext uri="{FF2B5EF4-FFF2-40B4-BE49-F238E27FC236}">
                <a16:creationId xmlns:a16="http://schemas.microsoft.com/office/drawing/2014/main" id="{17B8CDF6-5C1F-4C21-474C-40EFC890D0C1}"/>
              </a:ext>
            </a:extLst>
          </p:cNvPr>
          <p:cNvSpPr>
            <a:spLocks noGrp="1"/>
          </p:cNvSpPr>
          <p:nvPr>
            <p:ph type="sldNum" sz="quarter" idx="12"/>
          </p:nvPr>
        </p:nvSpPr>
        <p:spPr>
          <a:xfrm>
            <a:off x="5235575" y="3854450"/>
            <a:ext cx="822325"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DA50E4A-739F-4464-A6C4-A73A84E2A732}" type="slidenum">
              <a:rPr lang="it-IT" altLang="en-US" sz="1400" smtClean="0">
                <a:solidFill>
                  <a:srgbClr val="FFFFFF"/>
                </a:solidFill>
              </a:rPr>
              <a:pPr>
                <a:spcBef>
                  <a:spcPct val="0"/>
                </a:spcBef>
                <a:buFontTx/>
                <a:buNone/>
              </a:pPr>
              <a:t>233</a:t>
            </a:fld>
            <a:endParaRPr lang="it-IT" altLang="en-US" sz="1400">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0066" name="Rectangle 2">
            <a:extLst>
              <a:ext uri="{FF2B5EF4-FFF2-40B4-BE49-F238E27FC236}">
                <a16:creationId xmlns:a16="http://schemas.microsoft.com/office/drawing/2014/main" id="{AB436991-C9DF-8DE0-5828-B337F765151D}"/>
              </a:ext>
            </a:extLst>
          </p:cNvPr>
          <p:cNvSpPr>
            <a:spLocks noGrp="1" noChangeArrowheads="1"/>
          </p:cNvSpPr>
          <p:nvPr>
            <p:ph type="title"/>
          </p:nvPr>
        </p:nvSpPr>
        <p:spPr>
          <a:xfrm>
            <a:off x="1087438" y="5445125"/>
            <a:ext cx="7129462" cy="1143000"/>
          </a:xfrm>
        </p:spPr>
        <p:txBody>
          <a:bodyPr/>
          <a:lstStyle/>
          <a:p>
            <a:pPr eaLnBrk="1" hangingPunct="1"/>
            <a:r>
              <a:rPr lang="fr-CH" altLang="it-CH" sz="3200" b="1">
                <a:solidFill>
                  <a:srgbClr val="FFFF00"/>
                </a:solidFill>
              </a:rPr>
              <a:t>Il massimo : un bel cannone !</a:t>
            </a:r>
            <a:endParaRPr lang="it-IT" altLang="it-CH" sz="3200" b="1">
              <a:solidFill>
                <a:srgbClr val="FFFF00"/>
              </a:solidFill>
            </a:endParaRPr>
          </a:p>
        </p:txBody>
      </p:sp>
      <p:sp>
        <p:nvSpPr>
          <p:cNvPr id="600067" name="Slide Number Placeholder 5">
            <a:extLst>
              <a:ext uri="{FF2B5EF4-FFF2-40B4-BE49-F238E27FC236}">
                <a16:creationId xmlns:a16="http://schemas.microsoft.com/office/drawing/2014/main" id="{180D8BC5-A1FA-AFE7-1E36-069FD25FAC31}"/>
              </a:ext>
            </a:extLst>
          </p:cNvPr>
          <p:cNvSpPr>
            <a:spLocks noGrp="1"/>
          </p:cNvSpPr>
          <p:nvPr>
            <p:ph type="sldNum" sz="quarter" idx="12"/>
          </p:nvPr>
        </p:nvSpPr>
        <p:spPr>
          <a:xfrm>
            <a:off x="6797675" y="63087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B58679-DC9C-40A8-985E-040629B9ADCD}" type="slidenum">
              <a:rPr lang="it-IT" altLang="en-US" sz="1400" smtClean="0">
                <a:solidFill>
                  <a:srgbClr val="FFFFFF"/>
                </a:solidFill>
              </a:rPr>
              <a:pPr>
                <a:spcBef>
                  <a:spcPct val="0"/>
                </a:spcBef>
                <a:buFontTx/>
                <a:buNone/>
              </a:pPr>
              <a:t>234</a:t>
            </a:fld>
            <a:endParaRPr lang="it-IT" altLang="en-US" sz="1400">
              <a:solidFill>
                <a:srgbClr val="FFFFFF"/>
              </a:solidFill>
            </a:endParaRPr>
          </a:p>
        </p:txBody>
      </p:sp>
      <p:sp>
        <p:nvSpPr>
          <p:cNvPr id="600068" name="Rectangle 3">
            <a:extLst>
              <a:ext uri="{FF2B5EF4-FFF2-40B4-BE49-F238E27FC236}">
                <a16:creationId xmlns:a16="http://schemas.microsoft.com/office/drawing/2014/main" id="{5D6ADA7E-16E4-8C3A-9898-1F8DBE9FA5BC}"/>
              </a:ext>
            </a:extLst>
          </p:cNvPr>
          <p:cNvSpPr>
            <a:spLocks noChangeArrowheads="1"/>
          </p:cNvSpPr>
          <p:nvPr/>
        </p:nvSpPr>
        <p:spPr bwMode="auto">
          <a:xfrm>
            <a:off x="3292475" y="3657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pic>
        <p:nvPicPr>
          <p:cNvPr id="394245" name="Picture 6" descr="C:\Users\Enrico\Desktop\Cannone jpeg.jpg">
            <a:extLst>
              <a:ext uri="{FF2B5EF4-FFF2-40B4-BE49-F238E27FC236}">
                <a16:creationId xmlns:a16="http://schemas.microsoft.com/office/drawing/2014/main" id="{2E3B2B83-1847-8376-47C2-C5AEA22CF9D3}"/>
              </a:ext>
            </a:extLst>
          </p:cNvPr>
          <p:cNvPicPr>
            <a:picLocks noChangeAspect="1" noChangeArrowheads="1"/>
          </p:cNvPicPr>
          <p:nvPr/>
        </p:nvPicPr>
        <p:blipFill>
          <a:blip r:embed="rId4"/>
          <a:srcRect/>
          <a:stretch>
            <a:fillRect/>
          </a:stretch>
        </p:blipFill>
        <p:spPr bwMode="auto">
          <a:xfrm>
            <a:off x="827088" y="549275"/>
            <a:ext cx="7650162" cy="51117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00070" name="CasellaDiTesto 1">
            <a:extLst>
              <a:ext uri="{FF2B5EF4-FFF2-40B4-BE49-F238E27FC236}">
                <a16:creationId xmlns:a16="http://schemas.microsoft.com/office/drawing/2014/main" id="{80771093-236A-DADA-D7CB-F5B103E5DDA2}"/>
              </a:ext>
            </a:extLst>
          </p:cNvPr>
          <p:cNvSpPr txBox="1">
            <a:spLocks noChangeArrowheads="1"/>
          </p:cNvSpPr>
          <p:nvPr/>
        </p:nvSpPr>
        <p:spPr bwMode="auto">
          <a:xfrm>
            <a:off x="1411288" y="6313488"/>
            <a:ext cx="6481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a:t>L’industria bellica continua a crescere e deve essere «foraggiata» con la guerra.</a:t>
            </a:r>
          </a:p>
        </p:txBody>
      </p:sp>
    </p:spTree>
  </p:cSld>
  <p:clrMapOvr>
    <a:overrideClrMapping bg1="dk2" tx1="lt1" bg2="dk1" tx2="lt2" accent1="accent1" accent2="accent2" accent3="accent3" accent4="accent4" accent5="accent5" accent6="accent6" hlink="hlink" folHlink="folHlink"/>
  </p:clrMapOvr>
  <p:transition/>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2114" name="Slide Number Placeholder 3">
            <a:extLst>
              <a:ext uri="{FF2B5EF4-FFF2-40B4-BE49-F238E27FC236}">
                <a16:creationId xmlns:a16="http://schemas.microsoft.com/office/drawing/2014/main" id="{C3F986A5-6CF6-0C49-89F9-91DBE1F3F7DA}"/>
              </a:ext>
            </a:extLst>
          </p:cNvPr>
          <p:cNvSpPr>
            <a:spLocks noGrp="1"/>
          </p:cNvSpPr>
          <p:nvPr>
            <p:ph type="sldNum" sz="quarter" idx="12"/>
          </p:nvPr>
        </p:nvSpPr>
        <p:spPr>
          <a:xfrm>
            <a:off x="8010525" y="6162675"/>
            <a:ext cx="765175" cy="392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22880DB-412A-4F8C-8281-84C6AC729BEA}" type="slidenum">
              <a:rPr lang="it-IT" altLang="en-US" sz="1400" smtClean="0">
                <a:solidFill>
                  <a:srgbClr val="FFFFFF"/>
                </a:solidFill>
              </a:rPr>
              <a:pPr>
                <a:spcBef>
                  <a:spcPct val="0"/>
                </a:spcBef>
                <a:buFontTx/>
                <a:buNone/>
              </a:pPr>
              <a:t>235</a:t>
            </a:fld>
            <a:endParaRPr lang="it-IT" altLang="en-US" sz="1400">
              <a:solidFill>
                <a:srgbClr val="FFFFFF"/>
              </a:solidFill>
            </a:endParaRPr>
          </a:p>
        </p:txBody>
      </p:sp>
      <p:pic>
        <p:nvPicPr>
          <p:cNvPr id="395267" name="Picture 4" descr="armi bombardiere B1-B">
            <a:extLst>
              <a:ext uri="{FF2B5EF4-FFF2-40B4-BE49-F238E27FC236}">
                <a16:creationId xmlns:a16="http://schemas.microsoft.com/office/drawing/2014/main" id="{314D60F2-9FF9-AF73-3472-A1C58DEFD863}"/>
              </a:ext>
            </a:extLst>
          </p:cNvPr>
          <p:cNvPicPr>
            <a:picLocks noChangeAspect="1" noChangeArrowheads="1"/>
          </p:cNvPicPr>
          <p:nvPr/>
        </p:nvPicPr>
        <p:blipFill>
          <a:blip r:embed="rId4"/>
          <a:srcRect/>
          <a:stretch>
            <a:fillRect/>
          </a:stretch>
        </p:blipFill>
        <p:spPr bwMode="auto">
          <a:xfrm>
            <a:off x="954088" y="546100"/>
            <a:ext cx="4056062" cy="28082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02116" name="Text Box 5">
            <a:extLst>
              <a:ext uri="{FF2B5EF4-FFF2-40B4-BE49-F238E27FC236}">
                <a16:creationId xmlns:a16="http://schemas.microsoft.com/office/drawing/2014/main" id="{6D88B1E9-1F5A-37C4-70A1-3A880BBD1E99}"/>
              </a:ext>
            </a:extLst>
          </p:cNvPr>
          <p:cNvSpPr txBox="1">
            <a:spLocks noChangeArrowheads="1"/>
          </p:cNvSpPr>
          <p:nvPr/>
        </p:nvSpPr>
        <p:spPr bwMode="auto">
          <a:xfrm>
            <a:off x="5038725" y="1733550"/>
            <a:ext cx="37099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BOMBARDIERE  SUPERSONICO B1 , USA</a:t>
            </a:r>
          </a:p>
          <a:p>
            <a:pPr eaLnBrk="1" hangingPunct="1">
              <a:spcBef>
                <a:spcPct val="50000"/>
              </a:spcBef>
              <a:buFontTx/>
              <a:buNone/>
            </a:pPr>
            <a:r>
              <a:rPr lang="fr-CH" altLang="it-CH" sz="2000" b="1">
                <a:solidFill>
                  <a:srgbClr val="FFFFFF"/>
                </a:solidFill>
              </a:rPr>
              <a:t>Costo :                                            280’000’000.- $ al pezzo !</a:t>
            </a:r>
            <a:endParaRPr lang="it-IT" altLang="it-CH" sz="2000" b="1">
              <a:solidFill>
                <a:srgbClr val="FFFFFF"/>
              </a:solidFill>
            </a:endParaRPr>
          </a:p>
        </p:txBody>
      </p:sp>
      <p:sp>
        <p:nvSpPr>
          <p:cNvPr id="602117" name="TextBox 4">
            <a:extLst>
              <a:ext uri="{FF2B5EF4-FFF2-40B4-BE49-F238E27FC236}">
                <a16:creationId xmlns:a16="http://schemas.microsoft.com/office/drawing/2014/main" id="{E35C619F-FEA8-8A0E-C4FA-E1C0AF9BB4EF}"/>
              </a:ext>
            </a:extLst>
          </p:cNvPr>
          <p:cNvSpPr txBox="1">
            <a:spLocks noChangeArrowheads="1"/>
          </p:cNvSpPr>
          <p:nvPr/>
        </p:nvSpPr>
        <p:spPr bwMode="auto">
          <a:xfrm>
            <a:off x="866775" y="6357938"/>
            <a:ext cx="7358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a:solidFill>
                  <a:srgbClr val="FFFFFF"/>
                </a:solidFill>
              </a:rPr>
              <a:t>In molte nazioni una parte dei lavoratori lavora per costruire macchine per fare la guerra.</a:t>
            </a:r>
            <a:endParaRPr lang="it-IT" altLang="it-CH" sz="1400">
              <a:solidFill>
                <a:srgbClr val="FFFFFF"/>
              </a:solidFill>
            </a:endParaRPr>
          </a:p>
        </p:txBody>
      </p:sp>
      <p:pic>
        <p:nvPicPr>
          <p:cNvPr id="395270" name="Picture 6" descr="C:\Users\Enrico\Desktop\B2 spirit.jpg">
            <a:extLst>
              <a:ext uri="{FF2B5EF4-FFF2-40B4-BE49-F238E27FC236}">
                <a16:creationId xmlns:a16="http://schemas.microsoft.com/office/drawing/2014/main" id="{C07160AF-204F-AFF5-CEE6-0E2251E58C63}"/>
              </a:ext>
            </a:extLst>
          </p:cNvPr>
          <p:cNvPicPr>
            <a:picLocks noChangeAspect="1" noChangeArrowheads="1"/>
          </p:cNvPicPr>
          <p:nvPr/>
        </p:nvPicPr>
        <p:blipFill>
          <a:blip r:embed="rId5"/>
          <a:srcRect/>
          <a:stretch>
            <a:fillRect/>
          </a:stretch>
        </p:blipFill>
        <p:spPr bwMode="auto">
          <a:xfrm>
            <a:off x="954088" y="3576638"/>
            <a:ext cx="4056062" cy="2536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02119" name="Text Box 5">
            <a:extLst>
              <a:ext uri="{FF2B5EF4-FFF2-40B4-BE49-F238E27FC236}">
                <a16:creationId xmlns:a16="http://schemas.microsoft.com/office/drawing/2014/main" id="{ED8CC250-65A4-20BA-DB7E-BA98012DDC29}"/>
              </a:ext>
            </a:extLst>
          </p:cNvPr>
          <p:cNvSpPr txBox="1">
            <a:spLocks noChangeArrowheads="1"/>
          </p:cNvSpPr>
          <p:nvPr/>
        </p:nvSpPr>
        <p:spPr bwMode="auto">
          <a:xfrm>
            <a:off x="5146675" y="4141788"/>
            <a:ext cx="3246438"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BOMBARDIERE  SUPERSONICO                                           INVISIBILE B2 , USA</a:t>
            </a:r>
          </a:p>
          <a:p>
            <a:pPr eaLnBrk="1" hangingPunct="1">
              <a:spcBef>
                <a:spcPct val="50000"/>
              </a:spcBef>
              <a:buFontTx/>
              <a:buNone/>
            </a:pPr>
            <a:r>
              <a:rPr lang="fr-CH" altLang="it-CH" sz="2000" b="1">
                <a:solidFill>
                  <a:srgbClr val="FFFFFF"/>
                </a:solidFill>
              </a:rPr>
              <a:t>Costo :                                            730’000’000.- $ al pezzo !</a:t>
            </a:r>
            <a:endParaRPr lang="it-IT" altLang="it-CH" sz="20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62" name="Slide Number Placeholder 3">
            <a:extLst>
              <a:ext uri="{FF2B5EF4-FFF2-40B4-BE49-F238E27FC236}">
                <a16:creationId xmlns:a16="http://schemas.microsoft.com/office/drawing/2014/main" id="{662E6A79-7C63-06C9-3D7E-FC6445A961B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A469409-F862-43BC-BC21-34E51767554A}" type="slidenum">
              <a:rPr lang="it-IT" altLang="en-US" sz="1400" smtClean="0">
                <a:solidFill>
                  <a:srgbClr val="FFFFFF"/>
                </a:solidFill>
              </a:rPr>
              <a:pPr>
                <a:spcBef>
                  <a:spcPct val="0"/>
                </a:spcBef>
                <a:buFontTx/>
                <a:buNone/>
              </a:pPr>
              <a:t>236</a:t>
            </a:fld>
            <a:endParaRPr lang="it-IT" altLang="en-US" sz="1400">
              <a:solidFill>
                <a:srgbClr val="FFFFFF"/>
              </a:solidFill>
            </a:endParaRPr>
          </a:p>
        </p:txBody>
      </p:sp>
      <p:sp>
        <p:nvSpPr>
          <p:cNvPr id="604163" name="Text Box 5">
            <a:extLst>
              <a:ext uri="{FF2B5EF4-FFF2-40B4-BE49-F238E27FC236}">
                <a16:creationId xmlns:a16="http://schemas.microsoft.com/office/drawing/2014/main" id="{2D92437A-9FBC-C091-0A77-2F000320237D}"/>
              </a:ext>
            </a:extLst>
          </p:cNvPr>
          <p:cNvSpPr txBox="1">
            <a:spLocks noChangeArrowheads="1"/>
          </p:cNvSpPr>
          <p:nvPr/>
        </p:nvSpPr>
        <p:spPr bwMode="auto">
          <a:xfrm>
            <a:off x="1331913" y="5876925"/>
            <a:ext cx="4103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b="1">
                <a:solidFill>
                  <a:srgbClr val="FFFFFF"/>
                </a:solidFill>
              </a:rPr>
              <a:t>FA18: è  bello…ma costa </a:t>
            </a:r>
            <a:r>
              <a:rPr lang="fr-FR" altLang="it-CH" sz="1400" b="1">
                <a:solidFill>
                  <a:srgbClr val="00FF00"/>
                </a:solidFill>
              </a:rPr>
              <a:t>100’000’000.- di frs</a:t>
            </a:r>
            <a:r>
              <a:rPr lang="fr-FR" altLang="it-CH" sz="1000" u="sng">
                <a:solidFill>
                  <a:srgbClr val="00FF00"/>
                </a:solidFill>
              </a:rPr>
              <a:t>.</a:t>
            </a:r>
          </a:p>
        </p:txBody>
      </p:sp>
      <p:pic>
        <p:nvPicPr>
          <p:cNvPr id="396292" name="Picture 5" descr="C:\Dokumente und Einstellungen\Enrico\Eigene Dateien\Enrico\Documenti\AA Enrico nuovo\Politica\Presentazione marxismo\FA18.jpg">
            <a:extLst>
              <a:ext uri="{FF2B5EF4-FFF2-40B4-BE49-F238E27FC236}">
                <a16:creationId xmlns:a16="http://schemas.microsoft.com/office/drawing/2014/main" id="{4A16B682-C795-41D5-A1ED-275A3C5C108A}"/>
              </a:ext>
            </a:extLst>
          </p:cNvPr>
          <p:cNvPicPr>
            <a:picLocks noChangeAspect="1" noChangeArrowheads="1"/>
          </p:cNvPicPr>
          <p:nvPr/>
        </p:nvPicPr>
        <p:blipFill>
          <a:blip r:embed="rId4"/>
          <a:srcRect/>
          <a:stretch>
            <a:fillRect/>
          </a:stretch>
        </p:blipFill>
        <p:spPr bwMode="auto">
          <a:xfrm>
            <a:off x="1116013" y="620713"/>
            <a:ext cx="7056437" cy="50990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6210" name="Slide Number Placeholder 3">
            <a:extLst>
              <a:ext uri="{FF2B5EF4-FFF2-40B4-BE49-F238E27FC236}">
                <a16:creationId xmlns:a16="http://schemas.microsoft.com/office/drawing/2014/main" id="{BA742C0A-052D-AF40-4430-C0977142300D}"/>
              </a:ext>
            </a:extLst>
          </p:cNvPr>
          <p:cNvSpPr>
            <a:spLocks noGrp="1"/>
          </p:cNvSpPr>
          <p:nvPr>
            <p:ph type="sldNum" sz="quarter" idx="12"/>
          </p:nvPr>
        </p:nvSpPr>
        <p:spPr>
          <a:xfrm>
            <a:off x="4165600" y="6410325"/>
            <a:ext cx="571500" cy="27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D0E1852-E8D9-4F4E-A4D6-D461D013FC8A}" type="slidenum">
              <a:rPr lang="it-IT" altLang="en-US" sz="1400" smtClean="0">
                <a:solidFill>
                  <a:srgbClr val="FFFFFF"/>
                </a:solidFill>
              </a:rPr>
              <a:pPr>
                <a:spcBef>
                  <a:spcPct val="0"/>
                </a:spcBef>
                <a:buFontTx/>
                <a:buNone/>
              </a:pPr>
              <a:t>237</a:t>
            </a:fld>
            <a:endParaRPr lang="it-IT" altLang="en-US" sz="1400">
              <a:solidFill>
                <a:srgbClr val="FFFFFF"/>
              </a:solidFill>
            </a:endParaRPr>
          </a:p>
        </p:txBody>
      </p:sp>
      <p:pic>
        <p:nvPicPr>
          <p:cNvPr id="606211" name="Picture 4" descr="corazzata Bismark">
            <a:extLst>
              <a:ext uri="{FF2B5EF4-FFF2-40B4-BE49-F238E27FC236}">
                <a16:creationId xmlns:a16="http://schemas.microsoft.com/office/drawing/2014/main" id="{B6BC1591-2B94-A619-6D0A-818906435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88913"/>
            <a:ext cx="4176713" cy="3124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06212" name="Picture 5" descr="armi sottomarino">
            <a:extLst>
              <a:ext uri="{FF2B5EF4-FFF2-40B4-BE49-F238E27FC236}">
                <a16:creationId xmlns:a16="http://schemas.microsoft.com/office/drawing/2014/main" id="{CDA4B33D-8F79-BF44-F971-004F7DDF4C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9638" y="188913"/>
            <a:ext cx="4173537" cy="3124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6213" name="Text Box 6">
            <a:extLst>
              <a:ext uri="{FF2B5EF4-FFF2-40B4-BE49-F238E27FC236}">
                <a16:creationId xmlns:a16="http://schemas.microsoft.com/office/drawing/2014/main" id="{B964BB36-DF99-38C0-E375-2BA5C461CB03}"/>
              </a:ext>
            </a:extLst>
          </p:cNvPr>
          <p:cNvSpPr txBox="1">
            <a:spLocks noChangeArrowheads="1"/>
          </p:cNvSpPr>
          <p:nvPr/>
        </p:nvSpPr>
        <p:spPr bwMode="auto">
          <a:xfrm>
            <a:off x="323850" y="188913"/>
            <a:ext cx="14398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FFFFFF"/>
                </a:solidFill>
              </a:rPr>
              <a:t>INCROCIATORE </a:t>
            </a:r>
            <a:r>
              <a:rPr lang="fr-CH" altLang="it-CH" sz="1000">
                <a:solidFill>
                  <a:srgbClr val="5C1F00"/>
                </a:solidFill>
              </a:rPr>
              <a:t>BISMARK GERMANIA 1944</a:t>
            </a:r>
            <a:endParaRPr lang="it-IT" altLang="it-CH" sz="1000">
              <a:solidFill>
                <a:srgbClr val="5C1F00"/>
              </a:solidFill>
            </a:endParaRPr>
          </a:p>
        </p:txBody>
      </p:sp>
      <p:sp>
        <p:nvSpPr>
          <p:cNvPr id="300038" name="Text Box 7">
            <a:extLst>
              <a:ext uri="{FF2B5EF4-FFF2-40B4-BE49-F238E27FC236}">
                <a16:creationId xmlns:a16="http://schemas.microsoft.com/office/drawing/2014/main" id="{02B9F778-7B6D-D181-CB34-7DFE070F35BF}"/>
              </a:ext>
            </a:extLst>
          </p:cNvPr>
          <p:cNvSpPr txBox="1">
            <a:spLocks noChangeArrowheads="1"/>
          </p:cNvSpPr>
          <p:nvPr/>
        </p:nvSpPr>
        <p:spPr bwMode="auto">
          <a:xfrm>
            <a:off x="5076825" y="260350"/>
            <a:ext cx="1223963" cy="396875"/>
          </a:xfrm>
          <a:prstGeom prst="rect">
            <a:avLst/>
          </a:prstGeom>
          <a:solidFill>
            <a:schemeClr val="accent4">
              <a:lumMod val="75000"/>
            </a:schemeClr>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000" dirty="0">
                <a:solidFill>
                  <a:schemeClr val="accent4">
                    <a:lumMod val="10000"/>
                  </a:schemeClr>
                </a:solidFill>
                <a:cs typeface="Arial" charset="0"/>
              </a:rPr>
              <a:t>SOTTOMARINO NUCLEARE USA</a:t>
            </a:r>
            <a:endParaRPr lang="it-IT" altLang="it-CH" sz="1000" dirty="0">
              <a:solidFill>
                <a:schemeClr val="accent4">
                  <a:lumMod val="10000"/>
                </a:schemeClr>
              </a:solidFill>
              <a:cs typeface="Arial" charset="0"/>
            </a:endParaRPr>
          </a:p>
        </p:txBody>
      </p:sp>
      <p:pic>
        <p:nvPicPr>
          <p:cNvPr id="606215" name="Picture 8" descr="armi Navi da guerra">
            <a:extLst>
              <a:ext uri="{FF2B5EF4-FFF2-40B4-BE49-F238E27FC236}">
                <a16:creationId xmlns:a16="http://schemas.microsoft.com/office/drawing/2014/main" id="{A2A0BFC1-0A64-F1F2-40B1-C1D4601F7A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3500438"/>
            <a:ext cx="4176713" cy="27876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06216" name="Picture 9" descr="armi Nave stealth">
            <a:extLst>
              <a:ext uri="{FF2B5EF4-FFF2-40B4-BE49-F238E27FC236}">
                <a16:creationId xmlns:a16="http://schemas.microsoft.com/office/drawing/2014/main" id="{28FB1546-E0F6-CF2E-5A52-1B8F2D6B8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9638" y="3500438"/>
            <a:ext cx="4173537" cy="31035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6217" name="Text Box 10">
            <a:extLst>
              <a:ext uri="{FF2B5EF4-FFF2-40B4-BE49-F238E27FC236}">
                <a16:creationId xmlns:a16="http://schemas.microsoft.com/office/drawing/2014/main" id="{78339D83-821A-55EE-67BC-B9D765AC346D}"/>
              </a:ext>
            </a:extLst>
          </p:cNvPr>
          <p:cNvSpPr txBox="1">
            <a:spLocks noChangeArrowheads="1"/>
          </p:cNvSpPr>
          <p:nvPr/>
        </p:nvSpPr>
        <p:spPr bwMode="auto">
          <a:xfrm>
            <a:off x="531813" y="6410325"/>
            <a:ext cx="3616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COSTOSE  NAVI DA GUERRA</a:t>
            </a:r>
            <a:endParaRPr lang="it-IT" altLang="it-CH" sz="1800" b="1">
              <a:solidFill>
                <a:srgbClr val="FFFFFF"/>
              </a:solidFill>
            </a:endParaRPr>
          </a:p>
        </p:txBody>
      </p:sp>
      <p:sp>
        <p:nvSpPr>
          <p:cNvPr id="300042" name="Text Box 11">
            <a:extLst>
              <a:ext uri="{FF2B5EF4-FFF2-40B4-BE49-F238E27FC236}">
                <a16:creationId xmlns:a16="http://schemas.microsoft.com/office/drawing/2014/main" id="{2C9DA148-4384-15DA-E934-3A2BD6786505}"/>
              </a:ext>
            </a:extLst>
          </p:cNvPr>
          <p:cNvSpPr txBox="1">
            <a:spLocks noChangeArrowheads="1"/>
          </p:cNvSpPr>
          <p:nvPr/>
        </p:nvSpPr>
        <p:spPr bwMode="auto">
          <a:xfrm>
            <a:off x="7235825" y="6165850"/>
            <a:ext cx="1368425" cy="244475"/>
          </a:xfrm>
          <a:prstGeom prst="rect">
            <a:avLst/>
          </a:prstGeom>
          <a:solidFill>
            <a:schemeClr val="accent4">
              <a:lumMod val="75000"/>
            </a:schemeClr>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000" dirty="0">
                <a:solidFill>
                  <a:schemeClr val="accent4">
                    <a:lumMod val="10000"/>
                  </a:schemeClr>
                </a:solidFill>
                <a:cs typeface="Arial" charset="0"/>
              </a:rPr>
              <a:t>NAVE STEALT USA</a:t>
            </a:r>
            <a:endParaRPr lang="it-IT" altLang="it-CH" sz="1000" dirty="0">
              <a:solidFill>
                <a:schemeClr val="accent4">
                  <a:lumMod val="10000"/>
                </a:schemeClr>
              </a:solidFill>
              <a:cs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8258" name="Slide Number Placeholder 3">
            <a:extLst>
              <a:ext uri="{FF2B5EF4-FFF2-40B4-BE49-F238E27FC236}">
                <a16:creationId xmlns:a16="http://schemas.microsoft.com/office/drawing/2014/main" id="{B1E5E410-62D2-D200-A666-212CA491FCDB}"/>
              </a:ext>
            </a:extLst>
          </p:cNvPr>
          <p:cNvSpPr>
            <a:spLocks noGrp="1"/>
          </p:cNvSpPr>
          <p:nvPr>
            <p:ph type="sldNum" sz="quarter" idx="12"/>
          </p:nvPr>
        </p:nvSpPr>
        <p:spPr>
          <a:xfrm>
            <a:off x="8459788" y="6248400"/>
            <a:ext cx="622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850EB37-A3F8-4EE3-B128-C06092A6F033}" type="slidenum">
              <a:rPr lang="it-IT" altLang="en-US" sz="1400" smtClean="0">
                <a:solidFill>
                  <a:srgbClr val="FFFFFF"/>
                </a:solidFill>
              </a:rPr>
              <a:pPr>
                <a:spcBef>
                  <a:spcPct val="0"/>
                </a:spcBef>
                <a:buFontTx/>
                <a:buNone/>
              </a:pPr>
              <a:t>238</a:t>
            </a:fld>
            <a:endParaRPr lang="it-IT" altLang="en-US" sz="1400">
              <a:solidFill>
                <a:srgbClr val="FFFFFF"/>
              </a:solidFill>
            </a:endParaRPr>
          </a:p>
        </p:txBody>
      </p:sp>
      <p:sp>
        <p:nvSpPr>
          <p:cNvPr id="608259" name="Text Box 6">
            <a:extLst>
              <a:ext uri="{FF2B5EF4-FFF2-40B4-BE49-F238E27FC236}">
                <a16:creationId xmlns:a16="http://schemas.microsoft.com/office/drawing/2014/main" id="{2A2B7EE4-F0E7-E96B-CA36-DE35C52C133C}"/>
              </a:ext>
            </a:extLst>
          </p:cNvPr>
          <p:cNvSpPr txBox="1">
            <a:spLocks noChangeArrowheads="1"/>
          </p:cNvSpPr>
          <p:nvPr/>
        </p:nvSpPr>
        <p:spPr bwMode="auto">
          <a:xfrm>
            <a:off x="468313" y="6165850"/>
            <a:ext cx="79914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PORTAEREI USA                                                                                  COSTO </a:t>
            </a:r>
            <a:r>
              <a:rPr lang="fr-CH" altLang="it-CH" sz="1800" b="1"/>
              <a:t>CIRCA 10’000’000’000.- $ / pz      </a:t>
            </a:r>
            <a:r>
              <a:rPr lang="fr-CH" altLang="it-CH" sz="1800" b="1">
                <a:solidFill>
                  <a:srgbClr val="FFFFFF"/>
                </a:solidFill>
              </a:rPr>
              <a:t>EQUIPAGGIO : 5000 PERSONE</a:t>
            </a:r>
            <a:endParaRPr lang="it-IT" altLang="it-CH" sz="1800" b="1">
              <a:solidFill>
                <a:srgbClr val="FFFFFF"/>
              </a:solidFill>
            </a:endParaRPr>
          </a:p>
        </p:txBody>
      </p:sp>
      <p:pic>
        <p:nvPicPr>
          <p:cNvPr id="608260" name="Picture 7" descr="armi Portaerei 2">
            <a:extLst>
              <a:ext uri="{FF2B5EF4-FFF2-40B4-BE49-F238E27FC236}">
                <a16:creationId xmlns:a16="http://schemas.microsoft.com/office/drawing/2014/main" id="{D9961531-A52A-3A8D-98A1-0173040117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907"/>
          <a:stretch>
            <a:fillRect/>
          </a:stretch>
        </p:blipFill>
        <p:spPr bwMode="auto">
          <a:xfrm>
            <a:off x="4567238" y="188913"/>
            <a:ext cx="4254500" cy="2987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08261" name="Picture 8" descr="armi Portaerei 4">
            <a:extLst>
              <a:ext uri="{FF2B5EF4-FFF2-40B4-BE49-F238E27FC236}">
                <a16:creationId xmlns:a16="http://schemas.microsoft.com/office/drawing/2014/main" id="{A4F58B66-7C83-0886-D94B-302BA8A464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906"/>
          <a:stretch>
            <a:fillRect/>
          </a:stretch>
        </p:blipFill>
        <p:spPr bwMode="auto">
          <a:xfrm>
            <a:off x="300038" y="3370263"/>
            <a:ext cx="3984625" cy="2635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08262" name="Picture 9" descr="armi portaerei 3 buono">
            <a:extLst>
              <a:ext uri="{FF2B5EF4-FFF2-40B4-BE49-F238E27FC236}">
                <a16:creationId xmlns:a16="http://schemas.microsoft.com/office/drawing/2014/main" id="{2A7D9F3B-1EC6-DC4B-9019-43C9D08846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8" y="188913"/>
            <a:ext cx="3984625" cy="2987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08263" name="Picture 10" descr="armi Portaerei USA">
            <a:extLst>
              <a:ext uri="{FF2B5EF4-FFF2-40B4-BE49-F238E27FC236}">
                <a16:creationId xmlns:a16="http://schemas.microsoft.com/office/drawing/2014/main" id="{887DDB99-7895-2F81-E325-852DD00216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4724"/>
          <a:stretch>
            <a:fillRect/>
          </a:stretch>
        </p:blipFill>
        <p:spPr bwMode="auto">
          <a:xfrm>
            <a:off x="4572000" y="3370263"/>
            <a:ext cx="4249738" cy="2654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overrideClrMapping bg1="dk2" tx1="lt1" bg2="dk1" tx2="lt2" accent1="accent1" accent2="accent2" accent3="accent3" accent4="accent4" accent5="accent5" accent6="accent6" hlink="hlink" folHlink="folHlink"/>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Slide Number Placeholder 3">
            <a:extLst>
              <a:ext uri="{FF2B5EF4-FFF2-40B4-BE49-F238E27FC236}">
                <a16:creationId xmlns:a16="http://schemas.microsoft.com/office/drawing/2014/main" id="{BDDF0C57-5275-6A65-F05A-8A5CCB6EBE3E}"/>
              </a:ext>
            </a:extLst>
          </p:cNvPr>
          <p:cNvSpPr>
            <a:spLocks noGrp="1"/>
          </p:cNvSpPr>
          <p:nvPr>
            <p:ph type="sldNum" sz="quarter" idx="12"/>
          </p:nvPr>
        </p:nvSpPr>
        <p:spPr>
          <a:xfrm>
            <a:off x="5907088" y="2882900"/>
            <a:ext cx="555625" cy="319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B50CB6A-DA6F-4ACC-9A3C-4C65E1BD0A9B}" type="slidenum">
              <a:rPr lang="it-IT" altLang="en-US" sz="1400" smtClean="0">
                <a:solidFill>
                  <a:srgbClr val="000000"/>
                </a:solidFill>
              </a:rPr>
              <a:pPr>
                <a:spcBef>
                  <a:spcPct val="0"/>
                </a:spcBef>
                <a:buFontTx/>
                <a:buNone/>
              </a:pPr>
              <a:t>239</a:t>
            </a:fld>
            <a:endParaRPr lang="it-IT" altLang="en-US" sz="1400">
              <a:solidFill>
                <a:srgbClr val="000000"/>
              </a:solidFill>
            </a:endParaRPr>
          </a:p>
        </p:txBody>
      </p:sp>
      <p:pic>
        <p:nvPicPr>
          <p:cNvPr id="610307" name="Picture 5" descr="cannone laser">
            <a:extLst>
              <a:ext uri="{FF2B5EF4-FFF2-40B4-BE49-F238E27FC236}">
                <a16:creationId xmlns:a16="http://schemas.microsoft.com/office/drawing/2014/main" id="{098761EE-07F6-A032-6AE5-1ACF096B8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081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0308" name="Picture 6" descr="typhoon sottomarino">
            <a:extLst>
              <a:ext uri="{FF2B5EF4-FFF2-40B4-BE49-F238E27FC236}">
                <a16:creationId xmlns:a16="http://schemas.microsoft.com/office/drawing/2014/main" id="{43B1CDB7-DA21-9737-D092-F0042EBE8A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44450"/>
            <a:ext cx="32099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0309" name="Picture 7" descr="missile intercont">
            <a:extLst>
              <a:ext uri="{FF2B5EF4-FFF2-40B4-BE49-F238E27FC236}">
                <a16:creationId xmlns:a16="http://schemas.microsoft.com/office/drawing/2014/main" id="{FB6785A7-DBE3-FA6E-DDC6-66F628A33F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750" y="44450"/>
            <a:ext cx="1414463"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0310" name="Picture 8" descr="missili sottomarini">
            <a:extLst>
              <a:ext uri="{FF2B5EF4-FFF2-40B4-BE49-F238E27FC236}">
                <a16:creationId xmlns:a16="http://schemas.microsoft.com/office/drawing/2014/main" id="{AF1A4F2B-9DB0-D6C9-C9A8-06840D640B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44450"/>
            <a:ext cx="2417762"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0311" name="Picture 9" descr="missili 4">
            <a:extLst>
              <a:ext uri="{FF2B5EF4-FFF2-40B4-BE49-F238E27FC236}">
                <a16:creationId xmlns:a16="http://schemas.microsoft.com/office/drawing/2014/main" id="{52CDF8C2-A46D-25C9-983E-42A1CF30A0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 y="2349500"/>
            <a:ext cx="2514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0312" name="Picture 12" descr="missile AGM">
            <a:extLst>
              <a:ext uri="{FF2B5EF4-FFF2-40B4-BE49-F238E27FC236}">
                <a16:creationId xmlns:a16="http://schemas.microsoft.com/office/drawing/2014/main" id="{AEA4D6E2-0B80-00F7-3A9F-297BE9D341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3213" y="4941888"/>
            <a:ext cx="30241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13" name="Text Box 13">
            <a:extLst>
              <a:ext uri="{FF2B5EF4-FFF2-40B4-BE49-F238E27FC236}">
                <a16:creationId xmlns:a16="http://schemas.microsoft.com/office/drawing/2014/main" id="{7E59FE5D-38BE-0A6C-20A4-DCA944CC793A}"/>
              </a:ext>
            </a:extLst>
          </p:cNvPr>
          <p:cNvSpPr txBox="1">
            <a:spLocks noChangeArrowheads="1"/>
          </p:cNvSpPr>
          <p:nvPr/>
        </p:nvSpPr>
        <p:spPr bwMode="auto">
          <a:xfrm>
            <a:off x="34925" y="1916113"/>
            <a:ext cx="2159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CANNONE LASER ANTIMISSILI</a:t>
            </a:r>
            <a:endParaRPr lang="it-IT" altLang="it-CH" sz="1000">
              <a:solidFill>
                <a:srgbClr val="000000"/>
              </a:solidFill>
            </a:endParaRPr>
          </a:p>
        </p:txBody>
      </p:sp>
      <p:sp>
        <p:nvSpPr>
          <p:cNvPr id="610314" name="Text Box 14">
            <a:extLst>
              <a:ext uri="{FF2B5EF4-FFF2-40B4-BE49-F238E27FC236}">
                <a16:creationId xmlns:a16="http://schemas.microsoft.com/office/drawing/2014/main" id="{E9E75C01-CC67-729D-3F73-EF5A8BF87C63}"/>
              </a:ext>
            </a:extLst>
          </p:cNvPr>
          <p:cNvSpPr txBox="1">
            <a:spLocks noChangeArrowheads="1"/>
          </p:cNvSpPr>
          <p:nvPr/>
        </p:nvSpPr>
        <p:spPr bwMode="auto">
          <a:xfrm>
            <a:off x="2051050" y="1916113"/>
            <a:ext cx="3384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SOMMERGIBILE TYPHOON CON MISSILI NUCLEARI</a:t>
            </a:r>
            <a:endParaRPr lang="it-IT" altLang="it-CH" sz="1000">
              <a:solidFill>
                <a:srgbClr val="000000"/>
              </a:solidFill>
            </a:endParaRPr>
          </a:p>
        </p:txBody>
      </p:sp>
      <p:sp>
        <p:nvSpPr>
          <p:cNvPr id="610315" name="Text Box 15">
            <a:extLst>
              <a:ext uri="{FF2B5EF4-FFF2-40B4-BE49-F238E27FC236}">
                <a16:creationId xmlns:a16="http://schemas.microsoft.com/office/drawing/2014/main" id="{7740472C-8B4F-22FD-7E86-922F08188644}"/>
              </a:ext>
            </a:extLst>
          </p:cNvPr>
          <p:cNvSpPr txBox="1">
            <a:spLocks noChangeArrowheads="1"/>
          </p:cNvSpPr>
          <p:nvPr/>
        </p:nvSpPr>
        <p:spPr bwMode="auto">
          <a:xfrm>
            <a:off x="5435600" y="1916113"/>
            <a:ext cx="3240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MISSILE INTERCONTINENTALE E SOTTOMARINO</a:t>
            </a:r>
            <a:endParaRPr lang="it-IT" altLang="it-CH" sz="1000">
              <a:solidFill>
                <a:srgbClr val="000000"/>
              </a:solidFill>
            </a:endParaRPr>
          </a:p>
        </p:txBody>
      </p:sp>
      <p:sp>
        <p:nvSpPr>
          <p:cNvPr id="610316" name="Text Box 16">
            <a:extLst>
              <a:ext uri="{FF2B5EF4-FFF2-40B4-BE49-F238E27FC236}">
                <a16:creationId xmlns:a16="http://schemas.microsoft.com/office/drawing/2014/main" id="{1353AA5C-D05D-0261-613A-D3210357A344}"/>
              </a:ext>
            </a:extLst>
          </p:cNvPr>
          <p:cNvSpPr txBox="1">
            <a:spLocks noChangeArrowheads="1"/>
          </p:cNvSpPr>
          <p:nvPr/>
        </p:nvSpPr>
        <p:spPr bwMode="auto">
          <a:xfrm>
            <a:off x="34925" y="4076700"/>
            <a:ext cx="25923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MISSILI ARIA-TERRA SU ELICOTTERO</a:t>
            </a:r>
            <a:endParaRPr lang="it-IT" altLang="it-CH" sz="1000">
              <a:solidFill>
                <a:srgbClr val="000000"/>
              </a:solidFill>
            </a:endParaRPr>
          </a:p>
        </p:txBody>
      </p:sp>
      <p:sp>
        <p:nvSpPr>
          <p:cNvPr id="610317" name="Text Box 17">
            <a:extLst>
              <a:ext uri="{FF2B5EF4-FFF2-40B4-BE49-F238E27FC236}">
                <a16:creationId xmlns:a16="http://schemas.microsoft.com/office/drawing/2014/main" id="{CB1AFF01-2DD0-6447-A0EF-611AF7531D48}"/>
              </a:ext>
            </a:extLst>
          </p:cNvPr>
          <p:cNvSpPr txBox="1">
            <a:spLocks noChangeArrowheads="1"/>
          </p:cNvSpPr>
          <p:nvPr/>
        </p:nvSpPr>
        <p:spPr bwMode="auto">
          <a:xfrm>
            <a:off x="3059113" y="6453188"/>
            <a:ext cx="1657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MISSILE DA CROCIERA</a:t>
            </a:r>
            <a:endParaRPr lang="it-IT" altLang="it-CH" sz="1000">
              <a:solidFill>
                <a:srgbClr val="000000"/>
              </a:solidFill>
            </a:endParaRPr>
          </a:p>
        </p:txBody>
      </p:sp>
      <p:pic>
        <p:nvPicPr>
          <p:cNvPr id="610318" name="Picture 19" descr="Patriot">
            <a:extLst>
              <a:ext uri="{FF2B5EF4-FFF2-40B4-BE49-F238E27FC236}">
                <a16:creationId xmlns:a16="http://schemas.microsoft.com/office/drawing/2014/main" id="{09624CE3-6F73-476D-4B93-DFF2C4227D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25" y="4437063"/>
            <a:ext cx="273685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0319" name="Picture 20">
            <a:extLst>
              <a:ext uri="{FF2B5EF4-FFF2-40B4-BE49-F238E27FC236}">
                <a16:creationId xmlns:a16="http://schemas.microsoft.com/office/drawing/2014/main" id="{E4FB0D20-7284-2CB8-850E-E6F7FAA6B6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16238" y="2276475"/>
            <a:ext cx="29908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0320" name="Picture 21" descr="Anti-missile">
            <a:extLst>
              <a:ext uri="{FF2B5EF4-FFF2-40B4-BE49-F238E27FC236}">
                <a16:creationId xmlns:a16="http://schemas.microsoft.com/office/drawing/2014/main" id="{6B45D745-C1E9-3ACA-C1D5-12335953BC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6325" y="4221163"/>
            <a:ext cx="2922588"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21" name="Text Box 23">
            <a:extLst>
              <a:ext uri="{FF2B5EF4-FFF2-40B4-BE49-F238E27FC236}">
                <a16:creationId xmlns:a16="http://schemas.microsoft.com/office/drawing/2014/main" id="{277EB08E-A449-0345-93D8-30582C17C505}"/>
              </a:ext>
            </a:extLst>
          </p:cNvPr>
          <p:cNvSpPr txBox="1">
            <a:spLocks noChangeArrowheads="1"/>
          </p:cNvSpPr>
          <p:nvPr/>
        </p:nvSpPr>
        <p:spPr bwMode="auto">
          <a:xfrm>
            <a:off x="107950" y="6524625"/>
            <a:ext cx="27352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MISSILE ANTIMISSILI PATRIOT</a:t>
            </a:r>
            <a:endParaRPr lang="it-IT" altLang="it-CH" sz="1000" b="1">
              <a:solidFill>
                <a:srgbClr val="000000"/>
              </a:solidFill>
            </a:endParaRPr>
          </a:p>
        </p:txBody>
      </p:sp>
      <p:pic>
        <p:nvPicPr>
          <p:cNvPr id="610322" name="Picture 25" descr="armi Missile 15">
            <a:extLst>
              <a:ext uri="{FF2B5EF4-FFF2-40B4-BE49-F238E27FC236}">
                <a16:creationId xmlns:a16="http://schemas.microsoft.com/office/drawing/2014/main" id="{0A1E45FF-6F00-ED67-E80E-F2E66D6AF28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8125" y="2205038"/>
            <a:ext cx="24971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23" name="Text Box 26">
            <a:extLst>
              <a:ext uri="{FF2B5EF4-FFF2-40B4-BE49-F238E27FC236}">
                <a16:creationId xmlns:a16="http://schemas.microsoft.com/office/drawing/2014/main" id="{E707B441-4895-C5B4-E550-D2274A62DBD2}"/>
              </a:ext>
            </a:extLst>
          </p:cNvPr>
          <p:cNvSpPr txBox="1">
            <a:spLocks noChangeArrowheads="1"/>
          </p:cNvSpPr>
          <p:nvPr/>
        </p:nvSpPr>
        <p:spPr bwMode="auto">
          <a:xfrm>
            <a:off x="2627313" y="2349500"/>
            <a:ext cx="18716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MISSILE SU FUORISTRADA</a:t>
            </a:r>
            <a:endParaRPr lang="it-IT" altLang="it-CH" sz="1000">
              <a:solidFill>
                <a:srgbClr val="000000"/>
              </a:solidFill>
            </a:endParaRPr>
          </a:p>
        </p:txBody>
      </p:sp>
      <p:sp>
        <p:nvSpPr>
          <p:cNvPr id="610324" name="Text Box 27">
            <a:extLst>
              <a:ext uri="{FF2B5EF4-FFF2-40B4-BE49-F238E27FC236}">
                <a16:creationId xmlns:a16="http://schemas.microsoft.com/office/drawing/2014/main" id="{A1D15E68-AA40-E7BC-3972-32F2C22B4274}"/>
              </a:ext>
            </a:extLst>
          </p:cNvPr>
          <p:cNvSpPr txBox="1">
            <a:spLocks noChangeArrowheads="1"/>
          </p:cNvSpPr>
          <p:nvPr/>
        </p:nvSpPr>
        <p:spPr bwMode="auto">
          <a:xfrm>
            <a:off x="6300788" y="6524625"/>
            <a:ext cx="25193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MISSILE ANTIMISSILE</a:t>
            </a:r>
            <a:endParaRPr lang="it-IT" altLang="it-CH" sz="1000" b="1">
              <a:solidFill>
                <a:srgbClr val="000000"/>
              </a:solidFill>
            </a:endParaRPr>
          </a:p>
        </p:txBody>
      </p:sp>
      <p:sp>
        <p:nvSpPr>
          <p:cNvPr id="610325" name="Text Box 28">
            <a:extLst>
              <a:ext uri="{FF2B5EF4-FFF2-40B4-BE49-F238E27FC236}">
                <a16:creationId xmlns:a16="http://schemas.microsoft.com/office/drawing/2014/main" id="{90BBFE94-9307-A227-4C8C-191D8D47C3C3}"/>
              </a:ext>
            </a:extLst>
          </p:cNvPr>
          <p:cNvSpPr txBox="1">
            <a:spLocks noChangeArrowheads="1"/>
          </p:cNvSpPr>
          <p:nvPr/>
        </p:nvSpPr>
        <p:spPr bwMode="auto">
          <a:xfrm>
            <a:off x="7380288" y="2276475"/>
            <a:ext cx="15843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ATTENZIONE : COSTA 1 MILIONE DI  $</a:t>
            </a:r>
            <a:endParaRPr lang="it-IT" altLang="it-CH" sz="1000">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olo 1">
            <a:extLst>
              <a:ext uri="{FF2B5EF4-FFF2-40B4-BE49-F238E27FC236}">
                <a16:creationId xmlns:a16="http://schemas.microsoft.com/office/drawing/2014/main" id="{D7836F53-BAE8-1732-710A-2F91B970EAAD}"/>
              </a:ext>
            </a:extLst>
          </p:cNvPr>
          <p:cNvSpPr>
            <a:spLocks noGrp="1" noChangeArrowheads="1"/>
          </p:cNvSpPr>
          <p:nvPr>
            <p:ph type="title"/>
          </p:nvPr>
        </p:nvSpPr>
        <p:spPr/>
        <p:txBody>
          <a:bodyPr/>
          <a:lstStyle/>
          <a:p>
            <a:r>
              <a:rPr lang="it-CH" altLang="it-CH"/>
              <a:t>Si cercano i compratori</a:t>
            </a:r>
          </a:p>
        </p:txBody>
      </p:sp>
      <p:sp>
        <p:nvSpPr>
          <p:cNvPr id="175107" name="Segnaposto numero diapositiva 3">
            <a:extLst>
              <a:ext uri="{FF2B5EF4-FFF2-40B4-BE49-F238E27FC236}">
                <a16:creationId xmlns:a16="http://schemas.microsoft.com/office/drawing/2014/main" id="{95A829E7-A4F3-0FF3-B526-A44FDC54526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46073A-25A0-44A7-BA9E-475EAFB5FF77}" type="slidenum">
              <a:rPr lang="it-IT" altLang="en-US" sz="1400" smtClean="0">
                <a:solidFill>
                  <a:srgbClr val="000000"/>
                </a:solidFill>
              </a:rPr>
              <a:pPr>
                <a:spcBef>
                  <a:spcPct val="0"/>
                </a:spcBef>
                <a:buFontTx/>
                <a:buNone/>
              </a:pPr>
              <a:t>24</a:t>
            </a:fld>
            <a:endParaRPr lang="it-IT" altLang="en-US" sz="1400">
              <a:solidFill>
                <a:srgbClr val="000000"/>
              </a:solidFill>
            </a:endParaRPr>
          </a:p>
        </p:txBody>
      </p:sp>
      <p:pic>
        <p:nvPicPr>
          <p:cNvPr id="175108" name="Picture 7">
            <a:extLst>
              <a:ext uri="{FF2B5EF4-FFF2-40B4-BE49-F238E27FC236}">
                <a16:creationId xmlns:a16="http://schemas.microsoft.com/office/drawing/2014/main" id="{EB771260-A738-5BC6-E01E-89F6B6BA3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663" y="2565400"/>
            <a:ext cx="1808162"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9" name="CasellaDiTesto 5">
            <a:extLst>
              <a:ext uri="{FF2B5EF4-FFF2-40B4-BE49-F238E27FC236}">
                <a16:creationId xmlns:a16="http://schemas.microsoft.com/office/drawing/2014/main" id="{4A682E94-E024-E368-64E0-6D820F53C875}"/>
              </a:ext>
            </a:extLst>
          </p:cNvPr>
          <p:cNvSpPr txBox="1">
            <a:spLocks noChangeArrowheads="1"/>
          </p:cNvSpPr>
          <p:nvPr/>
        </p:nvSpPr>
        <p:spPr bwMode="auto">
          <a:xfrm>
            <a:off x="754063" y="6021388"/>
            <a:ext cx="7562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a:t>Le persone attorno alla fabbrica rappresentano coloro che hanno già comperato almeno un’automobile e ora </a:t>
            </a:r>
            <a:r>
              <a:rPr lang="it-CH" altLang="it-CH" sz="1400" b="1" u="sng"/>
              <a:t>non ne comperano più un’altra</a:t>
            </a:r>
            <a:r>
              <a:rPr lang="it-CH" altLang="it-CH" sz="1400"/>
              <a:t>. </a:t>
            </a:r>
          </a:p>
        </p:txBody>
      </p:sp>
      <p:sp>
        <p:nvSpPr>
          <p:cNvPr id="18" name="Rettangolo 17">
            <a:extLst>
              <a:ext uri="{FF2B5EF4-FFF2-40B4-BE49-F238E27FC236}">
                <a16:creationId xmlns:a16="http://schemas.microsoft.com/office/drawing/2014/main" id="{7928FF5E-3511-7ADF-A296-F168FC96628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pic>
        <p:nvPicPr>
          <p:cNvPr id="175111" name="Picture 20" descr="Premium Vector | Car vector illustration. classic red car. cartoon  transportation.">
            <a:extLst>
              <a:ext uri="{FF2B5EF4-FFF2-40B4-BE49-F238E27FC236}">
                <a16:creationId xmlns:a16="http://schemas.microsoft.com/office/drawing/2014/main" id="{C4C26464-CBA3-570D-FD70-D657D2F9D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4429125" y="5526088"/>
            <a:ext cx="647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2" name="Picture 20" descr="Premium Vector | Car vector illustration. classic red car. cartoon  transportation.">
            <a:extLst>
              <a:ext uri="{FF2B5EF4-FFF2-40B4-BE49-F238E27FC236}">
                <a16:creationId xmlns:a16="http://schemas.microsoft.com/office/drawing/2014/main" id="{AC683751-DEF1-E7DF-036F-49AB64B553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5746750" y="1638300"/>
            <a:ext cx="5476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3" name="Picture 20" descr="Premium Vector | Car vector illustration. classic red car. cartoon  transportation.">
            <a:extLst>
              <a:ext uri="{FF2B5EF4-FFF2-40B4-BE49-F238E27FC236}">
                <a16:creationId xmlns:a16="http://schemas.microsoft.com/office/drawing/2014/main" id="{B0B5B665-DEC0-19DE-0FD2-0B37137E01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1460500" y="1838325"/>
            <a:ext cx="5397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4" name="Picture 20" descr="Premium Vector | Car vector illustration. classic red car. cartoon  transportation.">
            <a:extLst>
              <a:ext uri="{FF2B5EF4-FFF2-40B4-BE49-F238E27FC236}">
                <a16:creationId xmlns:a16="http://schemas.microsoft.com/office/drawing/2014/main" id="{BEB7FFB5-43FB-52AF-1CB1-CF55C6CD0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1978025" y="5037138"/>
            <a:ext cx="5730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5" name="Picture 20" descr="Premium Vector | Car vector illustration. classic red car. cartoon  transportation.">
            <a:extLst>
              <a:ext uri="{FF2B5EF4-FFF2-40B4-BE49-F238E27FC236}">
                <a16:creationId xmlns:a16="http://schemas.microsoft.com/office/drawing/2014/main" id="{A68C7475-58DD-F07E-9107-F04E25AA6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2317750" y="3375025"/>
            <a:ext cx="7651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6" name="Picture 20" descr="Premium Vector | Car vector illustration. classic red car. cartoon  transportation.">
            <a:extLst>
              <a:ext uri="{FF2B5EF4-FFF2-40B4-BE49-F238E27FC236}">
                <a16:creationId xmlns:a16="http://schemas.microsoft.com/office/drawing/2014/main" id="{DA36ECDC-9558-ABC5-BC2D-FD52954DE4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3460750" y="2152650"/>
            <a:ext cx="80168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7" name="Picture 20" descr="Premium Vector | Car vector illustration. classic red car. cartoon  transportation.">
            <a:extLst>
              <a:ext uri="{FF2B5EF4-FFF2-40B4-BE49-F238E27FC236}">
                <a16:creationId xmlns:a16="http://schemas.microsoft.com/office/drawing/2014/main" id="{C8FB5EAD-A9D1-8454-A54C-E020279770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5262563" y="2997200"/>
            <a:ext cx="7651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8" name="Picture 20" descr="Premium Vector | Car vector illustration. classic red car. cartoon  transportation.">
            <a:extLst>
              <a:ext uri="{FF2B5EF4-FFF2-40B4-BE49-F238E27FC236}">
                <a16:creationId xmlns:a16="http://schemas.microsoft.com/office/drawing/2014/main" id="{D85FF3E4-BB79-9D62-CAD4-81B9FCAA36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4189413" y="4097338"/>
            <a:ext cx="7651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9" name="Picture 20" descr="Premium Vector | Car vector illustration. classic red car. cartoon  transportation.">
            <a:extLst>
              <a:ext uri="{FF2B5EF4-FFF2-40B4-BE49-F238E27FC236}">
                <a16:creationId xmlns:a16="http://schemas.microsoft.com/office/drawing/2014/main" id="{8C16406F-520A-7B28-7ADA-A5BA8EA6F2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7743825" y="3105150"/>
            <a:ext cx="5730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0" name="Picture 20" descr="Premium Vector | Car vector illustration. classic red car. cartoon  transportation.">
            <a:extLst>
              <a:ext uri="{FF2B5EF4-FFF2-40B4-BE49-F238E27FC236}">
                <a16:creationId xmlns:a16="http://schemas.microsoft.com/office/drawing/2014/main" id="{8D0CB0DC-2AA4-6100-EBA4-1B2695786E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5910263" y="4538663"/>
            <a:ext cx="67468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1" name="Picture 20" descr="Premium Vector | Car vector illustration. classic red car. cartoon  transportation.">
            <a:extLst>
              <a:ext uri="{FF2B5EF4-FFF2-40B4-BE49-F238E27FC236}">
                <a16:creationId xmlns:a16="http://schemas.microsoft.com/office/drawing/2014/main" id="{BFFB314F-05D6-E0B5-A278-6A5A277D6C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7456488" y="3444875"/>
            <a:ext cx="573087"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2" name="Immagine 12">
            <a:extLst>
              <a:ext uri="{FF2B5EF4-FFF2-40B4-BE49-F238E27FC236}">
                <a16:creationId xmlns:a16="http://schemas.microsoft.com/office/drawing/2014/main" id="{72961F0F-EF6F-B5F2-B7DF-D352A3528F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5450" y="3429000"/>
            <a:ext cx="3984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3" name="Picture 20" descr="Premium Vector | Car vector illustration. classic red car. cartoon  transportation.">
            <a:extLst>
              <a:ext uri="{FF2B5EF4-FFF2-40B4-BE49-F238E27FC236}">
                <a16:creationId xmlns:a16="http://schemas.microsoft.com/office/drawing/2014/main" id="{27FDC6C3-C533-C1EA-C2ED-6DC9A577B5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277813" y="298450"/>
            <a:ext cx="50958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4" name="Immagine 15">
            <a:extLst>
              <a:ext uri="{FF2B5EF4-FFF2-40B4-BE49-F238E27FC236}">
                <a16:creationId xmlns:a16="http://schemas.microsoft.com/office/drawing/2014/main" id="{4E2EB31C-2043-CE06-A3E7-4C67680A7C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0263" y="3284538"/>
            <a:ext cx="1889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5" name="Picture 4" descr="Five Persons Employees Stand Together Stock Illustration 454784008 |  Shutterstock">
            <a:extLst>
              <a:ext uri="{FF2B5EF4-FFF2-40B4-BE49-F238E27FC236}">
                <a16:creationId xmlns:a16="http://schemas.microsoft.com/office/drawing/2014/main" id="{AEBA1583-C2CF-62FE-93CE-52640F7C73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840" t="6044" r="75845" b="12247"/>
          <a:stretch>
            <a:fillRect/>
          </a:stretch>
        </p:blipFill>
        <p:spPr bwMode="auto">
          <a:xfrm>
            <a:off x="3944938" y="4008438"/>
            <a:ext cx="195262"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6" name="Picture 6" descr="Five Persons Employees Stand Together Stock Illustration 454784008 |  Shutterstock">
            <a:extLst>
              <a:ext uri="{FF2B5EF4-FFF2-40B4-BE49-F238E27FC236}">
                <a16:creationId xmlns:a16="http://schemas.microsoft.com/office/drawing/2014/main" id="{D6BA9412-23BE-1422-7B94-791FEE551C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8408" t="6212" r="22971" b="15326"/>
          <a:stretch>
            <a:fillRect/>
          </a:stretch>
        </p:blipFill>
        <p:spPr bwMode="auto">
          <a:xfrm>
            <a:off x="6008688" y="2851150"/>
            <a:ext cx="1651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7" name="Picture 6" descr="Five Persons Employees Stand Together Stock Illustration 454784008 |  Shutterstock">
            <a:extLst>
              <a:ext uri="{FF2B5EF4-FFF2-40B4-BE49-F238E27FC236}">
                <a16:creationId xmlns:a16="http://schemas.microsoft.com/office/drawing/2014/main" id="{8D1E1FB8-B55C-EB7B-A00B-15661B1245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0331" t="9534" r="41759" b="14204"/>
          <a:stretch>
            <a:fillRect/>
          </a:stretch>
        </p:blipFill>
        <p:spPr bwMode="auto">
          <a:xfrm>
            <a:off x="4230688" y="2078038"/>
            <a:ext cx="198437"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8" name="Picture 6" descr="Five Persons Employees Stand Together Stock Illustration 454784008 |  Shutterstock">
            <a:extLst>
              <a:ext uri="{FF2B5EF4-FFF2-40B4-BE49-F238E27FC236}">
                <a16:creationId xmlns:a16="http://schemas.microsoft.com/office/drawing/2014/main" id="{59471589-7346-403B-F931-D84213BAA6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58685" t="9091" r="23500" b="15584"/>
          <a:stretch>
            <a:fillRect/>
          </a:stretch>
        </p:blipFill>
        <p:spPr bwMode="auto">
          <a:xfrm>
            <a:off x="1274763" y="1790700"/>
            <a:ext cx="1317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9" name="Picture 6" descr="Five Persons Employees Stand Together Stock Illustration 454784008 |  Shutterstock">
            <a:extLst>
              <a:ext uri="{FF2B5EF4-FFF2-40B4-BE49-F238E27FC236}">
                <a16:creationId xmlns:a16="http://schemas.microsoft.com/office/drawing/2014/main" id="{95C58DCC-57F6-AAE0-2124-9CA6A9AB62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5701" t="9888" r="78398" b="14098"/>
          <a:stretch>
            <a:fillRect/>
          </a:stretch>
        </p:blipFill>
        <p:spPr bwMode="auto">
          <a:xfrm>
            <a:off x="830263" y="274638"/>
            <a:ext cx="1365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0" name="Picture 8" descr="Ejecutivos Serios: Over 191,642 Royalty-Free Licensable Stock Photos |  Shutterstock">
            <a:extLst>
              <a:ext uri="{FF2B5EF4-FFF2-40B4-BE49-F238E27FC236}">
                <a16:creationId xmlns:a16="http://schemas.microsoft.com/office/drawing/2014/main" id="{820DD4A5-7E38-5CAB-B572-AB0562B2631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76103" t="12469" r="10468" b="16447"/>
          <a:stretch>
            <a:fillRect/>
          </a:stretch>
        </p:blipFill>
        <p:spPr bwMode="auto">
          <a:xfrm>
            <a:off x="4230688" y="5387975"/>
            <a:ext cx="1492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1" name="Picture 10" descr="Ejecutivos Serios: Over 191,642 Royalty-Free Licensable Stock Photos |  Shutterstock">
            <a:extLst>
              <a:ext uri="{FF2B5EF4-FFF2-40B4-BE49-F238E27FC236}">
                <a16:creationId xmlns:a16="http://schemas.microsoft.com/office/drawing/2014/main" id="{26CF2E66-1D14-F4B8-5FA4-C1D8B4ED65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23157" t="10262" r="57895" b="16429"/>
          <a:stretch>
            <a:fillRect/>
          </a:stretch>
        </p:blipFill>
        <p:spPr bwMode="auto">
          <a:xfrm>
            <a:off x="6581775" y="4618038"/>
            <a:ext cx="1714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2" name="Picture 10" descr="Ejecutivos Serios: Over 191,642 Royalty-Free Licensable Stock Photos |  Shutterstock">
            <a:extLst>
              <a:ext uri="{FF2B5EF4-FFF2-40B4-BE49-F238E27FC236}">
                <a16:creationId xmlns:a16="http://schemas.microsoft.com/office/drawing/2014/main" id="{1D0EAD0C-3CBE-E4DD-B17F-79DE9F89BE2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23932" t="9012" r="55257" b="15623"/>
          <a:stretch>
            <a:fillRect/>
          </a:stretch>
        </p:blipFill>
        <p:spPr bwMode="auto">
          <a:xfrm>
            <a:off x="6340475" y="1577975"/>
            <a:ext cx="1825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3" name="Picture 10" descr="Ejecutivos Serios: Over 191,642 Royalty-Free Licensable Stock Photos |  Shutterstock">
            <a:extLst>
              <a:ext uri="{FF2B5EF4-FFF2-40B4-BE49-F238E27FC236}">
                <a16:creationId xmlns:a16="http://schemas.microsoft.com/office/drawing/2014/main" id="{7FE84B05-8955-6691-FADB-CE3FC52833C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43742" t="12639" r="41739" b="15321"/>
          <a:stretch>
            <a:fillRect/>
          </a:stretch>
        </p:blipFill>
        <p:spPr bwMode="auto">
          <a:xfrm>
            <a:off x="1743075" y="4940300"/>
            <a:ext cx="17145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igura a mano libera: forma 1">
            <a:extLst>
              <a:ext uri="{FF2B5EF4-FFF2-40B4-BE49-F238E27FC236}">
                <a16:creationId xmlns:a16="http://schemas.microsoft.com/office/drawing/2014/main" id="{96D39508-AFDB-BC73-A92F-92F39B87862F}"/>
              </a:ext>
            </a:extLst>
          </p:cNvPr>
          <p:cNvSpPr/>
          <p:nvPr/>
        </p:nvSpPr>
        <p:spPr>
          <a:xfrm rot="625284">
            <a:off x="3516313" y="3030538"/>
            <a:ext cx="215900" cy="214312"/>
          </a:xfrm>
          <a:custGeom>
            <a:avLst/>
            <a:gdLst>
              <a:gd name="connsiteX0" fmla="*/ 69315 w 294857"/>
              <a:gd name="connsiteY0" fmla="*/ 0 h 203368"/>
              <a:gd name="connsiteX1" fmla="*/ 8355 w 294857"/>
              <a:gd name="connsiteY1" fmla="*/ 189411 h 203368"/>
              <a:gd name="connsiteX2" fmla="*/ 30126 w 294857"/>
              <a:gd name="connsiteY2" fmla="*/ 176348 h 203368"/>
              <a:gd name="connsiteX3" fmla="*/ 276143 w 294857"/>
              <a:gd name="connsiteY3" fmla="*/ 74023 h 203368"/>
              <a:gd name="connsiteX4" fmla="*/ 278321 w 294857"/>
              <a:gd name="connsiteY4" fmla="*/ 74023 h 203368"/>
              <a:gd name="connsiteX5" fmla="*/ 282675 w 294857"/>
              <a:gd name="connsiteY5" fmla="*/ 69668 h 20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857" h="203368">
                <a:moveTo>
                  <a:pt x="69315" y="0"/>
                </a:moveTo>
                <a:cubicBezTo>
                  <a:pt x="42100" y="80010"/>
                  <a:pt x="14886" y="160020"/>
                  <a:pt x="8355" y="189411"/>
                </a:cubicBezTo>
                <a:cubicBezTo>
                  <a:pt x="1824" y="218802"/>
                  <a:pt x="-14505" y="195579"/>
                  <a:pt x="30126" y="176348"/>
                </a:cubicBezTo>
                <a:cubicBezTo>
                  <a:pt x="74757" y="157117"/>
                  <a:pt x="234777" y="91077"/>
                  <a:pt x="276143" y="74023"/>
                </a:cubicBezTo>
                <a:cubicBezTo>
                  <a:pt x="317509" y="56969"/>
                  <a:pt x="277232" y="74749"/>
                  <a:pt x="278321" y="74023"/>
                </a:cubicBezTo>
                <a:cubicBezTo>
                  <a:pt x="279410" y="73297"/>
                  <a:pt x="281042" y="71482"/>
                  <a:pt x="282675" y="69668"/>
                </a:cubicBezTo>
              </a:path>
            </a:pathLst>
          </a:cu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1"/>
              </a:solidFill>
            </a:endParaRPr>
          </a:p>
        </p:txBody>
      </p:sp>
      <p:sp>
        <p:nvSpPr>
          <p:cNvPr id="3" name="Figura a mano libera: forma 2">
            <a:extLst>
              <a:ext uri="{FF2B5EF4-FFF2-40B4-BE49-F238E27FC236}">
                <a16:creationId xmlns:a16="http://schemas.microsoft.com/office/drawing/2014/main" id="{08548AD4-ED40-B84E-AD2D-5FB51641F765}"/>
              </a:ext>
            </a:extLst>
          </p:cNvPr>
          <p:cNvSpPr/>
          <p:nvPr/>
        </p:nvSpPr>
        <p:spPr>
          <a:xfrm rot="877745">
            <a:off x="3614738" y="3098800"/>
            <a:ext cx="204787" cy="217488"/>
          </a:xfrm>
          <a:custGeom>
            <a:avLst/>
            <a:gdLst>
              <a:gd name="connsiteX0" fmla="*/ 69315 w 294857"/>
              <a:gd name="connsiteY0" fmla="*/ 0 h 203368"/>
              <a:gd name="connsiteX1" fmla="*/ 8355 w 294857"/>
              <a:gd name="connsiteY1" fmla="*/ 189411 h 203368"/>
              <a:gd name="connsiteX2" fmla="*/ 30126 w 294857"/>
              <a:gd name="connsiteY2" fmla="*/ 176348 h 203368"/>
              <a:gd name="connsiteX3" fmla="*/ 276143 w 294857"/>
              <a:gd name="connsiteY3" fmla="*/ 74023 h 203368"/>
              <a:gd name="connsiteX4" fmla="*/ 278321 w 294857"/>
              <a:gd name="connsiteY4" fmla="*/ 74023 h 203368"/>
              <a:gd name="connsiteX5" fmla="*/ 282675 w 294857"/>
              <a:gd name="connsiteY5" fmla="*/ 69668 h 20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857" h="203368">
                <a:moveTo>
                  <a:pt x="69315" y="0"/>
                </a:moveTo>
                <a:cubicBezTo>
                  <a:pt x="42100" y="80010"/>
                  <a:pt x="14886" y="160020"/>
                  <a:pt x="8355" y="189411"/>
                </a:cubicBezTo>
                <a:cubicBezTo>
                  <a:pt x="1824" y="218802"/>
                  <a:pt x="-14505" y="195579"/>
                  <a:pt x="30126" y="176348"/>
                </a:cubicBezTo>
                <a:cubicBezTo>
                  <a:pt x="74757" y="157117"/>
                  <a:pt x="234777" y="91077"/>
                  <a:pt x="276143" y="74023"/>
                </a:cubicBezTo>
                <a:cubicBezTo>
                  <a:pt x="317509" y="56969"/>
                  <a:pt x="277232" y="74749"/>
                  <a:pt x="278321" y="74023"/>
                </a:cubicBezTo>
                <a:cubicBezTo>
                  <a:pt x="279410" y="73297"/>
                  <a:pt x="281042" y="71482"/>
                  <a:pt x="282675" y="69668"/>
                </a:cubicBezTo>
              </a:path>
            </a:pathLst>
          </a:cu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1"/>
              </a:solidFill>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2354" name="Segnaposto numero diapositiva 1">
            <a:extLst>
              <a:ext uri="{FF2B5EF4-FFF2-40B4-BE49-F238E27FC236}">
                <a16:creationId xmlns:a16="http://schemas.microsoft.com/office/drawing/2014/main" id="{28D893F0-3D49-8BAF-66B5-05B736799980}"/>
              </a:ext>
            </a:extLst>
          </p:cNvPr>
          <p:cNvSpPr>
            <a:spLocks noGrp="1"/>
          </p:cNvSpPr>
          <p:nvPr>
            <p:ph type="sldNum" sz="quarter" idx="12"/>
          </p:nvPr>
        </p:nvSpPr>
        <p:spPr>
          <a:xfrm>
            <a:off x="7591425" y="6237288"/>
            <a:ext cx="8016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20A24A-1964-4050-B37E-E4B810257290}" type="slidenum">
              <a:rPr lang="it-IT" altLang="en-US" sz="1400" smtClean="0"/>
              <a:pPr>
                <a:spcBef>
                  <a:spcPct val="0"/>
                </a:spcBef>
                <a:buFontTx/>
                <a:buNone/>
              </a:pPr>
              <a:t>240</a:t>
            </a:fld>
            <a:endParaRPr lang="it-IT" altLang="en-US" sz="1400"/>
          </a:p>
        </p:txBody>
      </p:sp>
      <p:pic>
        <p:nvPicPr>
          <p:cNvPr id="612355" name="Picture 2">
            <a:extLst>
              <a:ext uri="{FF2B5EF4-FFF2-40B4-BE49-F238E27FC236}">
                <a16:creationId xmlns:a16="http://schemas.microsoft.com/office/drawing/2014/main" id="{CC960A05-00EE-601D-D48A-6729D4805B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38"/>
          <a:stretch>
            <a:fillRect/>
          </a:stretch>
        </p:blipFill>
        <p:spPr bwMode="auto">
          <a:xfrm>
            <a:off x="773113" y="430213"/>
            <a:ext cx="7620000" cy="56991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2356" name="CasellaDiTesto 2">
            <a:extLst>
              <a:ext uri="{FF2B5EF4-FFF2-40B4-BE49-F238E27FC236}">
                <a16:creationId xmlns:a16="http://schemas.microsoft.com/office/drawing/2014/main" id="{FA20E95D-BF4D-7DB6-EB24-E7B37F63E844}"/>
              </a:ext>
            </a:extLst>
          </p:cNvPr>
          <p:cNvSpPr txBox="1">
            <a:spLocks noChangeArrowheads="1"/>
          </p:cNvSpPr>
          <p:nvPr/>
        </p:nvSpPr>
        <p:spPr bwMode="auto">
          <a:xfrm>
            <a:off x="2484438" y="62372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Quanto costerà …e a cosa servirà?</a:t>
            </a:r>
            <a:endParaRPr lang="it-IT" altLang="it-CH" sz="1800">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02" name="Segnaposto numero diapositiva 1">
            <a:extLst>
              <a:ext uri="{FF2B5EF4-FFF2-40B4-BE49-F238E27FC236}">
                <a16:creationId xmlns:a16="http://schemas.microsoft.com/office/drawing/2014/main" id="{A0FBBF7B-87C3-65EE-CCCA-62D98235214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8CDF3F6-75A0-4892-AB03-F319484D7FE3}" type="slidenum">
              <a:rPr lang="it-IT" altLang="en-US" sz="1400" smtClean="0"/>
              <a:pPr>
                <a:spcBef>
                  <a:spcPct val="0"/>
                </a:spcBef>
                <a:buFontTx/>
                <a:buNone/>
              </a:pPr>
              <a:t>241</a:t>
            </a:fld>
            <a:endParaRPr lang="it-IT" altLang="en-US" sz="1400"/>
          </a:p>
        </p:txBody>
      </p:sp>
      <p:pic>
        <p:nvPicPr>
          <p:cNvPr id="614403" name="Picture 2">
            <a:extLst>
              <a:ext uri="{FF2B5EF4-FFF2-40B4-BE49-F238E27FC236}">
                <a16:creationId xmlns:a16="http://schemas.microsoft.com/office/drawing/2014/main" id="{E1DA260B-87D8-45DC-E322-08BED90315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6613"/>
            <a:ext cx="914400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04" name="CasellaDiTesto 2">
            <a:extLst>
              <a:ext uri="{FF2B5EF4-FFF2-40B4-BE49-F238E27FC236}">
                <a16:creationId xmlns:a16="http://schemas.microsoft.com/office/drawing/2014/main" id="{D5C5C463-1A95-E9D4-C44F-DEE7FDE34737}"/>
              </a:ext>
            </a:extLst>
          </p:cNvPr>
          <p:cNvSpPr txBox="1">
            <a:spLocks noChangeArrowheads="1"/>
          </p:cNvSpPr>
          <p:nvPr/>
        </p:nvSpPr>
        <p:spPr bwMode="auto">
          <a:xfrm>
            <a:off x="431800" y="5661025"/>
            <a:ext cx="828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solidFill>
                  <a:srgbClr val="FFFFFF"/>
                </a:solidFill>
              </a:rPr>
              <a:t>A cosa è servita e quanto è costata questa «ferraglia» ?</a:t>
            </a:r>
            <a:endParaRPr lang="it-IT" altLang="it-CH" sz="24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Segnaposto numero diapositiva 1">
            <a:extLst>
              <a:ext uri="{FF2B5EF4-FFF2-40B4-BE49-F238E27FC236}">
                <a16:creationId xmlns:a16="http://schemas.microsoft.com/office/drawing/2014/main" id="{74C35826-4D84-2698-2A70-99A9DD12BE32}"/>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E145E9-22D1-4300-855A-42573D7B9D43}" type="slidenum">
              <a:rPr lang="it-IT" altLang="en-US" sz="1400" b="1" smtClean="0"/>
              <a:pPr>
                <a:spcBef>
                  <a:spcPct val="0"/>
                </a:spcBef>
                <a:buFontTx/>
                <a:buNone/>
              </a:pPr>
              <a:t>242</a:t>
            </a:fld>
            <a:endParaRPr lang="it-IT" altLang="en-US" sz="1400" b="1"/>
          </a:p>
        </p:txBody>
      </p:sp>
      <p:sp>
        <p:nvSpPr>
          <p:cNvPr id="616451" name="CasellaDiTesto 3">
            <a:extLst>
              <a:ext uri="{FF2B5EF4-FFF2-40B4-BE49-F238E27FC236}">
                <a16:creationId xmlns:a16="http://schemas.microsoft.com/office/drawing/2014/main" id="{11EFACDD-D75A-F5A0-790B-C052AFC5CC7C}"/>
              </a:ext>
            </a:extLst>
          </p:cNvPr>
          <p:cNvSpPr txBox="1">
            <a:spLocks noChangeArrowheads="1"/>
          </p:cNvSpPr>
          <p:nvPr/>
        </p:nvSpPr>
        <p:spPr bwMode="auto">
          <a:xfrm>
            <a:off x="1403350" y="4868863"/>
            <a:ext cx="6543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Alcune delle circa 7000! testate nucleari USA in un deposito. In questo solo deposito c’è sufficiente materiale fissile per cancellare una buona parte dell’umanità. </a:t>
            </a:r>
          </a:p>
        </p:txBody>
      </p:sp>
      <p:pic>
        <p:nvPicPr>
          <p:cNvPr id="616452" name="Immagine 4">
            <a:extLst>
              <a:ext uri="{FF2B5EF4-FFF2-40B4-BE49-F238E27FC236}">
                <a16:creationId xmlns:a16="http://schemas.microsoft.com/office/drawing/2014/main" id="{5F6D79B5-BE1B-B10A-A085-CD6B4B0F14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388" y="1341438"/>
            <a:ext cx="8531225" cy="3238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6453" name="CasellaDiTesto 2">
            <a:extLst>
              <a:ext uri="{FF2B5EF4-FFF2-40B4-BE49-F238E27FC236}">
                <a16:creationId xmlns:a16="http://schemas.microsoft.com/office/drawing/2014/main" id="{4DCE4199-3493-3599-00B4-C0263CF846B5}"/>
              </a:ext>
            </a:extLst>
          </p:cNvPr>
          <p:cNvSpPr txBox="1">
            <a:spLocks noChangeArrowheads="1"/>
          </p:cNvSpPr>
          <p:nvPr/>
        </p:nvSpPr>
        <p:spPr bwMode="auto">
          <a:xfrm>
            <a:off x="2411413" y="895350"/>
            <a:ext cx="4049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CH" sz="1800">
                <a:solidFill>
                  <a:srgbClr val="FFFFFF"/>
                </a:solidFill>
              </a:rPr>
              <a:t>Quanto costano.... e a cosa servono?</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8498" name="Segnaposto numero diapositiva 4">
            <a:extLst>
              <a:ext uri="{FF2B5EF4-FFF2-40B4-BE49-F238E27FC236}">
                <a16:creationId xmlns:a16="http://schemas.microsoft.com/office/drawing/2014/main" id="{48378947-F967-3EC2-F01A-01A8E392B4F4}"/>
              </a:ext>
            </a:extLst>
          </p:cNvPr>
          <p:cNvSpPr>
            <a:spLocks noGrp="1"/>
          </p:cNvSpPr>
          <p:nvPr>
            <p:ph type="sldNum" sz="quarter" idx="12"/>
          </p:nvPr>
        </p:nvSpPr>
        <p:spPr>
          <a:xfrm>
            <a:off x="7462838" y="5883275"/>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2C783EA-847B-48D7-9A23-2B2F895672A9}" type="slidenum">
              <a:rPr lang="it-IT" altLang="en-US" sz="1400" smtClean="0"/>
              <a:pPr>
                <a:spcBef>
                  <a:spcPct val="0"/>
                </a:spcBef>
                <a:buFontTx/>
                <a:buNone/>
              </a:pPr>
              <a:t>243</a:t>
            </a:fld>
            <a:endParaRPr lang="it-IT" altLang="en-US" sz="1400"/>
          </a:p>
        </p:txBody>
      </p:sp>
      <p:sp>
        <p:nvSpPr>
          <p:cNvPr id="618499" name="CasellaDiTesto 6">
            <a:extLst>
              <a:ext uri="{FF2B5EF4-FFF2-40B4-BE49-F238E27FC236}">
                <a16:creationId xmlns:a16="http://schemas.microsoft.com/office/drawing/2014/main" id="{B97CDA69-7578-7D16-FE24-1B4E58B5C6E5}"/>
              </a:ext>
            </a:extLst>
          </p:cNvPr>
          <p:cNvSpPr txBox="1">
            <a:spLocks noChangeArrowheads="1"/>
          </p:cNvSpPr>
          <p:nvPr/>
        </p:nvSpPr>
        <p:spPr bwMode="auto">
          <a:xfrm>
            <a:off x="884238" y="5848350"/>
            <a:ext cx="6207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L’improbabile rimorso di coscienza – l’etica degli armamenti</a:t>
            </a:r>
          </a:p>
        </p:txBody>
      </p:sp>
      <p:pic>
        <p:nvPicPr>
          <p:cNvPr id="917509" name="Picture 5" descr="C:\Users\Enrico\Desktop\Arms jpeg.jpg">
            <a:extLst>
              <a:ext uri="{FF2B5EF4-FFF2-40B4-BE49-F238E27FC236}">
                <a16:creationId xmlns:a16="http://schemas.microsoft.com/office/drawing/2014/main" id="{FBA10BAD-7AE9-031F-5093-2B10A8063B4A}"/>
              </a:ext>
            </a:extLst>
          </p:cNvPr>
          <p:cNvPicPr>
            <a:picLocks noChangeAspect="1" noChangeArrowheads="1"/>
          </p:cNvPicPr>
          <p:nvPr/>
        </p:nvPicPr>
        <p:blipFill>
          <a:blip r:embed="rId4"/>
          <a:srcRect/>
          <a:stretch>
            <a:fillRect/>
          </a:stretch>
        </p:blipFill>
        <p:spPr bwMode="auto">
          <a:xfrm>
            <a:off x="939800" y="836613"/>
            <a:ext cx="7181850" cy="4892675"/>
          </a:xfrm>
          <a:prstGeom prst="rect">
            <a:avLst/>
          </a:prstGeom>
          <a:ln w="9525">
            <a:solidFill>
              <a:schemeClr val="accent4">
                <a:lumMod val="10000"/>
              </a:schemeClr>
            </a:solid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DDE46F73-0189-30C4-0EC1-77D41BF382F0}"/>
              </a:ext>
            </a:extLst>
          </p:cNvPr>
          <p:cNvSpPr txBox="1"/>
          <p:nvPr/>
        </p:nvSpPr>
        <p:spPr>
          <a:xfrm>
            <a:off x="1212850" y="1196975"/>
            <a:ext cx="3214688" cy="738188"/>
          </a:xfrm>
          <a:prstGeom prst="rect">
            <a:avLst/>
          </a:prstGeom>
          <a:solidFill>
            <a:schemeClr val="tx1"/>
          </a:solidFill>
        </p:spPr>
        <p:txBody>
          <a:bodyPr>
            <a:spAutoFit/>
          </a:bodyPr>
          <a:lstStyle/>
          <a:p>
            <a:pPr eaLnBrk="1" hangingPunct="1">
              <a:defRPr/>
            </a:pPr>
            <a:r>
              <a:rPr lang="it-CH" sz="1400" b="1" dirty="0">
                <a:solidFill>
                  <a:schemeClr val="accent4">
                    <a:lumMod val="10000"/>
                  </a:schemeClr>
                </a:solidFill>
                <a:latin typeface="Arial" charset="0"/>
                <a:cs typeface="Arial" charset="0"/>
              </a:rPr>
              <a:t>Pensi anche ai posti di lavoro, alla base esistenziale per molte famiglie nel mio paese…!</a:t>
            </a:r>
          </a:p>
        </p:txBody>
      </p:sp>
    </p:spTree>
  </p:cSld>
  <p:clrMapOvr>
    <a:overrideClrMapping bg1="dk2" tx1="lt1" bg2="dk1" tx2="lt2" accent1="accent1" accent2="accent2" accent3="accent3" accent4="accent4" accent5="accent5" accent6="accent6" hlink="hlink" folHlink="folHlink"/>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Slide Number Placeholder 1">
            <a:extLst>
              <a:ext uri="{FF2B5EF4-FFF2-40B4-BE49-F238E27FC236}">
                <a16:creationId xmlns:a16="http://schemas.microsoft.com/office/drawing/2014/main" id="{C14639BB-56CD-4D1A-F197-5975DBBBF20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A6F240B-9A56-411E-8C36-EFAB2260B786}" type="slidenum">
              <a:rPr lang="it-IT" altLang="en-US" sz="1400" smtClean="0">
                <a:solidFill>
                  <a:srgbClr val="000000"/>
                </a:solidFill>
              </a:rPr>
              <a:pPr>
                <a:spcBef>
                  <a:spcPct val="0"/>
                </a:spcBef>
                <a:buFontTx/>
                <a:buNone/>
              </a:pPr>
              <a:t>244</a:t>
            </a:fld>
            <a:endParaRPr lang="it-IT" altLang="en-US" sz="1400">
              <a:solidFill>
                <a:srgbClr val="000000"/>
              </a:solidFill>
            </a:endParaRPr>
          </a:p>
        </p:txBody>
      </p:sp>
      <p:sp>
        <p:nvSpPr>
          <p:cNvPr id="620547" name="TextBox 2">
            <a:extLst>
              <a:ext uri="{FF2B5EF4-FFF2-40B4-BE49-F238E27FC236}">
                <a16:creationId xmlns:a16="http://schemas.microsoft.com/office/drawing/2014/main" id="{2D7A6034-7947-CA22-E096-A88AED058D47}"/>
              </a:ext>
            </a:extLst>
          </p:cNvPr>
          <p:cNvSpPr txBox="1">
            <a:spLocks noChangeArrowheads="1"/>
          </p:cNvSpPr>
          <p:nvPr/>
        </p:nvSpPr>
        <p:spPr bwMode="auto">
          <a:xfrm>
            <a:off x="1428750" y="1500188"/>
            <a:ext cx="692943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u="sng">
                <a:solidFill>
                  <a:srgbClr val="FF0000"/>
                </a:solidFill>
              </a:rPr>
              <a:t>CI SONO ANCORA MOLTI DISOCCUPATI!</a:t>
            </a:r>
          </a:p>
          <a:p>
            <a:pPr eaLnBrk="1" hangingPunct="1">
              <a:spcBef>
                <a:spcPct val="0"/>
              </a:spcBef>
              <a:buFontTx/>
              <a:buNone/>
            </a:pPr>
            <a:endParaRPr lang="it-CH" altLang="it-CH" sz="2000" b="1" u="sng">
              <a:solidFill>
                <a:srgbClr val="000000"/>
              </a:solidFill>
            </a:endParaRPr>
          </a:p>
          <a:p>
            <a:pPr eaLnBrk="1" hangingPunct="1">
              <a:spcBef>
                <a:spcPct val="0"/>
              </a:spcBef>
              <a:buFontTx/>
              <a:buNone/>
            </a:pPr>
            <a:endParaRPr lang="it-CH" altLang="it-CH" sz="2000" b="1" u="sng">
              <a:solidFill>
                <a:srgbClr val="000000"/>
              </a:solidFill>
            </a:endParaRPr>
          </a:p>
          <a:p>
            <a:pPr eaLnBrk="1" hangingPunct="1">
              <a:spcBef>
                <a:spcPct val="0"/>
              </a:spcBef>
              <a:buFontTx/>
              <a:buNone/>
            </a:pPr>
            <a:r>
              <a:rPr lang="it-CH" altLang="it-CH" sz="2000" b="1" u="sng">
                <a:solidFill>
                  <a:srgbClr val="000000"/>
                </a:solidFill>
              </a:rPr>
              <a:t>I sindacati reclamano</a:t>
            </a:r>
          </a:p>
          <a:p>
            <a:pPr eaLnBrk="1" hangingPunct="1">
              <a:spcBef>
                <a:spcPct val="0"/>
              </a:spcBef>
              <a:buFontTx/>
              <a:buNone/>
            </a:pPr>
            <a:r>
              <a:rPr lang="it-CH" altLang="it-CH" sz="1400" b="1">
                <a:solidFill>
                  <a:srgbClr val="000000"/>
                </a:solidFill>
              </a:rPr>
              <a:t>(si deve occupare i senza lavoro).</a:t>
            </a:r>
          </a:p>
          <a:p>
            <a:pPr eaLnBrk="1" hangingPunct="1">
              <a:spcBef>
                <a:spcPct val="0"/>
              </a:spcBef>
              <a:buFontTx/>
              <a:buNone/>
            </a:pPr>
            <a:endParaRPr lang="it-CH" altLang="it-CH" sz="2000" b="1" u="sng">
              <a:solidFill>
                <a:srgbClr val="000000"/>
              </a:solidFill>
            </a:endParaRPr>
          </a:p>
          <a:p>
            <a:pPr eaLnBrk="1" hangingPunct="1">
              <a:spcBef>
                <a:spcPct val="0"/>
              </a:spcBef>
              <a:buFontTx/>
              <a:buNone/>
            </a:pPr>
            <a:r>
              <a:rPr lang="it-CH" altLang="it-CH" sz="2000" b="1" u="sng">
                <a:solidFill>
                  <a:srgbClr val="000000"/>
                </a:solidFill>
              </a:rPr>
              <a:t>L’economia reclama                                                                          </a:t>
            </a:r>
            <a:r>
              <a:rPr lang="it-CH" altLang="it-CH" sz="1400" b="1">
                <a:solidFill>
                  <a:srgbClr val="000000"/>
                </a:solidFill>
              </a:rPr>
              <a:t>(potrebbe guadagnare molto di più).</a:t>
            </a:r>
          </a:p>
          <a:p>
            <a:pPr eaLnBrk="1" hangingPunct="1">
              <a:spcBef>
                <a:spcPct val="0"/>
              </a:spcBef>
              <a:buFontTx/>
              <a:buNone/>
            </a:pPr>
            <a:endParaRPr lang="it-CH" altLang="it-CH" sz="2000" b="1" u="sng">
              <a:solidFill>
                <a:srgbClr val="000000"/>
              </a:solidFill>
            </a:endParaRPr>
          </a:p>
          <a:p>
            <a:pPr eaLnBrk="1" hangingPunct="1">
              <a:spcBef>
                <a:spcPct val="0"/>
              </a:spcBef>
              <a:buFontTx/>
              <a:buNone/>
            </a:pPr>
            <a:r>
              <a:rPr lang="it-CH" altLang="it-CH" sz="2000" b="1" u="sng">
                <a:solidFill>
                  <a:srgbClr val="000000"/>
                </a:solidFill>
              </a:rPr>
              <a:t> </a:t>
            </a:r>
          </a:p>
          <a:p>
            <a:pPr eaLnBrk="1" hangingPunct="1">
              <a:spcBef>
                <a:spcPct val="0"/>
              </a:spcBef>
              <a:buFontTx/>
              <a:buNone/>
            </a:pPr>
            <a:endParaRPr lang="it-CH" altLang="it-CH" sz="2000" b="1" u="sng">
              <a:solidFill>
                <a:srgbClr val="000000"/>
              </a:solidFill>
            </a:endParaRPr>
          </a:p>
          <a:p>
            <a:pPr eaLnBrk="1" hangingPunct="1">
              <a:spcBef>
                <a:spcPct val="0"/>
              </a:spcBef>
              <a:buFontTx/>
              <a:buNone/>
            </a:pPr>
            <a:r>
              <a:rPr lang="it-CH" altLang="it-CH" sz="4400" b="1" u="sng">
                <a:solidFill>
                  <a:srgbClr val="000000"/>
                </a:solidFill>
              </a:rPr>
              <a:t>COSA FA LO STATO ? </a:t>
            </a:r>
            <a:endParaRPr lang="it-IT" altLang="it-CH" sz="2000" u="sng">
              <a:solidFill>
                <a:srgbClr val="000000"/>
              </a:solidFill>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2594" name="Slide Number Placeholder 3">
            <a:extLst>
              <a:ext uri="{FF2B5EF4-FFF2-40B4-BE49-F238E27FC236}">
                <a16:creationId xmlns:a16="http://schemas.microsoft.com/office/drawing/2014/main" id="{0470A55E-0E9B-194E-850E-F5948A475097}"/>
              </a:ext>
            </a:extLst>
          </p:cNvPr>
          <p:cNvSpPr>
            <a:spLocks noGrp="1"/>
          </p:cNvSpPr>
          <p:nvPr>
            <p:ph type="sldNum" sz="quarter" idx="12"/>
          </p:nvPr>
        </p:nvSpPr>
        <p:spPr>
          <a:xfrm>
            <a:off x="8572500" y="6367463"/>
            <a:ext cx="5778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125A0AF-3656-4F97-8940-64D5AE47F59C}" type="slidenum">
              <a:rPr lang="it-IT" altLang="en-US" sz="1400" smtClean="0">
                <a:solidFill>
                  <a:srgbClr val="FFFFFF"/>
                </a:solidFill>
              </a:rPr>
              <a:pPr>
                <a:spcBef>
                  <a:spcPct val="0"/>
                </a:spcBef>
                <a:buFontTx/>
                <a:buNone/>
              </a:pPr>
              <a:t>245</a:t>
            </a:fld>
            <a:endParaRPr lang="it-IT" altLang="en-US" sz="1400">
              <a:solidFill>
                <a:srgbClr val="FFFFFF"/>
              </a:solidFill>
            </a:endParaRPr>
          </a:p>
        </p:txBody>
      </p:sp>
      <p:sp>
        <p:nvSpPr>
          <p:cNvPr id="622595" name="Rectangle 8">
            <a:extLst>
              <a:ext uri="{FF2B5EF4-FFF2-40B4-BE49-F238E27FC236}">
                <a16:creationId xmlns:a16="http://schemas.microsoft.com/office/drawing/2014/main" id="{5BF99228-AE8F-829D-9F2A-72E350BD5813}"/>
              </a:ext>
            </a:extLst>
          </p:cNvPr>
          <p:cNvSpPr>
            <a:spLocks noChangeArrowheads="1"/>
          </p:cNvSpPr>
          <p:nvPr/>
        </p:nvSpPr>
        <p:spPr bwMode="auto">
          <a:xfrm>
            <a:off x="0" y="2343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pic>
        <p:nvPicPr>
          <p:cNvPr id="403460" name="Picture 10" descr="mitraliere">
            <a:extLst>
              <a:ext uri="{FF2B5EF4-FFF2-40B4-BE49-F238E27FC236}">
                <a16:creationId xmlns:a16="http://schemas.microsoft.com/office/drawing/2014/main" id="{B04EC3D6-BA89-5830-5A53-3CF9AE20615A}"/>
              </a:ext>
            </a:extLst>
          </p:cNvPr>
          <p:cNvPicPr>
            <a:picLocks noChangeAspect="1" noChangeArrowheads="1"/>
          </p:cNvPicPr>
          <p:nvPr/>
        </p:nvPicPr>
        <p:blipFill>
          <a:blip r:embed="rId4"/>
          <a:srcRect/>
          <a:stretch>
            <a:fillRect/>
          </a:stretch>
        </p:blipFill>
        <p:spPr bwMode="auto">
          <a:xfrm>
            <a:off x="5688013" y="0"/>
            <a:ext cx="3455987" cy="23764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03461" name="Picture 11" descr="soldati in iraq">
            <a:extLst>
              <a:ext uri="{FF2B5EF4-FFF2-40B4-BE49-F238E27FC236}">
                <a16:creationId xmlns:a16="http://schemas.microsoft.com/office/drawing/2014/main" id="{69E56869-9BF8-5519-FBC8-BB89CF388F7E}"/>
              </a:ext>
            </a:extLst>
          </p:cNvPr>
          <p:cNvPicPr>
            <a:picLocks noChangeAspect="1" noChangeArrowheads="1"/>
          </p:cNvPicPr>
          <p:nvPr/>
        </p:nvPicPr>
        <p:blipFill>
          <a:blip r:embed="rId5"/>
          <a:srcRect/>
          <a:stretch>
            <a:fillRect/>
          </a:stretch>
        </p:blipFill>
        <p:spPr bwMode="auto">
          <a:xfrm>
            <a:off x="5548313" y="2565400"/>
            <a:ext cx="3595687" cy="37274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03462" name="Picture 12" descr="lanciamine">
            <a:extLst>
              <a:ext uri="{FF2B5EF4-FFF2-40B4-BE49-F238E27FC236}">
                <a16:creationId xmlns:a16="http://schemas.microsoft.com/office/drawing/2014/main" id="{FDED198F-392F-EFB0-74F1-97306C2A71B2}"/>
              </a:ext>
            </a:extLst>
          </p:cNvPr>
          <p:cNvPicPr>
            <a:picLocks noChangeAspect="1" noChangeArrowheads="1"/>
          </p:cNvPicPr>
          <p:nvPr/>
        </p:nvPicPr>
        <p:blipFill>
          <a:blip r:embed="rId6">
            <a:lum bright="-2000"/>
            <a:grayscl/>
          </a:blip>
          <a:srcRect/>
          <a:stretch>
            <a:fillRect/>
          </a:stretch>
        </p:blipFill>
        <p:spPr bwMode="auto">
          <a:xfrm>
            <a:off x="0" y="2852738"/>
            <a:ext cx="2520950" cy="2089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03463" name="Picture 13" descr="soldati 8">
            <a:extLst>
              <a:ext uri="{FF2B5EF4-FFF2-40B4-BE49-F238E27FC236}">
                <a16:creationId xmlns:a16="http://schemas.microsoft.com/office/drawing/2014/main" id="{7D3A882F-F8CE-A996-843D-C7FCAC1DBCF0}"/>
              </a:ext>
            </a:extLst>
          </p:cNvPr>
          <p:cNvPicPr>
            <a:picLocks noChangeAspect="1" noChangeArrowheads="1"/>
          </p:cNvPicPr>
          <p:nvPr/>
        </p:nvPicPr>
        <p:blipFill>
          <a:blip r:embed="rId7"/>
          <a:srcRect/>
          <a:stretch>
            <a:fillRect/>
          </a:stretch>
        </p:blipFill>
        <p:spPr bwMode="auto">
          <a:xfrm>
            <a:off x="0" y="5130800"/>
            <a:ext cx="2663825" cy="17272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03464" name="Picture 14" descr="soldati Caduto">
            <a:extLst>
              <a:ext uri="{FF2B5EF4-FFF2-40B4-BE49-F238E27FC236}">
                <a16:creationId xmlns:a16="http://schemas.microsoft.com/office/drawing/2014/main" id="{C132E4AC-7817-CC09-F5FD-784A2E40F24D}"/>
              </a:ext>
            </a:extLst>
          </p:cNvPr>
          <p:cNvPicPr>
            <a:picLocks noChangeAspect="1" noChangeArrowheads="1"/>
          </p:cNvPicPr>
          <p:nvPr/>
        </p:nvPicPr>
        <p:blipFill>
          <a:blip r:embed="rId8"/>
          <a:srcRect/>
          <a:stretch>
            <a:fillRect/>
          </a:stretch>
        </p:blipFill>
        <p:spPr bwMode="auto">
          <a:xfrm>
            <a:off x="2555875" y="4437063"/>
            <a:ext cx="3168650" cy="24209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22601" name="Text Box 18">
            <a:extLst>
              <a:ext uri="{FF2B5EF4-FFF2-40B4-BE49-F238E27FC236}">
                <a16:creationId xmlns:a16="http://schemas.microsoft.com/office/drawing/2014/main" id="{F1C4ED39-F6C6-187D-9C99-4B8771E7EF82}"/>
              </a:ext>
            </a:extLst>
          </p:cNvPr>
          <p:cNvSpPr txBox="1">
            <a:spLocks noChangeArrowheads="1"/>
          </p:cNvSpPr>
          <p:nvPr/>
        </p:nvSpPr>
        <p:spPr bwMode="auto">
          <a:xfrm>
            <a:off x="7308850" y="2997200"/>
            <a:ext cx="17287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FFFFFF"/>
                </a:solidFill>
              </a:rPr>
              <a:t>SOLDATI  USA  IN IRAQ</a:t>
            </a:r>
            <a:endParaRPr lang="it-IT" altLang="it-CH" sz="1000">
              <a:solidFill>
                <a:srgbClr val="FFFFFF"/>
              </a:solidFill>
            </a:endParaRPr>
          </a:p>
        </p:txBody>
      </p:sp>
      <p:sp>
        <p:nvSpPr>
          <p:cNvPr id="622602" name="Text Box 19">
            <a:extLst>
              <a:ext uri="{FF2B5EF4-FFF2-40B4-BE49-F238E27FC236}">
                <a16:creationId xmlns:a16="http://schemas.microsoft.com/office/drawing/2014/main" id="{5F8C9751-3AAE-109E-321D-BBE863455FA3}"/>
              </a:ext>
            </a:extLst>
          </p:cNvPr>
          <p:cNvSpPr txBox="1">
            <a:spLocks noChangeArrowheads="1"/>
          </p:cNvSpPr>
          <p:nvPr/>
        </p:nvSpPr>
        <p:spPr bwMode="auto">
          <a:xfrm>
            <a:off x="5795963" y="6453188"/>
            <a:ext cx="32400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CHE BELLO FARE IL SOLDATO !</a:t>
            </a:r>
            <a:endParaRPr lang="it-IT" altLang="it-CH" sz="1400" b="1">
              <a:solidFill>
                <a:srgbClr val="FFFFFF"/>
              </a:solidFill>
            </a:endParaRPr>
          </a:p>
        </p:txBody>
      </p:sp>
      <p:pic>
        <p:nvPicPr>
          <p:cNvPr id="403467" name="Picture 20" descr="soldati Squadrone paramilitare in Colombia">
            <a:extLst>
              <a:ext uri="{FF2B5EF4-FFF2-40B4-BE49-F238E27FC236}">
                <a16:creationId xmlns:a16="http://schemas.microsoft.com/office/drawing/2014/main" id="{1867E4F1-BF1A-2EBB-7661-B74644320E77}"/>
              </a:ext>
            </a:extLst>
          </p:cNvPr>
          <p:cNvPicPr>
            <a:picLocks noChangeAspect="1" noChangeArrowheads="1"/>
          </p:cNvPicPr>
          <p:nvPr/>
        </p:nvPicPr>
        <p:blipFill>
          <a:blip r:embed="rId9"/>
          <a:srcRect/>
          <a:stretch>
            <a:fillRect/>
          </a:stretch>
        </p:blipFill>
        <p:spPr bwMode="auto">
          <a:xfrm>
            <a:off x="3924300" y="0"/>
            <a:ext cx="1800225" cy="12731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03468" name="Picture 21">
            <a:extLst>
              <a:ext uri="{FF2B5EF4-FFF2-40B4-BE49-F238E27FC236}">
                <a16:creationId xmlns:a16="http://schemas.microsoft.com/office/drawing/2014/main" id="{A65CE499-6E29-66BA-A226-04213D13B384}"/>
              </a:ext>
            </a:extLst>
          </p:cNvPr>
          <p:cNvPicPr>
            <a:picLocks noChangeAspect="1" noChangeArrowheads="1"/>
          </p:cNvPicPr>
          <p:nvPr/>
        </p:nvPicPr>
        <p:blipFill>
          <a:blip r:embed="rId10"/>
          <a:srcRect/>
          <a:stretch>
            <a:fillRect/>
          </a:stretch>
        </p:blipFill>
        <p:spPr bwMode="auto">
          <a:xfrm>
            <a:off x="0" y="0"/>
            <a:ext cx="4067175" cy="26733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03469" name="Picture 22" descr="SOLDATI SOLDATO SVIZZERO">
            <a:extLst>
              <a:ext uri="{FF2B5EF4-FFF2-40B4-BE49-F238E27FC236}">
                <a16:creationId xmlns:a16="http://schemas.microsoft.com/office/drawing/2014/main" id="{CBBDA814-DD11-36BB-C49D-F0BA798F1480}"/>
              </a:ext>
            </a:extLst>
          </p:cNvPr>
          <p:cNvPicPr>
            <a:picLocks noChangeAspect="1" noChangeArrowheads="1"/>
          </p:cNvPicPr>
          <p:nvPr/>
        </p:nvPicPr>
        <p:blipFill rotWithShape="1">
          <a:blip r:embed="rId11"/>
          <a:srcRect/>
          <a:stretch/>
        </p:blipFill>
        <p:spPr bwMode="auto">
          <a:xfrm>
            <a:off x="2555875" y="1268413"/>
            <a:ext cx="3240088" cy="3168650"/>
          </a:xfrm>
          <a:prstGeom prst="rect">
            <a:avLst/>
          </a:prstGeom>
          <a:ln w="57150">
            <a:solidFill>
              <a:schemeClr val="tx1"/>
            </a:solidFill>
            <a:miter lim="800000"/>
            <a:headEnd/>
            <a:tailEnd/>
          </a:ln>
          <a:effectLst>
            <a:outerShdw blurRad="292100" dist="139700" dir="2700000" algn="tl" rotWithShape="0">
              <a:srgbClr val="333333">
                <a:alpha val="65000"/>
              </a:srgbClr>
            </a:outerShdw>
          </a:effectLst>
        </p:spPr>
      </p:pic>
      <p:sp>
        <p:nvSpPr>
          <p:cNvPr id="622606" name="Text Box 23">
            <a:extLst>
              <a:ext uri="{FF2B5EF4-FFF2-40B4-BE49-F238E27FC236}">
                <a16:creationId xmlns:a16="http://schemas.microsoft.com/office/drawing/2014/main" id="{E164A110-F963-2C2D-CCEC-46A734873F7E}"/>
              </a:ext>
            </a:extLst>
          </p:cNvPr>
          <p:cNvSpPr txBox="1">
            <a:spLocks noChangeArrowheads="1"/>
          </p:cNvSpPr>
          <p:nvPr/>
        </p:nvSpPr>
        <p:spPr bwMode="auto">
          <a:xfrm>
            <a:off x="4356100" y="3933825"/>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ATTENZIONE </a:t>
            </a:r>
            <a:r>
              <a:rPr lang="fr-CH" altLang="it-CH" sz="1000">
                <a:solidFill>
                  <a:srgbClr val="FFFFFF"/>
                </a:solidFill>
              </a:rPr>
              <a:t>   SEI SOTTO TIRO</a:t>
            </a:r>
            <a:endParaRPr lang="it-IT" altLang="it-CH" sz="1000">
              <a:solidFill>
                <a:srgbClr val="FFFFFF"/>
              </a:solidFill>
            </a:endParaRPr>
          </a:p>
        </p:txBody>
      </p:sp>
      <p:sp>
        <p:nvSpPr>
          <p:cNvPr id="622607" name="Text Box 24">
            <a:extLst>
              <a:ext uri="{FF2B5EF4-FFF2-40B4-BE49-F238E27FC236}">
                <a16:creationId xmlns:a16="http://schemas.microsoft.com/office/drawing/2014/main" id="{8F7EB418-DC8E-D1F3-11DF-DB1B5D992100}"/>
              </a:ext>
            </a:extLst>
          </p:cNvPr>
          <p:cNvSpPr txBox="1">
            <a:spLocks noChangeArrowheads="1"/>
          </p:cNvSpPr>
          <p:nvPr/>
        </p:nvSpPr>
        <p:spPr bwMode="auto">
          <a:xfrm>
            <a:off x="5857875" y="5786438"/>
            <a:ext cx="504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IRAK</a:t>
            </a:r>
            <a:endParaRPr lang="it-IT" altLang="it-CH" sz="1000" b="1">
              <a:solidFill>
                <a:srgbClr val="000000"/>
              </a:solidFill>
            </a:endParaRPr>
          </a:p>
        </p:txBody>
      </p:sp>
      <p:sp>
        <p:nvSpPr>
          <p:cNvPr id="622608" name="TextBox 15">
            <a:extLst>
              <a:ext uri="{FF2B5EF4-FFF2-40B4-BE49-F238E27FC236}">
                <a16:creationId xmlns:a16="http://schemas.microsoft.com/office/drawing/2014/main" id="{DBA26F75-D1F1-E0BD-8A84-99179E679BC9}"/>
              </a:ext>
            </a:extLst>
          </p:cNvPr>
          <p:cNvSpPr txBox="1">
            <a:spLocks noChangeArrowheads="1"/>
          </p:cNvSpPr>
          <p:nvPr/>
        </p:nvSpPr>
        <p:spPr bwMode="auto">
          <a:xfrm>
            <a:off x="5786438" y="2571750"/>
            <a:ext cx="2786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a:solidFill>
                  <a:srgbClr val="000000"/>
                </a:solidFill>
              </a:rPr>
              <a:t>I lavoratori disoccupati vengono arruolati nell’esercito</a:t>
            </a:r>
            <a:endParaRPr lang="it-IT" altLang="it-CH" sz="1400">
              <a:solidFill>
                <a:srgbClr val="000000"/>
              </a:solidFill>
            </a:endParaRPr>
          </a:p>
        </p:txBody>
      </p:sp>
    </p:spTree>
  </p:cSld>
  <p:clrMapOvr>
    <a:overrideClrMapping bg1="dk2" tx1="lt1" bg2="dk1" tx2="lt2" accent1="accent1" accent2="accent2" accent3="accent3" accent4="accent4" accent5="accent5" accent6="accent6" hlink="hlink" folHlink="folHlink"/>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4483" name="Picture 4" descr="Soldatesse irachene">
            <a:extLst>
              <a:ext uri="{FF2B5EF4-FFF2-40B4-BE49-F238E27FC236}">
                <a16:creationId xmlns:a16="http://schemas.microsoft.com/office/drawing/2014/main" id="{B9D57291-2E48-F548-BC6C-49EB525DF757}"/>
              </a:ext>
            </a:extLst>
          </p:cNvPr>
          <p:cNvPicPr>
            <a:picLocks noChangeAspect="1" noChangeArrowheads="1"/>
          </p:cNvPicPr>
          <p:nvPr/>
        </p:nvPicPr>
        <p:blipFill>
          <a:blip r:embed="rId4"/>
          <a:srcRect/>
          <a:stretch>
            <a:fillRect/>
          </a:stretch>
        </p:blipFill>
        <p:spPr bwMode="auto">
          <a:xfrm>
            <a:off x="6351588" y="44450"/>
            <a:ext cx="2757487" cy="39608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04484" name="Picture 7" descr="soldati Compania di fanteria svizzera">
            <a:extLst>
              <a:ext uri="{FF2B5EF4-FFF2-40B4-BE49-F238E27FC236}">
                <a16:creationId xmlns:a16="http://schemas.microsoft.com/office/drawing/2014/main" id="{E91F91FD-7159-258D-B359-77CBF935C262}"/>
              </a:ext>
            </a:extLst>
          </p:cNvPr>
          <p:cNvPicPr>
            <a:picLocks noChangeAspect="1" noChangeArrowheads="1"/>
          </p:cNvPicPr>
          <p:nvPr/>
        </p:nvPicPr>
        <p:blipFill>
          <a:blip r:embed="rId5"/>
          <a:srcRect/>
          <a:stretch>
            <a:fillRect/>
          </a:stretch>
        </p:blipFill>
        <p:spPr bwMode="auto">
          <a:xfrm>
            <a:off x="34925" y="44450"/>
            <a:ext cx="5688013" cy="23891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04485" name="Picture 8" descr="soldati Divisione di soltati">
            <a:extLst>
              <a:ext uri="{FF2B5EF4-FFF2-40B4-BE49-F238E27FC236}">
                <a16:creationId xmlns:a16="http://schemas.microsoft.com/office/drawing/2014/main" id="{BD24706C-6135-DDA5-B65F-91F3C3ECABBD}"/>
              </a:ext>
            </a:extLst>
          </p:cNvPr>
          <p:cNvPicPr>
            <a:picLocks noChangeAspect="1" noChangeArrowheads="1"/>
          </p:cNvPicPr>
          <p:nvPr/>
        </p:nvPicPr>
        <p:blipFill>
          <a:blip r:embed="rId6"/>
          <a:srcRect/>
          <a:stretch>
            <a:fillRect/>
          </a:stretch>
        </p:blipFill>
        <p:spPr bwMode="auto">
          <a:xfrm>
            <a:off x="34925" y="2492375"/>
            <a:ext cx="3673475" cy="24161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04486" name="Picture 9" descr="soldati parata militare 3">
            <a:extLst>
              <a:ext uri="{FF2B5EF4-FFF2-40B4-BE49-F238E27FC236}">
                <a16:creationId xmlns:a16="http://schemas.microsoft.com/office/drawing/2014/main" id="{5EF027C4-ED44-AAB2-1E3B-138A29A06D93}"/>
              </a:ext>
            </a:extLst>
          </p:cNvPr>
          <p:cNvPicPr>
            <a:picLocks noChangeAspect="1" noChangeArrowheads="1"/>
          </p:cNvPicPr>
          <p:nvPr/>
        </p:nvPicPr>
        <p:blipFill>
          <a:blip r:embed="rId7"/>
          <a:srcRect/>
          <a:stretch>
            <a:fillRect/>
          </a:stretch>
        </p:blipFill>
        <p:spPr bwMode="auto">
          <a:xfrm>
            <a:off x="2987675" y="4581525"/>
            <a:ext cx="3313113" cy="22764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04487" name="Picture 10" descr="soldati Parata militare 5">
            <a:extLst>
              <a:ext uri="{FF2B5EF4-FFF2-40B4-BE49-F238E27FC236}">
                <a16:creationId xmlns:a16="http://schemas.microsoft.com/office/drawing/2014/main" id="{0E390E3F-60CA-31D6-6D1C-55F57D2CF709}"/>
              </a:ext>
            </a:extLst>
          </p:cNvPr>
          <p:cNvPicPr>
            <a:picLocks noChangeAspect="1" noChangeArrowheads="1"/>
          </p:cNvPicPr>
          <p:nvPr/>
        </p:nvPicPr>
        <p:blipFill>
          <a:blip r:embed="rId8"/>
          <a:srcRect/>
          <a:stretch>
            <a:fillRect/>
          </a:stretch>
        </p:blipFill>
        <p:spPr bwMode="auto">
          <a:xfrm>
            <a:off x="34925" y="4921250"/>
            <a:ext cx="2952750" cy="19367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04488" name="Picture 11" descr="soldati Parata militare 4">
            <a:extLst>
              <a:ext uri="{FF2B5EF4-FFF2-40B4-BE49-F238E27FC236}">
                <a16:creationId xmlns:a16="http://schemas.microsoft.com/office/drawing/2014/main" id="{5C1168B6-9A2C-E4F6-04CB-C55AFD1E1AB1}"/>
              </a:ext>
            </a:extLst>
          </p:cNvPr>
          <p:cNvPicPr>
            <a:picLocks noChangeAspect="1" noChangeArrowheads="1"/>
          </p:cNvPicPr>
          <p:nvPr/>
        </p:nvPicPr>
        <p:blipFill>
          <a:blip r:embed="rId9"/>
          <a:srcRect/>
          <a:stretch>
            <a:fillRect/>
          </a:stretch>
        </p:blipFill>
        <p:spPr bwMode="auto">
          <a:xfrm>
            <a:off x="3708400" y="2492375"/>
            <a:ext cx="3001963" cy="21161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04489" name="Picture 12" descr="soldati parata militare 2">
            <a:extLst>
              <a:ext uri="{FF2B5EF4-FFF2-40B4-BE49-F238E27FC236}">
                <a16:creationId xmlns:a16="http://schemas.microsoft.com/office/drawing/2014/main" id="{D221C94E-E05C-361D-5B4A-B7D44D4DFF2B}"/>
              </a:ext>
            </a:extLst>
          </p:cNvPr>
          <p:cNvPicPr>
            <a:picLocks noChangeAspect="1" noChangeArrowheads="1"/>
          </p:cNvPicPr>
          <p:nvPr/>
        </p:nvPicPr>
        <p:blipFill>
          <a:blip r:embed="rId10"/>
          <a:srcRect/>
          <a:stretch>
            <a:fillRect/>
          </a:stretch>
        </p:blipFill>
        <p:spPr bwMode="auto">
          <a:xfrm>
            <a:off x="6281738" y="3213100"/>
            <a:ext cx="2862262" cy="36449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624649" name="Text Box 14">
            <a:extLst>
              <a:ext uri="{FF2B5EF4-FFF2-40B4-BE49-F238E27FC236}">
                <a16:creationId xmlns:a16="http://schemas.microsoft.com/office/drawing/2014/main" id="{397DA34B-EFB5-38E6-A3AE-9F191FA0A517}"/>
              </a:ext>
            </a:extLst>
          </p:cNvPr>
          <p:cNvSpPr txBox="1">
            <a:spLocks noChangeArrowheads="1"/>
          </p:cNvSpPr>
          <p:nvPr/>
        </p:nvSpPr>
        <p:spPr bwMode="auto">
          <a:xfrm>
            <a:off x="4275138" y="260350"/>
            <a:ext cx="201612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TANTI SOLDATI</a:t>
            </a:r>
            <a:endParaRPr lang="it-IT" altLang="it-CH" sz="1800" b="1">
              <a:solidFill>
                <a:srgbClr val="FFFFFF"/>
              </a:solidFill>
            </a:endParaRPr>
          </a:p>
        </p:txBody>
      </p:sp>
      <p:sp>
        <p:nvSpPr>
          <p:cNvPr id="624650" name="TextBox 10">
            <a:extLst>
              <a:ext uri="{FF2B5EF4-FFF2-40B4-BE49-F238E27FC236}">
                <a16:creationId xmlns:a16="http://schemas.microsoft.com/office/drawing/2014/main" id="{DBF14A3E-05E4-E4B5-8F10-B3188555A4A8}"/>
              </a:ext>
            </a:extLst>
          </p:cNvPr>
          <p:cNvSpPr txBox="1">
            <a:spLocks noChangeArrowheads="1"/>
          </p:cNvSpPr>
          <p:nvPr/>
        </p:nvSpPr>
        <p:spPr bwMode="auto">
          <a:xfrm>
            <a:off x="3000375" y="6519863"/>
            <a:ext cx="54292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a:solidFill>
                  <a:srgbClr val="000000"/>
                </a:solidFill>
              </a:rPr>
              <a:t>I lavoratori disoccupati vengono incorporati nell’esercito</a:t>
            </a:r>
            <a:endParaRPr lang="it-IT" altLang="it-CH" sz="1600">
              <a:solidFill>
                <a:srgbClr val="000000"/>
              </a:solidFill>
            </a:endParaRPr>
          </a:p>
        </p:txBody>
      </p:sp>
      <p:sp>
        <p:nvSpPr>
          <p:cNvPr id="624651" name="Slide Number Placeholder 3">
            <a:extLst>
              <a:ext uri="{FF2B5EF4-FFF2-40B4-BE49-F238E27FC236}">
                <a16:creationId xmlns:a16="http://schemas.microsoft.com/office/drawing/2014/main" id="{A5E97372-00E1-0C0F-BFB3-9325A921D245}"/>
              </a:ext>
            </a:extLst>
          </p:cNvPr>
          <p:cNvSpPr>
            <a:spLocks noGrp="1"/>
          </p:cNvSpPr>
          <p:nvPr>
            <p:ph type="sldNum" sz="quarter" idx="12"/>
          </p:nvPr>
        </p:nvSpPr>
        <p:spPr>
          <a:xfrm>
            <a:off x="5765800" y="1957388"/>
            <a:ext cx="5048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C252128-1E4F-4F1D-BAE8-3A10C941EBCC}" type="slidenum">
              <a:rPr lang="it-IT" altLang="en-US" sz="1400" smtClean="0"/>
              <a:pPr>
                <a:spcBef>
                  <a:spcPct val="0"/>
                </a:spcBef>
                <a:buFontTx/>
                <a:buNone/>
              </a:pPr>
              <a:t>246</a:t>
            </a:fld>
            <a:endParaRPr lang="it-IT" altLang="en-US" sz="1400"/>
          </a:p>
        </p:txBody>
      </p:sp>
    </p:spTree>
  </p:cSld>
  <p:clrMapOvr>
    <a:overrideClrMapping bg1="dk2" tx1="lt1" bg2="dk1" tx2="lt2" accent1="accent1" accent2="accent2" accent3="accent3" accent4="accent4" accent5="accent5" accent6="accent6" hlink="hlink" folHlink="folHlink"/>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6690" name="Slide Number Placeholder 3">
            <a:extLst>
              <a:ext uri="{FF2B5EF4-FFF2-40B4-BE49-F238E27FC236}">
                <a16:creationId xmlns:a16="http://schemas.microsoft.com/office/drawing/2014/main" id="{0DA75C63-361B-D3F0-8005-D012130E5A32}"/>
              </a:ext>
            </a:extLst>
          </p:cNvPr>
          <p:cNvSpPr>
            <a:spLocks noGrp="1"/>
          </p:cNvSpPr>
          <p:nvPr>
            <p:ph type="sldNum" sz="quarter" idx="12"/>
          </p:nvPr>
        </p:nvSpPr>
        <p:spPr>
          <a:xfrm>
            <a:off x="7380288" y="5975350"/>
            <a:ext cx="8016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472A70D-78F5-4256-9751-AFDD68108E48}" type="slidenum">
              <a:rPr lang="it-IT" altLang="en-US" sz="1400" smtClean="0"/>
              <a:pPr>
                <a:spcBef>
                  <a:spcPct val="0"/>
                </a:spcBef>
                <a:buFontTx/>
                <a:buNone/>
              </a:pPr>
              <a:t>247</a:t>
            </a:fld>
            <a:endParaRPr lang="it-IT" altLang="en-US" sz="1400"/>
          </a:p>
        </p:txBody>
      </p:sp>
      <p:pic>
        <p:nvPicPr>
          <p:cNvPr id="405507" name="Picture 2" descr="C:\Dokumente und Einstellungen\Enrico\Eigene Dateien\Enrico\Documenti\AA Enrico nuovo\Politica\trasporto aereo truppe americane verso Afganistan.jpg">
            <a:extLst>
              <a:ext uri="{FF2B5EF4-FFF2-40B4-BE49-F238E27FC236}">
                <a16:creationId xmlns:a16="http://schemas.microsoft.com/office/drawing/2014/main" id="{1F06CF69-0AD5-234E-224F-F747818CCB17}"/>
              </a:ext>
            </a:extLst>
          </p:cNvPr>
          <p:cNvPicPr>
            <a:picLocks noChangeAspect="1" noChangeArrowheads="1"/>
          </p:cNvPicPr>
          <p:nvPr/>
        </p:nvPicPr>
        <p:blipFill>
          <a:blip r:embed="rId4"/>
          <a:srcRect b="6956"/>
          <a:stretch>
            <a:fillRect/>
          </a:stretch>
        </p:blipFill>
        <p:spPr bwMode="auto">
          <a:xfrm>
            <a:off x="712788" y="620713"/>
            <a:ext cx="7861300" cy="51847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26692" name="TextBox 4">
            <a:extLst>
              <a:ext uri="{FF2B5EF4-FFF2-40B4-BE49-F238E27FC236}">
                <a16:creationId xmlns:a16="http://schemas.microsoft.com/office/drawing/2014/main" id="{F284ACEB-1AB4-BB18-10F2-C4A71990B6BD}"/>
              </a:ext>
            </a:extLst>
          </p:cNvPr>
          <p:cNvSpPr txBox="1">
            <a:spLocks noChangeArrowheads="1"/>
          </p:cNvSpPr>
          <p:nvPr/>
        </p:nvSpPr>
        <p:spPr bwMode="auto">
          <a:xfrm>
            <a:off x="1042988" y="5951538"/>
            <a:ext cx="6000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000">
                <a:solidFill>
                  <a:srgbClr val="FFFFD9"/>
                </a:solidFill>
              </a:rPr>
              <a:t>Americani che vanno a "lavorare" in Afganistan…</a:t>
            </a:r>
          </a:p>
        </p:txBody>
      </p:sp>
    </p:spTree>
  </p:cSld>
  <p:clrMapOvr>
    <a:overrideClrMapping bg1="dk2" tx1="lt1" bg2="dk1" tx2="lt2" accent1="accent1" accent2="accent2" accent3="accent3" accent4="accent4" accent5="accent5" accent6="accent6" hlink="hlink" folHlink="folHlink"/>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Slide Number Placeholder 3">
            <a:extLst>
              <a:ext uri="{FF2B5EF4-FFF2-40B4-BE49-F238E27FC236}">
                <a16:creationId xmlns:a16="http://schemas.microsoft.com/office/drawing/2014/main" id="{78825272-6C3B-5A4B-C3CD-D56BBEBFF22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320018B-851F-4AF8-BD13-1D8A8307AA64}" type="slidenum">
              <a:rPr lang="it-IT" altLang="en-US" sz="1400" smtClean="0">
                <a:solidFill>
                  <a:srgbClr val="FFFFFF"/>
                </a:solidFill>
              </a:rPr>
              <a:pPr>
                <a:spcBef>
                  <a:spcPct val="0"/>
                </a:spcBef>
                <a:buFontTx/>
                <a:buNone/>
              </a:pPr>
              <a:t>248</a:t>
            </a:fld>
            <a:endParaRPr lang="it-IT" altLang="en-US" sz="1400">
              <a:solidFill>
                <a:srgbClr val="FFFFFF"/>
              </a:solidFill>
            </a:endParaRPr>
          </a:p>
        </p:txBody>
      </p:sp>
      <p:pic>
        <p:nvPicPr>
          <p:cNvPr id="407555" name="Picture 4" descr="armi carro armato">
            <a:extLst>
              <a:ext uri="{FF2B5EF4-FFF2-40B4-BE49-F238E27FC236}">
                <a16:creationId xmlns:a16="http://schemas.microsoft.com/office/drawing/2014/main" id="{29A20F9F-DD72-3E8E-902F-5D6DFFDEF8B8}"/>
              </a:ext>
            </a:extLst>
          </p:cNvPr>
          <p:cNvPicPr>
            <a:picLocks noChangeAspect="1" noChangeArrowheads="1"/>
          </p:cNvPicPr>
          <p:nvPr/>
        </p:nvPicPr>
        <p:blipFill>
          <a:blip r:embed="rId4"/>
          <a:srcRect/>
          <a:stretch>
            <a:fillRect/>
          </a:stretch>
        </p:blipFill>
        <p:spPr bwMode="auto">
          <a:xfrm>
            <a:off x="755650" y="1844675"/>
            <a:ext cx="7600950" cy="38401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28740" name="Text Box 5">
            <a:extLst>
              <a:ext uri="{FF2B5EF4-FFF2-40B4-BE49-F238E27FC236}">
                <a16:creationId xmlns:a16="http://schemas.microsoft.com/office/drawing/2014/main" id="{585B4A11-D4B8-4AFC-9156-42E05D8EDAB0}"/>
              </a:ext>
            </a:extLst>
          </p:cNvPr>
          <p:cNvSpPr txBox="1">
            <a:spLocks noChangeArrowheads="1"/>
          </p:cNvSpPr>
          <p:nvPr/>
        </p:nvSpPr>
        <p:spPr bwMode="auto">
          <a:xfrm>
            <a:off x="611188" y="5805488"/>
            <a:ext cx="81359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IL NEMICO È PERICOLOSO </a:t>
            </a:r>
            <a:r>
              <a:rPr lang="fr-CH" altLang="it-CH" sz="2000">
                <a:solidFill>
                  <a:srgbClr val="FFFFFF"/>
                </a:solidFill>
              </a:rPr>
              <a:t>(occorrono armi sempre più sofisticate)</a:t>
            </a:r>
            <a:endParaRPr lang="fr-CH" altLang="it-CH" sz="2000" b="1">
              <a:solidFill>
                <a:srgbClr val="FFFFFF"/>
              </a:solidFill>
            </a:endParaRPr>
          </a:p>
          <a:p>
            <a:pPr eaLnBrk="1" hangingPunct="1">
              <a:spcBef>
                <a:spcPct val="50000"/>
              </a:spcBef>
              <a:buFontTx/>
              <a:buNone/>
            </a:pPr>
            <a:endParaRPr lang="it-IT" altLang="it-CH" sz="2000" b="1" u="sng">
              <a:solidFill>
                <a:srgbClr val="FFFFFF"/>
              </a:solidFill>
            </a:endParaRPr>
          </a:p>
        </p:txBody>
      </p:sp>
      <p:sp>
        <p:nvSpPr>
          <p:cNvPr id="628741" name="Line 9">
            <a:extLst>
              <a:ext uri="{FF2B5EF4-FFF2-40B4-BE49-F238E27FC236}">
                <a16:creationId xmlns:a16="http://schemas.microsoft.com/office/drawing/2014/main" id="{7B94AB49-2BA2-95CD-5746-9D241D926AB0}"/>
              </a:ext>
            </a:extLst>
          </p:cNvPr>
          <p:cNvSpPr>
            <a:spLocks noChangeShapeType="1"/>
          </p:cNvSpPr>
          <p:nvPr/>
        </p:nvSpPr>
        <p:spPr bwMode="auto">
          <a:xfrm flipH="1" flipV="1">
            <a:off x="3635375" y="5373688"/>
            <a:ext cx="504825"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8742" name="Text Box 10">
            <a:extLst>
              <a:ext uri="{FF2B5EF4-FFF2-40B4-BE49-F238E27FC236}">
                <a16:creationId xmlns:a16="http://schemas.microsoft.com/office/drawing/2014/main" id="{BBE2C946-F121-0E35-8660-A92FC00DB707}"/>
              </a:ext>
            </a:extLst>
          </p:cNvPr>
          <p:cNvSpPr txBox="1">
            <a:spLocks noChangeArrowheads="1"/>
          </p:cNvSpPr>
          <p:nvPr/>
        </p:nvSpPr>
        <p:spPr bwMode="auto">
          <a:xfrm>
            <a:off x="4067175" y="5300663"/>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NEMICO</a:t>
            </a:r>
            <a:endParaRPr lang="it-IT" altLang="it-CH" sz="1400" b="1">
              <a:solidFill>
                <a:srgbClr val="000000"/>
              </a:solidFill>
            </a:endParaRPr>
          </a:p>
        </p:txBody>
      </p:sp>
      <p:pic>
        <p:nvPicPr>
          <p:cNvPr id="407559" name="Picture 11" descr="bush">
            <a:extLst>
              <a:ext uri="{FF2B5EF4-FFF2-40B4-BE49-F238E27FC236}">
                <a16:creationId xmlns:a16="http://schemas.microsoft.com/office/drawing/2014/main" id="{46126066-64FC-3126-424A-0105FA465001}"/>
              </a:ext>
            </a:extLst>
          </p:cNvPr>
          <p:cNvPicPr>
            <a:picLocks noChangeAspect="1" noChangeArrowheads="1"/>
          </p:cNvPicPr>
          <p:nvPr/>
        </p:nvPicPr>
        <p:blipFill>
          <a:blip r:embed="rId5"/>
          <a:srcRect/>
          <a:stretch>
            <a:fillRect/>
          </a:stretch>
        </p:blipFill>
        <p:spPr bwMode="auto">
          <a:xfrm>
            <a:off x="6918325" y="255588"/>
            <a:ext cx="1438275" cy="14954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28744" name="Text Box 12">
            <a:extLst>
              <a:ext uri="{FF2B5EF4-FFF2-40B4-BE49-F238E27FC236}">
                <a16:creationId xmlns:a16="http://schemas.microsoft.com/office/drawing/2014/main" id="{CF2D2D09-3314-8923-3DEC-E2107369CCF1}"/>
              </a:ext>
            </a:extLst>
          </p:cNvPr>
          <p:cNvSpPr txBox="1">
            <a:spLocks noChangeArrowheads="1"/>
          </p:cNvSpPr>
          <p:nvPr/>
        </p:nvSpPr>
        <p:spPr bwMode="auto">
          <a:xfrm>
            <a:off x="2411413" y="1052513"/>
            <a:ext cx="43926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latin typeface="Georgia" panose="02040502050405020303" pitchFamily="18" charset="0"/>
              </a:rPr>
              <a:t>CHI NON È CON NOI </a:t>
            </a:r>
            <a:r>
              <a:rPr lang="fr-CH" altLang="it-CH" sz="1800" b="1">
                <a:latin typeface="Georgia" panose="02040502050405020303" pitchFamily="18" charset="0"/>
              </a:rPr>
              <a:t>È</a:t>
            </a:r>
            <a:r>
              <a:rPr lang="fr-CH" altLang="it-CH" sz="1600" b="1">
                <a:latin typeface="Georgia" panose="02040502050405020303" pitchFamily="18" charset="0"/>
              </a:rPr>
              <a:t> CONTRO DI NOI</a:t>
            </a:r>
            <a:endParaRPr lang="it-IT" altLang="it-CH" sz="1600" b="1">
              <a:latin typeface="Georgia" panose="02040502050405020303" pitchFamily="18" charset="0"/>
            </a:endParaRPr>
          </a:p>
        </p:txBody>
      </p:sp>
      <p:sp>
        <p:nvSpPr>
          <p:cNvPr id="628745" name="Freeform 14">
            <a:extLst>
              <a:ext uri="{FF2B5EF4-FFF2-40B4-BE49-F238E27FC236}">
                <a16:creationId xmlns:a16="http://schemas.microsoft.com/office/drawing/2014/main" id="{1377CF8F-BF77-036B-FBDE-ED568CEBD693}"/>
              </a:ext>
            </a:extLst>
          </p:cNvPr>
          <p:cNvSpPr>
            <a:spLocks/>
          </p:cNvSpPr>
          <p:nvPr/>
        </p:nvSpPr>
        <p:spPr bwMode="auto">
          <a:xfrm>
            <a:off x="2268538" y="836613"/>
            <a:ext cx="4941887" cy="720725"/>
          </a:xfrm>
          <a:custGeom>
            <a:avLst/>
            <a:gdLst>
              <a:gd name="T0" fmla="*/ 2147483646 w 3088"/>
              <a:gd name="T1" fmla="*/ 2147483646 h 471"/>
              <a:gd name="T2" fmla="*/ 2147483646 w 3088"/>
              <a:gd name="T3" fmla="*/ 2147483646 h 471"/>
              <a:gd name="T4" fmla="*/ 2147483646 w 3088"/>
              <a:gd name="T5" fmla="*/ 2147483646 h 471"/>
              <a:gd name="T6" fmla="*/ 2147483646 w 3088"/>
              <a:gd name="T7" fmla="*/ 2147483646 h 471"/>
              <a:gd name="T8" fmla="*/ 2147483646 w 3088"/>
              <a:gd name="T9" fmla="*/ 2147483646 h 471"/>
              <a:gd name="T10" fmla="*/ 2147483646 w 3088"/>
              <a:gd name="T11" fmla="*/ 2147483646 h 471"/>
              <a:gd name="T12" fmla="*/ 2147483646 w 3088"/>
              <a:gd name="T13" fmla="*/ 2147483646 h 471"/>
              <a:gd name="T14" fmla="*/ 2147483646 w 3088"/>
              <a:gd name="T15" fmla="*/ 2147483646 h 471"/>
              <a:gd name="T16" fmla="*/ 0 w 3088"/>
              <a:gd name="T17" fmla="*/ 2147483646 h 471"/>
              <a:gd name="T18" fmla="*/ 2147483646 w 3088"/>
              <a:gd name="T19" fmla="*/ 2147483646 h 471"/>
              <a:gd name="T20" fmla="*/ 2147483646 w 3088"/>
              <a:gd name="T21" fmla="*/ 2147483646 h 471"/>
              <a:gd name="T22" fmla="*/ 2147483646 w 3088"/>
              <a:gd name="T23" fmla="*/ 2147483646 h 471"/>
              <a:gd name="T24" fmla="*/ 2147483646 w 3088"/>
              <a:gd name="T25" fmla="*/ 2147483646 h 471"/>
              <a:gd name="T26" fmla="*/ 2147483646 w 3088"/>
              <a:gd name="T27" fmla="*/ 2147483646 h 471"/>
              <a:gd name="T28" fmla="*/ 2147483646 w 3088"/>
              <a:gd name="T29" fmla="*/ 2147483646 h 471"/>
              <a:gd name="T30" fmla="*/ 2147483646 w 3088"/>
              <a:gd name="T31" fmla="*/ 2147483646 h 471"/>
              <a:gd name="T32" fmla="*/ 2147483646 w 3088"/>
              <a:gd name="T33" fmla="*/ 2147483646 h 471"/>
              <a:gd name="T34" fmla="*/ 2147483646 w 3088"/>
              <a:gd name="T35" fmla="*/ 2147483646 h 471"/>
              <a:gd name="T36" fmla="*/ 2147483646 w 3088"/>
              <a:gd name="T37" fmla="*/ 2147483646 h 471"/>
              <a:gd name="T38" fmla="*/ 2147483646 w 3088"/>
              <a:gd name="T39" fmla="*/ 2147483646 h 4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88"/>
              <a:gd name="T61" fmla="*/ 0 h 471"/>
              <a:gd name="T62" fmla="*/ 3088 w 3088"/>
              <a:gd name="T63" fmla="*/ 471 h 4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88" h="471">
                <a:moveTo>
                  <a:pt x="3080" y="231"/>
                </a:moveTo>
                <a:cubicBezTo>
                  <a:pt x="3012" y="248"/>
                  <a:pt x="2941" y="256"/>
                  <a:pt x="2872" y="239"/>
                </a:cubicBezTo>
                <a:cubicBezTo>
                  <a:pt x="2777" y="175"/>
                  <a:pt x="2947" y="298"/>
                  <a:pt x="2840" y="175"/>
                </a:cubicBezTo>
                <a:cubicBezTo>
                  <a:pt x="2822" y="154"/>
                  <a:pt x="2768" y="159"/>
                  <a:pt x="2744" y="143"/>
                </a:cubicBezTo>
                <a:cubicBezTo>
                  <a:pt x="2670" y="94"/>
                  <a:pt x="2561" y="93"/>
                  <a:pt x="2480" y="87"/>
                </a:cubicBezTo>
                <a:cubicBezTo>
                  <a:pt x="2320" y="76"/>
                  <a:pt x="2405" y="81"/>
                  <a:pt x="2224" y="71"/>
                </a:cubicBezTo>
                <a:cubicBezTo>
                  <a:pt x="1656" y="0"/>
                  <a:pt x="1029" y="60"/>
                  <a:pt x="496" y="63"/>
                </a:cubicBezTo>
                <a:cubicBezTo>
                  <a:pt x="344" y="78"/>
                  <a:pt x="186" y="97"/>
                  <a:pt x="56" y="183"/>
                </a:cubicBezTo>
                <a:cubicBezTo>
                  <a:pt x="34" y="216"/>
                  <a:pt x="12" y="242"/>
                  <a:pt x="0" y="279"/>
                </a:cubicBezTo>
                <a:cubicBezTo>
                  <a:pt x="14" y="336"/>
                  <a:pt x="49" y="361"/>
                  <a:pt x="104" y="375"/>
                </a:cubicBezTo>
                <a:cubicBezTo>
                  <a:pt x="188" y="431"/>
                  <a:pt x="368" y="410"/>
                  <a:pt x="464" y="415"/>
                </a:cubicBezTo>
                <a:cubicBezTo>
                  <a:pt x="818" y="459"/>
                  <a:pt x="1180" y="463"/>
                  <a:pt x="1536" y="471"/>
                </a:cubicBezTo>
                <a:cubicBezTo>
                  <a:pt x="1701" y="468"/>
                  <a:pt x="1867" y="467"/>
                  <a:pt x="2032" y="463"/>
                </a:cubicBezTo>
                <a:cubicBezTo>
                  <a:pt x="2080" y="462"/>
                  <a:pt x="2128" y="457"/>
                  <a:pt x="2176" y="455"/>
                </a:cubicBezTo>
                <a:cubicBezTo>
                  <a:pt x="2339" y="449"/>
                  <a:pt x="2664" y="439"/>
                  <a:pt x="2664" y="439"/>
                </a:cubicBezTo>
                <a:cubicBezTo>
                  <a:pt x="2733" y="434"/>
                  <a:pt x="2805" y="438"/>
                  <a:pt x="2864" y="399"/>
                </a:cubicBezTo>
                <a:cubicBezTo>
                  <a:pt x="2878" y="358"/>
                  <a:pt x="2858" y="307"/>
                  <a:pt x="2904" y="287"/>
                </a:cubicBezTo>
                <a:cubicBezTo>
                  <a:pt x="2946" y="269"/>
                  <a:pt x="2996" y="274"/>
                  <a:pt x="3040" y="263"/>
                </a:cubicBezTo>
                <a:cubicBezTo>
                  <a:pt x="3056" y="259"/>
                  <a:pt x="3088" y="247"/>
                  <a:pt x="3088" y="247"/>
                </a:cubicBezTo>
                <a:cubicBezTo>
                  <a:pt x="3058" y="237"/>
                  <a:pt x="3056" y="243"/>
                  <a:pt x="3080" y="231"/>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8746" name="Text Box 15">
            <a:extLst>
              <a:ext uri="{FF2B5EF4-FFF2-40B4-BE49-F238E27FC236}">
                <a16:creationId xmlns:a16="http://schemas.microsoft.com/office/drawing/2014/main" id="{D67C1DFE-D935-56D8-9AC9-FF48A23373C0}"/>
              </a:ext>
            </a:extLst>
          </p:cNvPr>
          <p:cNvSpPr txBox="1">
            <a:spLocks noChangeArrowheads="1"/>
          </p:cNvSpPr>
          <p:nvPr/>
        </p:nvSpPr>
        <p:spPr bwMode="auto">
          <a:xfrm>
            <a:off x="2700338" y="5734050"/>
            <a:ext cx="3600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000">
              <a:solidFill>
                <a:srgbClr val="FFFFFF"/>
              </a:solidFill>
            </a:endParaRPr>
          </a:p>
        </p:txBody>
      </p:sp>
      <p:sp>
        <p:nvSpPr>
          <p:cNvPr id="628747" name="Line 22">
            <a:extLst>
              <a:ext uri="{FF2B5EF4-FFF2-40B4-BE49-F238E27FC236}">
                <a16:creationId xmlns:a16="http://schemas.microsoft.com/office/drawing/2014/main" id="{728C917D-15D8-A640-EFD0-5593B4569596}"/>
              </a:ext>
            </a:extLst>
          </p:cNvPr>
          <p:cNvSpPr>
            <a:spLocks noChangeShapeType="1"/>
          </p:cNvSpPr>
          <p:nvPr/>
        </p:nvSpPr>
        <p:spPr bwMode="auto">
          <a:xfrm flipH="1" flipV="1">
            <a:off x="3419475" y="5013325"/>
            <a:ext cx="647700" cy="3603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8748" name="Line 23">
            <a:extLst>
              <a:ext uri="{FF2B5EF4-FFF2-40B4-BE49-F238E27FC236}">
                <a16:creationId xmlns:a16="http://schemas.microsoft.com/office/drawing/2014/main" id="{DCFD5957-BEFF-9A80-1578-083619B2930B}"/>
              </a:ext>
            </a:extLst>
          </p:cNvPr>
          <p:cNvSpPr>
            <a:spLocks noChangeShapeType="1"/>
          </p:cNvSpPr>
          <p:nvPr/>
        </p:nvSpPr>
        <p:spPr bwMode="auto">
          <a:xfrm>
            <a:off x="6877050" y="1196975"/>
            <a:ext cx="288925" cy="730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8749" name="Line 24">
            <a:extLst>
              <a:ext uri="{FF2B5EF4-FFF2-40B4-BE49-F238E27FC236}">
                <a16:creationId xmlns:a16="http://schemas.microsoft.com/office/drawing/2014/main" id="{FCAED6B6-2887-9B76-87DA-DAADEA783E13}"/>
              </a:ext>
            </a:extLst>
          </p:cNvPr>
          <p:cNvSpPr>
            <a:spLocks noChangeShapeType="1"/>
          </p:cNvSpPr>
          <p:nvPr/>
        </p:nvSpPr>
        <p:spPr bwMode="auto">
          <a:xfrm flipV="1">
            <a:off x="6877050" y="1268413"/>
            <a:ext cx="288925" cy="714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overrideClrMapping bg1="dk2" tx1="lt1" bg2="dk1" tx2="lt2" accent1="accent1" accent2="accent2" accent3="accent3" accent4="accent4" accent5="accent5" accent6="accent6" hlink="hlink" folHlink="folHlink"/>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0786" name="Slide Number Placeholder 3">
            <a:extLst>
              <a:ext uri="{FF2B5EF4-FFF2-40B4-BE49-F238E27FC236}">
                <a16:creationId xmlns:a16="http://schemas.microsoft.com/office/drawing/2014/main" id="{2A30AE53-2C41-BF58-492F-FCBFFC0A45ED}"/>
              </a:ext>
            </a:extLst>
          </p:cNvPr>
          <p:cNvSpPr>
            <a:spLocks noGrp="1"/>
          </p:cNvSpPr>
          <p:nvPr>
            <p:ph type="sldNum" sz="quarter" idx="12"/>
          </p:nvPr>
        </p:nvSpPr>
        <p:spPr>
          <a:xfrm>
            <a:off x="7853363" y="6159500"/>
            <a:ext cx="658812" cy="338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776F1FC-1FD3-45DB-A006-CC838981D6D6}" type="slidenum">
              <a:rPr lang="it-IT" altLang="en-US" sz="1400" smtClean="0">
                <a:solidFill>
                  <a:srgbClr val="FFFFFF"/>
                </a:solidFill>
              </a:rPr>
              <a:pPr>
                <a:spcBef>
                  <a:spcPct val="0"/>
                </a:spcBef>
                <a:buFontTx/>
                <a:buNone/>
              </a:pPr>
              <a:t>249</a:t>
            </a:fld>
            <a:endParaRPr lang="it-IT" altLang="en-US" sz="1400">
              <a:solidFill>
                <a:srgbClr val="FFFFFF"/>
              </a:solidFill>
            </a:endParaRPr>
          </a:p>
        </p:txBody>
      </p:sp>
      <p:sp>
        <p:nvSpPr>
          <p:cNvPr id="630787" name="Text Box 8">
            <a:extLst>
              <a:ext uri="{FF2B5EF4-FFF2-40B4-BE49-F238E27FC236}">
                <a16:creationId xmlns:a16="http://schemas.microsoft.com/office/drawing/2014/main" id="{D7D0B760-AE56-ED63-F60F-1C34EF4AFA88}"/>
              </a:ext>
            </a:extLst>
          </p:cNvPr>
          <p:cNvSpPr txBox="1">
            <a:spLocks noChangeArrowheads="1"/>
          </p:cNvSpPr>
          <p:nvPr/>
        </p:nvSpPr>
        <p:spPr bwMode="auto">
          <a:xfrm>
            <a:off x="504825" y="6075363"/>
            <a:ext cx="334803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JABALIA / GAZA, IN PALESTINA, </a:t>
            </a:r>
          </a:p>
          <a:p>
            <a:pPr eaLnBrk="1" hangingPunct="1">
              <a:lnSpc>
                <a:spcPct val="20000"/>
              </a:lnSpc>
              <a:spcBef>
                <a:spcPct val="50000"/>
              </a:spcBef>
              <a:buFontTx/>
              <a:buNone/>
            </a:pPr>
            <a:r>
              <a:rPr lang="fr-CH" altLang="it-CH" sz="1200" b="1">
                <a:solidFill>
                  <a:srgbClr val="FFFFFF"/>
                </a:solidFill>
              </a:rPr>
              <a:t>DISTRUTTA DAGLI ISRAELIANI NEL 2014</a:t>
            </a:r>
            <a:endParaRPr lang="it-IT" altLang="it-CH" sz="1200" b="1">
              <a:solidFill>
                <a:srgbClr val="FFFFFF"/>
              </a:solidFill>
            </a:endParaRPr>
          </a:p>
        </p:txBody>
      </p:sp>
      <p:sp>
        <p:nvSpPr>
          <p:cNvPr id="630788" name="Text Box 12">
            <a:extLst>
              <a:ext uri="{FF2B5EF4-FFF2-40B4-BE49-F238E27FC236}">
                <a16:creationId xmlns:a16="http://schemas.microsoft.com/office/drawing/2014/main" id="{195762D6-3C25-1D79-2705-F8D7A20C83DD}"/>
              </a:ext>
            </a:extLst>
          </p:cNvPr>
          <p:cNvSpPr txBox="1">
            <a:spLocks noChangeArrowheads="1"/>
          </p:cNvSpPr>
          <p:nvPr/>
        </p:nvSpPr>
        <p:spPr bwMode="auto">
          <a:xfrm>
            <a:off x="4732338" y="6140450"/>
            <a:ext cx="138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DRESDA  1945</a:t>
            </a:r>
            <a:endParaRPr lang="it-IT" altLang="it-CH" sz="1200" b="1">
              <a:solidFill>
                <a:srgbClr val="FFFFFF"/>
              </a:solidFill>
            </a:endParaRPr>
          </a:p>
        </p:txBody>
      </p:sp>
      <p:pic>
        <p:nvPicPr>
          <p:cNvPr id="408584" name="Picture 13" descr="guerra città bombardata">
            <a:extLst>
              <a:ext uri="{FF2B5EF4-FFF2-40B4-BE49-F238E27FC236}">
                <a16:creationId xmlns:a16="http://schemas.microsoft.com/office/drawing/2014/main" id="{D0C3C759-CF0E-685F-2A98-AA74C4549EFF}"/>
              </a:ext>
            </a:extLst>
          </p:cNvPr>
          <p:cNvPicPr>
            <a:picLocks noChangeAspect="1" noChangeArrowheads="1"/>
          </p:cNvPicPr>
          <p:nvPr/>
        </p:nvPicPr>
        <p:blipFill>
          <a:blip r:embed="rId4"/>
          <a:srcRect/>
          <a:stretch>
            <a:fillRect/>
          </a:stretch>
        </p:blipFill>
        <p:spPr bwMode="auto">
          <a:xfrm>
            <a:off x="4716463" y="481013"/>
            <a:ext cx="3790950" cy="55737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08585" name="Picture 14">
            <a:extLst>
              <a:ext uri="{FF2B5EF4-FFF2-40B4-BE49-F238E27FC236}">
                <a16:creationId xmlns:a16="http://schemas.microsoft.com/office/drawing/2014/main" id="{56C586D1-B861-6539-000B-CD5F4D29DBE2}"/>
              </a:ext>
            </a:extLst>
          </p:cNvPr>
          <p:cNvPicPr>
            <a:picLocks noChangeAspect="1" noChangeArrowheads="1"/>
          </p:cNvPicPr>
          <p:nvPr/>
        </p:nvPicPr>
        <p:blipFill>
          <a:blip r:embed="rId5"/>
          <a:srcRect/>
          <a:stretch>
            <a:fillRect/>
          </a:stretch>
        </p:blipFill>
        <p:spPr bwMode="auto">
          <a:xfrm>
            <a:off x="596900" y="481013"/>
            <a:ext cx="3903663" cy="26209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30791" name="Picture 2">
            <a:extLst>
              <a:ext uri="{FF2B5EF4-FFF2-40B4-BE49-F238E27FC236}">
                <a16:creationId xmlns:a16="http://schemas.microsoft.com/office/drawing/2014/main" id="{956AF073-9EF2-27B3-3E5F-38B8565279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408"/>
          <a:stretch>
            <a:fillRect/>
          </a:stretch>
        </p:blipFill>
        <p:spPr bwMode="auto">
          <a:xfrm>
            <a:off x="596900" y="3656013"/>
            <a:ext cx="3903663" cy="2398712"/>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30792" name="Text Box 6">
            <a:extLst>
              <a:ext uri="{FF2B5EF4-FFF2-40B4-BE49-F238E27FC236}">
                <a16:creationId xmlns:a16="http://schemas.microsoft.com/office/drawing/2014/main" id="{EA941FF8-FF92-9CD4-0B31-01F091F33361}"/>
              </a:ext>
            </a:extLst>
          </p:cNvPr>
          <p:cNvSpPr txBox="1">
            <a:spLocks noChangeArrowheads="1"/>
          </p:cNvSpPr>
          <p:nvPr/>
        </p:nvSpPr>
        <p:spPr bwMode="auto">
          <a:xfrm>
            <a:off x="539750" y="3157538"/>
            <a:ext cx="4068763"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LA CITTÀ GIAPPONESE DI NAGASAKI </a:t>
            </a:r>
          </a:p>
          <a:p>
            <a:pPr eaLnBrk="1" hangingPunct="1">
              <a:lnSpc>
                <a:spcPct val="40000"/>
              </a:lnSpc>
              <a:spcBef>
                <a:spcPct val="50000"/>
              </a:spcBef>
              <a:buFontTx/>
              <a:buNone/>
            </a:pPr>
            <a:r>
              <a:rPr lang="fr-CH" altLang="it-CH" sz="1200" b="1">
                <a:solidFill>
                  <a:srgbClr val="FFFFFF"/>
                </a:solidFill>
              </a:rPr>
              <a:t>DOPO IL BOMBARDAMENTO ATOMICO DEL 1945</a:t>
            </a:r>
            <a:endParaRPr lang="it-IT" altLang="it-CH" sz="12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3">
            <a:extLst>
              <a:ext uri="{FF2B5EF4-FFF2-40B4-BE49-F238E27FC236}">
                <a16:creationId xmlns:a16="http://schemas.microsoft.com/office/drawing/2014/main" id="{95152988-BAB8-1140-9587-BCAF93499F9E}"/>
              </a:ext>
            </a:extLst>
          </p:cNvPr>
          <p:cNvSpPr>
            <a:spLocks noGrp="1"/>
          </p:cNvSpPr>
          <p:nvPr>
            <p:ph type="sldNum" sz="quarter" idx="12"/>
          </p:nvPr>
        </p:nvSpPr>
        <p:spPr>
          <a:xfrm>
            <a:off x="6553200" y="6245225"/>
            <a:ext cx="2084388" cy="474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253E612-261D-4A89-AEA4-631207A4A0E1}" type="slidenum">
              <a:rPr lang="it-IT" altLang="en-US" sz="1400" smtClean="0">
                <a:solidFill>
                  <a:srgbClr val="000000"/>
                </a:solidFill>
              </a:rPr>
              <a:pPr>
                <a:spcBef>
                  <a:spcPct val="0"/>
                </a:spcBef>
                <a:buFontTx/>
                <a:buNone/>
              </a:pPr>
              <a:t>25</a:t>
            </a:fld>
            <a:endParaRPr lang="it-IT" altLang="en-US" sz="1400">
              <a:solidFill>
                <a:srgbClr val="000000"/>
              </a:solidFill>
            </a:endParaRPr>
          </a:p>
        </p:txBody>
      </p:sp>
      <p:sp>
        <p:nvSpPr>
          <p:cNvPr id="191491" name="Text Box 2">
            <a:extLst>
              <a:ext uri="{FF2B5EF4-FFF2-40B4-BE49-F238E27FC236}">
                <a16:creationId xmlns:a16="http://schemas.microsoft.com/office/drawing/2014/main" id="{6FD1392B-FEF6-FD41-3693-EFB0C367E80B}"/>
              </a:ext>
            </a:extLst>
          </p:cNvPr>
          <p:cNvSpPr txBox="1">
            <a:spLocks noChangeArrowheads="1"/>
          </p:cNvSpPr>
          <p:nvPr/>
        </p:nvSpPr>
        <p:spPr bwMode="auto">
          <a:xfrm>
            <a:off x="5792788" y="1428750"/>
            <a:ext cx="3275012" cy="5770563"/>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4000" b="1" dirty="0">
                <a:solidFill>
                  <a:srgbClr val="000000"/>
                </a:solidFill>
                <a:cs typeface="Arial" charset="0"/>
              </a:rPr>
              <a:t>Ben presto</a:t>
            </a:r>
          </a:p>
          <a:p>
            <a:pPr algn="ctr" eaLnBrk="1" hangingPunct="1">
              <a:spcBef>
                <a:spcPct val="50000"/>
              </a:spcBef>
              <a:buFontTx/>
              <a:buNone/>
              <a:defRPr/>
            </a:pPr>
            <a:r>
              <a:rPr lang="fr-CH" altLang="it-CH" sz="4000" b="1" dirty="0">
                <a:solidFill>
                  <a:srgbClr val="000000"/>
                </a:solidFill>
                <a:cs typeface="Arial" charset="0"/>
              </a:rPr>
              <a:t>IL MERCATO NAZIONALE  </a:t>
            </a:r>
          </a:p>
          <a:p>
            <a:pPr algn="ctr" eaLnBrk="1" hangingPunct="1">
              <a:spcBef>
                <a:spcPct val="50000"/>
              </a:spcBef>
              <a:buFontTx/>
              <a:buNone/>
              <a:defRPr/>
            </a:pPr>
            <a:r>
              <a:rPr lang="fr-CH" altLang="it-CH" sz="4000" b="1" u="sng" dirty="0">
                <a:solidFill>
                  <a:srgbClr val="FF0000"/>
                </a:solidFill>
                <a:effectLst>
                  <a:outerShdw blurRad="38100" dist="38100" dir="2700000" algn="tl">
                    <a:srgbClr val="000000">
                      <a:alpha val="43137"/>
                    </a:srgbClr>
                  </a:outerShdw>
                </a:effectLst>
                <a:cs typeface="Arial" charset="0"/>
              </a:rPr>
              <a:t>E’ SATURO</a:t>
            </a:r>
          </a:p>
          <a:p>
            <a:pPr algn="ctr" eaLnBrk="1" hangingPunct="1">
              <a:spcBef>
                <a:spcPct val="50000"/>
              </a:spcBef>
              <a:buFontTx/>
              <a:buNone/>
              <a:defRPr/>
            </a:pPr>
            <a:endParaRPr lang="fr-CH" altLang="it-CH" sz="4000" b="1" u="sng" dirty="0">
              <a:solidFill>
                <a:srgbClr val="FF0000"/>
              </a:solidFill>
              <a:cs typeface="Arial" charset="0"/>
            </a:endParaRPr>
          </a:p>
          <a:p>
            <a:pPr algn="ctr" eaLnBrk="1" hangingPunct="1">
              <a:spcBef>
                <a:spcPct val="50000"/>
              </a:spcBef>
              <a:buFontTx/>
              <a:buNone/>
              <a:defRPr/>
            </a:pPr>
            <a:r>
              <a:rPr lang="fr-CH" altLang="it-CH" sz="1800" b="1" u="sng" dirty="0">
                <a:solidFill>
                  <a:schemeClr val="accent4"/>
                </a:solidFill>
                <a:cs typeface="Arial" charset="0"/>
              </a:rPr>
              <a:t>Cosa </a:t>
            </a:r>
            <a:r>
              <a:rPr lang="fr-CH" altLang="it-CH" sz="1800" b="1" u="sng" dirty="0" err="1">
                <a:solidFill>
                  <a:schemeClr val="accent4"/>
                </a:solidFill>
                <a:cs typeface="Arial" charset="0"/>
              </a:rPr>
              <a:t>fare</a:t>
            </a:r>
            <a:r>
              <a:rPr lang="fr-CH" altLang="it-CH" sz="1800" b="1" u="sng" dirty="0">
                <a:solidFill>
                  <a:schemeClr val="accent4"/>
                </a:solidFill>
                <a:cs typeface="Arial" charset="0"/>
              </a:rPr>
              <a:t>?</a:t>
            </a:r>
          </a:p>
          <a:p>
            <a:pPr eaLnBrk="1" hangingPunct="1">
              <a:spcBef>
                <a:spcPct val="50000"/>
              </a:spcBef>
              <a:buFontTx/>
              <a:buNone/>
              <a:defRPr/>
            </a:pPr>
            <a:endParaRPr lang="fr-CH" altLang="it-CH" sz="2800" b="1" u="sng" dirty="0">
              <a:solidFill>
                <a:srgbClr val="000000"/>
              </a:solidFill>
              <a:cs typeface="Arial" charset="0"/>
            </a:endParaRPr>
          </a:p>
        </p:txBody>
      </p:sp>
      <p:pic>
        <p:nvPicPr>
          <p:cNvPr id="189444" name="Picture 36" descr="C:\Dokumente und Einstellungen\Enrico\Desktop\Cartina con auto.bmp">
            <a:extLst>
              <a:ext uri="{FF2B5EF4-FFF2-40B4-BE49-F238E27FC236}">
                <a16:creationId xmlns:a16="http://schemas.microsoft.com/office/drawing/2014/main" id="{19058714-FE65-915A-E7CB-F2A37DDE03DC}"/>
              </a:ext>
            </a:extLst>
          </p:cNvPr>
          <p:cNvPicPr>
            <a:picLocks noChangeAspect="1" noChangeArrowheads="1"/>
          </p:cNvPicPr>
          <p:nvPr/>
        </p:nvPicPr>
        <p:blipFill>
          <a:blip r:embed="rId3"/>
          <a:srcRect/>
          <a:stretch>
            <a:fillRect/>
          </a:stretch>
        </p:blipFill>
        <p:spPr bwMode="auto">
          <a:xfrm>
            <a:off x="0" y="0"/>
            <a:ext cx="5843588" cy="6858000"/>
          </a:xfrm>
          <a:prstGeom prst="rect">
            <a:avLst/>
          </a:prstGeom>
          <a:ln>
            <a:no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6E2ADD86-6E6F-4C0C-AA4B-E4E601C8C34C}"/>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2834" name="Slide Number Placeholder 3">
            <a:extLst>
              <a:ext uri="{FF2B5EF4-FFF2-40B4-BE49-F238E27FC236}">
                <a16:creationId xmlns:a16="http://schemas.microsoft.com/office/drawing/2014/main" id="{89C39438-06BB-C321-CADE-059DEA009F65}"/>
              </a:ext>
            </a:extLst>
          </p:cNvPr>
          <p:cNvSpPr>
            <a:spLocks noGrp="1"/>
          </p:cNvSpPr>
          <p:nvPr>
            <p:ph type="sldNum" sz="quarter" idx="12"/>
          </p:nvPr>
        </p:nvSpPr>
        <p:spPr>
          <a:xfrm>
            <a:off x="3998913" y="6186488"/>
            <a:ext cx="638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44B24E2-28B6-4EE1-A42A-B2BB4F9D3965}" type="slidenum">
              <a:rPr lang="it-IT" altLang="en-US" sz="1400" smtClean="0">
                <a:solidFill>
                  <a:srgbClr val="FFFFFF"/>
                </a:solidFill>
              </a:rPr>
              <a:pPr>
                <a:spcBef>
                  <a:spcPct val="0"/>
                </a:spcBef>
                <a:buFontTx/>
                <a:buNone/>
              </a:pPr>
              <a:t>250</a:t>
            </a:fld>
            <a:endParaRPr lang="it-IT" altLang="en-US" sz="1400">
              <a:solidFill>
                <a:srgbClr val="FFFFFF"/>
              </a:solidFill>
            </a:endParaRPr>
          </a:p>
        </p:txBody>
      </p:sp>
      <p:sp>
        <p:nvSpPr>
          <p:cNvPr id="632835" name="Text Box 9">
            <a:extLst>
              <a:ext uri="{FF2B5EF4-FFF2-40B4-BE49-F238E27FC236}">
                <a16:creationId xmlns:a16="http://schemas.microsoft.com/office/drawing/2014/main" id="{59EDD4BA-9009-EED1-A034-95C76A6C9985}"/>
              </a:ext>
            </a:extLst>
          </p:cNvPr>
          <p:cNvSpPr txBox="1">
            <a:spLocks noChangeArrowheads="1"/>
          </p:cNvSpPr>
          <p:nvPr/>
        </p:nvSpPr>
        <p:spPr bwMode="auto">
          <a:xfrm rot="10800000" flipV="1">
            <a:off x="3851275" y="3389313"/>
            <a:ext cx="1322388"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LE VITTIME DELLA GUERRA</a:t>
            </a:r>
            <a:endParaRPr lang="it-IT" altLang="it-CH" sz="2000" b="1">
              <a:solidFill>
                <a:srgbClr val="FFFFFF"/>
              </a:solidFill>
            </a:endParaRPr>
          </a:p>
        </p:txBody>
      </p:sp>
      <p:sp>
        <p:nvSpPr>
          <p:cNvPr id="632836" name="Text Box 12">
            <a:extLst>
              <a:ext uri="{FF2B5EF4-FFF2-40B4-BE49-F238E27FC236}">
                <a16:creationId xmlns:a16="http://schemas.microsoft.com/office/drawing/2014/main" id="{83F2C05D-DF3F-E370-C4AE-BD6ADA5BBCC5}"/>
              </a:ext>
            </a:extLst>
          </p:cNvPr>
          <p:cNvSpPr txBox="1">
            <a:spLocks noChangeArrowheads="1"/>
          </p:cNvSpPr>
          <p:nvPr/>
        </p:nvSpPr>
        <p:spPr bwMode="auto">
          <a:xfrm>
            <a:off x="3924300" y="5175250"/>
            <a:ext cx="1042988"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GERMANIA</a:t>
            </a:r>
            <a:r>
              <a:rPr lang="fr-CH" altLang="it-CH" sz="1000" b="1">
                <a:solidFill>
                  <a:srgbClr val="FFFFFF"/>
                </a:solidFill>
              </a:rPr>
              <a:t> </a:t>
            </a:r>
            <a:r>
              <a:rPr lang="fr-CH" altLang="it-CH" sz="1400" b="1">
                <a:solidFill>
                  <a:srgbClr val="FFFFFF"/>
                </a:solidFill>
              </a:rPr>
              <a:t>1945</a:t>
            </a:r>
            <a:endParaRPr lang="it-IT" altLang="it-CH" sz="1400" b="1">
              <a:solidFill>
                <a:srgbClr val="FFFFFF"/>
              </a:solidFill>
            </a:endParaRPr>
          </a:p>
        </p:txBody>
      </p:sp>
      <p:pic>
        <p:nvPicPr>
          <p:cNvPr id="10" name="Picture 11" descr="guerra vittime in Vietnam">
            <a:extLst>
              <a:ext uri="{FF2B5EF4-FFF2-40B4-BE49-F238E27FC236}">
                <a16:creationId xmlns:a16="http://schemas.microsoft.com/office/drawing/2014/main" id="{26AABC6A-E5FB-6DDD-0FCF-DB38250506CD}"/>
              </a:ext>
            </a:extLst>
          </p:cNvPr>
          <p:cNvPicPr>
            <a:picLocks noChangeAspect="1" noChangeArrowheads="1"/>
          </p:cNvPicPr>
          <p:nvPr/>
        </p:nvPicPr>
        <p:blipFill>
          <a:blip r:embed="rId4"/>
          <a:srcRect/>
          <a:stretch>
            <a:fillRect/>
          </a:stretch>
        </p:blipFill>
        <p:spPr bwMode="auto">
          <a:xfrm>
            <a:off x="247650" y="144463"/>
            <a:ext cx="3168650" cy="28368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1" name="Picture 7" descr="guerra auschwitz">
            <a:extLst>
              <a:ext uri="{FF2B5EF4-FFF2-40B4-BE49-F238E27FC236}">
                <a16:creationId xmlns:a16="http://schemas.microsoft.com/office/drawing/2014/main" id="{8F0A66D7-1407-AF74-F1B5-A880B428F2C4}"/>
              </a:ext>
            </a:extLst>
          </p:cNvPr>
          <p:cNvPicPr>
            <a:picLocks noChangeAspect="1" noChangeArrowheads="1"/>
          </p:cNvPicPr>
          <p:nvPr/>
        </p:nvPicPr>
        <p:blipFill>
          <a:blip r:embed="rId5"/>
          <a:srcRect/>
          <a:stretch>
            <a:fillRect/>
          </a:stretch>
        </p:blipFill>
        <p:spPr bwMode="auto">
          <a:xfrm>
            <a:off x="5099050" y="3149600"/>
            <a:ext cx="3789363" cy="34956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2" name="Picture 8" descr="guerra vittime 2">
            <a:extLst>
              <a:ext uri="{FF2B5EF4-FFF2-40B4-BE49-F238E27FC236}">
                <a16:creationId xmlns:a16="http://schemas.microsoft.com/office/drawing/2014/main" id="{DA499C66-E020-22C6-51EC-793B46370A30}"/>
              </a:ext>
            </a:extLst>
          </p:cNvPr>
          <p:cNvPicPr>
            <a:picLocks noChangeAspect="1" noChangeArrowheads="1"/>
          </p:cNvPicPr>
          <p:nvPr/>
        </p:nvPicPr>
        <p:blipFill>
          <a:blip r:embed="rId6"/>
          <a:srcRect/>
          <a:stretch>
            <a:fillRect/>
          </a:stretch>
        </p:blipFill>
        <p:spPr bwMode="auto">
          <a:xfrm>
            <a:off x="247650" y="3149600"/>
            <a:ext cx="3529013" cy="35131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3" name="Picture 10" descr="Cimitero militare 2">
            <a:extLst>
              <a:ext uri="{FF2B5EF4-FFF2-40B4-BE49-F238E27FC236}">
                <a16:creationId xmlns:a16="http://schemas.microsoft.com/office/drawing/2014/main" id="{ED0289E6-957D-91E2-4F87-29C74907B673}"/>
              </a:ext>
            </a:extLst>
          </p:cNvPr>
          <p:cNvPicPr>
            <a:picLocks noChangeAspect="1" noChangeArrowheads="1"/>
          </p:cNvPicPr>
          <p:nvPr/>
        </p:nvPicPr>
        <p:blipFill rotWithShape="1">
          <a:blip r:embed="rId7"/>
          <a:srcRect/>
          <a:stretch/>
        </p:blipFill>
        <p:spPr bwMode="auto">
          <a:xfrm>
            <a:off x="3595688" y="144463"/>
            <a:ext cx="5292725" cy="28495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313353" name="Text Box 13">
            <a:extLst>
              <a:ext uri="{FF2B5EF4-FFF2-40B4-BE49-F238E27FC236}">
                <a16:creationId xmlns:a16="http://schemas.microsoft.com/office/drawing/2014/main" id="{AA4B67FC-3C9F-351E-F8EA-7BE3F4E44FEF}"/>
              </a:ext>
            </a:extLst>
          </p:cNvPr>
          <p:cNvSpPr txBox="1">
            <a:spLocks noChangeArrowheads="1"/>
          </p:cNvSpPr>
          <p:nvPr/>
        </p:nvSpPr>
        <p:spPr bwMode="auto">
          <a:xfrm>
            <a:off x="2120900" y="2679700"/>
            <a:ext cx="1295400" cy="274638"/>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200" b="1" dirty="0">
                <a:solidFill>
                  <a:schemeClr val="accent4">
                    <a:lumMod val="10000"/>
                  </a:schemeClr>
                </a:solidFill>
                <a:cs typeface="Arial" charset="0"/>
              </a:rPr>
              <a:t>VIETNAM 1968</a:t>
            </a:r>
            <a:endParaRPr lang="it-IT" altLang="it-CH" sz="1200" b="1" dirty="0">
              <a:solidFill>
                <a:schemeClr val="accent4">
                  <a:lumMod val="10000"/>
                </a:schemeClr>
              </a:solidFill>
              <a:cs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882" name="Rectangle 2">
            <a:extLst>
              <a:ext uri="{FF2B5EF4-FFF2-40B4-BE49-F238E27FC236}">
                <a16:creationId xmlns:a16="http://schemas.microsoft.com/office/drawing/2014/main" id="{FD85291F-73BC-D4F1-C117-A8C048DB6AD6}"/>
              </a:ext>
            </a:extLst>
          </p:cNvPr>
          <p:cNvSpPr>
            <a:spLocks noGrp="1" noChangeArrowheads="1"/>
          </p:cNvSpPr>
          <p:nvPr>
            <p:ph type="title"/>
          </p:nvPr>
        </p:nvSpPr>
        <p:spPr>
          <a:xfrm>
            <a:off x="803275" y="5132388"/>
            <a:ext cx="3394075" cy="1143000"/>
          </a:xfrm>
        </p:spPr>
        <p:txBody>
          <a:bodyPr/>
          <a:lstStyle/>
          <a:p>
            <a:pPr algn="l" eaLnBrk="1" hangingPunct="1"/>
            <a:r>
              <a:rPr lang="fr-CH" altLang="it-CH" sz="2000" b="1">
                <a:solidFill>
                  <a:schemeClr val="tx1"/>
                </a:solidFill>
              </a:rPr>
              <a:t>Obiettivo ufficiale della guerra : portare la libertà e la democrazia….</a:t>
            </a:r>
            <a:endParaRPr lang="it-IT" altLang="it-CH" sz="2000" b="1">
              <a:solidFill>
                <a:schemeClr val="tx1"/>
              </a:solidFill>
            </a:endParaRPr>
          </a:p>
        </p:txBody>
      </p:sp>
      <p:pic>
        <p:nvPicPr>
          <p:cNvPr id="410628" name="Picture 4" descr="amerioil 2 immagine censurata">
            <a:extLst>
              <a:ext uri="{FF2B5EF4-FFF2-40B4-BE49-F238E27FC236}">
                <a16:creationId xmlns:a16="http://schemas.microsoft.com/office/drawing/2014/main" id="{644F1163-71CF-51D2-B38E-A22517D9320E}"/>
              </a:ext>
            </a:extLst>
          </p:cNvPr>
          <p:cNvPicPr>
            <a:picLocks noGrp="1" noChangeAspect="1" noChangeArrowheads="1"/>
          </p:cNvPicPr>
          <p:nvPr>
            <p:ph sz="half" idx="1"/>
          </p:nvPr>
        </p:nvPicPr>
        <p:blipFill>
          <a:blip r:embed="rId4"/>
          <a:srcRect/>
          <a:stretch>
            <a:fillRect/>
          </a:stretch>
        </p:blipFill>
        <p:spPr>
          <a:xfrm>
            <a:off x="365125" y="404813"/>
            <a:ext cx="3943350" cy="3887787"/>
          </a:xfrm>
          <a:ln w="28575">
            <a:solidFill>
              <a:schemeClr val="tx1"/>
            </a:solidFill>
          </a:ln>
          <a:effectLst>
            <a:outerShdw blurRad="292100" dist="139700" dir="2700000" algn="tl" rotWithShape="0">
              <a:srgbClr val="333333">
                <a:alpha val="65000"/>
              </a:srgbClr>
            </a:outerShdw>
          </a:effectLst>
        </p:spPr>
      </p:pic>
      <p:pic>
        <p:nvPicPr>
          <p:cNvPr id="410629" name="Picture 6" descr="amerioil 4 immagine reale">
            <a:extLst>
              <a:ext uri="{FF2B5EF4-FFF2-40B4-BE49-F238E27FC236}">
                <a16:creationId xmlns:a16="http://schemas.microsoft.com/office/drawing/2014/main" id="{10AED211-B282-47AE-9766-DA94A56E53C1}"/>
              </a:ext>
            </a:extLst>
          </p:cNvPr>
          <p:cNvPicPr>
            <a:picLocks noGrp="1" noChangeAspect="1" noChangeArrowheads="1"/>
          </p:cNvPicPr>
          <p:nvPr>
            <p:ph sz="half" idx="2"/>
          </p:nvPr>
        </p:nvPicPr>
        <p:blipFill>
          <a:blip r:embed="rId5"/>
          <a:srcRect/>
          <a:stretch>
            <a:fillRect/>
          </a:stretch>
        </p:blipFill>
        <p:spPr>
          <a:xfrm>
            <a:off x="4572000" y="404813"/>
            <a:ext cx="4303713" cy="5256212"/>
          </a:xfrm>
          <a:ln w="28575"/>
          <a:effectLst>
            <a:outerShdw blurRad="292100" dist="139700" dir="2700000" algn="tl" rotWithShape="0">
              <a:srgbClr val="333333">
                <a:alpha val="65000"/>
              </a:srgbClr>
            </a:outerShdw>
          </a:effectLst>
        </p:spPr>
      </p:pic>
      <p:sp>
        <p:nvSpPr>
          <p:cNvPr id="634885" name="Slide Number Placeholder 6">
            <a:extLst>
              <a:ext uri="{FF2B5EF4-FFF2-40B4-BE49-F238E27FC236}">
                <a16:creationId xmlns:a16="http://schemas.microsoft.com/office/drawing/2014/main" id="{DC952331-4FFB-FBC2-ECB2-35E14094D3AA}"/>
              </a:ext>
            </a:extLst>
          </p:cNvPr>
          <p:cNvSpPr>
            <a:spLocks noGrp="1"/>
          </p:cNvSpPr>
          <p:nvPr>
            <p:ph type="sldNum" sz="quarter" idx="12"/>
          </p:nvPr>
        </p:nvSpPr>
        <p:spPr>
          <a:xfrm>
            <a:off x="7499350" y="5915025"/>
            <a:ext cx="6588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4454066-DE79-4FC7-B9FC-83BB560483D7}" type="slidenum">
              <a:rPr lang="it-IT" altLang="en-US" sz="1400" smtClean="0">
                <a:solidFill>
                  <a:srgbClr val="FFFFFF"/>
                </a:solidFill>
              </a:rPr>
              <a:pPr>
                <a:spcBef>
                  <a:spcPct val="0"/>
                </a:spcBef>
                <a:buFontTx/>
                <a:buNone/>
              </a:pPr>
              <a:t>251</a:t>
            </a:fld>
            <a:endParaRPr lang="it-IT" altLang="en-US" sz="1400">
              <a:solidFill>
                <a:srgbClr val="FFFFFF"/>
              </a:solidFill>
            </a:endParaRPr>
          </a:p>
        </p:txBody>
      </p:sp>
      <p:sp>
        <p:nvSpPr>
          <p:cNvPr id="634886" name="Text Box 8">
            <a:extLst>
              <a:ext uri="{FF2B5EF4-FFF2-40B4-BE49-F238E27FC236}">
                <a16:creationId xmlns:a16="http://schemas.microsoft.com/office/drawing/2014/main" id="{586AFEAF-21BA-CCE5-644A-22DD477D18DE}"/>
              </a:ext>
            </a:extLst>
          </p:cNvPr>
          <p:cNvSpPr txBox="1">
            <a:spLocks noChangeArrowheads="1"/>
          </p:cNvSpPr>
          <p:nvPr/>
        </p:nvSpPr>
        <p:spPr bwMode="auto">
          <a:xfrm>
            <a:off x="4548188" y="5878513"/>
            <a:ext cx="2663825" cy="396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La realtà…..</a:t>
            </a:r>
            <a:endParaRPr lang="it-IT" altLang="it-CH" sz="2000" b="1">
              <a:solidFill>
                <a:srgbClr val="FFFFFF"/>
              </a:solidFill>
            </a:endParaRPr>
          </a:p>
        </p:txBody>
      </p:sp>
      <p:sp>
        <p:nvSpPr>
          <p:cNvPr id="634887" name="Text Box 9">
            <a:extLst>
              <a:ext uri="{FF2B5EF4-FFF2-40B4-BE49-F238E27FC236}">
                <a16:creationId xmlns:a16="http://schemas.microsoft.com/office/drawing/2014/main" id="{296005C0-90E6-495E-C678-54EA88DBFF7E}"/>
              </a:ext>
            </a:extLst>
          </p:cNvPr>
          <p:cNvSpPr txBox="1">
            <a:spLocks noChangeArrowheads="1"/>
          </p:cNvSpPr>
          <p:nvPr/>
        </p:nvSpPr>
        <p:spPr bwMode="auto">
          <a:xfrm>
            <a:off x="1524000" y="4437063"/>
            <a:ext cx="1728788"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LA GUERRA</a:t>
            </a:r>
            <a:endParaRPr lang="it-IT" altLang="it-CH" sz="2000" b="1">
              <a:solidFill>
                <a:srgbClr val="FFFFFF"/>
              </a:solidFill>
            </a:endParaRPr>
          </a:p>
        </p:txBody>
      </p:sp>
      <p:pic>
        <p:nvPicPr>
          <p:cNvPr id="634888" name="Immagine 1">
            <a:extLst>
              <a:ext uri="{FF2B5EF4-FFF2-40B4-BE49-F238E27FC236}">
                <a16:creationId xmlns:a16="http://schemas.microsoft.com/office/drawing/2014/main" id="{A63F4B6F-2770-4F91-E46C-27640418B5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9063" y="6557963"/>
            <a:ext cx="18954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Slide Number Placeholder 3">
            <a:extLst>
              <a:ext uri="{FF2B5EF4-FFF2-40B4-BE49-F238E27FC236}">
                <a16:creationId xmlns:a16="http://schemas.microsoft.com/office/drawing/2014/main" id="{A2F30432-350E-F9B2-11E3-1C5FA974CA9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3BB35C2-CB35-4188-90DF-90C6F07F2C22}" type="slidenum">
              <a:rPr lang="it-IT" altLang="en-US" sz="1400" smtClean="0">
                <a:solidFill>
                  <a:srgbClr val="000000"/>
                </a:solidFill>
              </a:rPr>
              <a:pPr>
                <a:spcBef>
                  <a:spcPct val="0"/>
                </a:spcBef>
                <a:buFontTx/>
                <a:buNone/>
              </a:pPr>
              <a:t>252</a:t>
            </a:fld>
            <a:endParaRPr lang="it-IT" altLang="en-US" sz="1400">
              <a:solidFill>
                <a:srgbClr val="000000"/>
              </a:solidFill>
            </a:endParaRPr>
          </a:p>
        </p:txBody>
      </p:sp>
      <p:sp>
        <p:nvSpPr>
          <p:cNvPr id="281603" name="Text Box 2">
            <a:extLst>
              <a:ext uri="{FF2B5EF4-FFF2-40B4-BE49-F238E27FC236}">
                <a16:creationId xmlns:a16="http://schemas.microsoft.com/office/drawing/2014/main" id="{24E0A55C-7F3C-C876-980D-82D50B86F5C6}"/>
              </a:ext>
            </a:extLst>
          </p:cNvPr>
          <p:cNvSpPr txBox="1">
            <a:spLocks noChangeArrowheads="1"/>
          </p:cNvSpPr>
          <p:nvPr/>
        </p:nvSpPr>
        <p:spPr bwMode="auto">
          <a:xfrm>
            <a:off x="539750" y="1412875"/>
            <a:ext cx="8280400" cy="3908425"/>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fr-CH" sz="2400" b="1" dirty="0">
                <a:solidFill>
                  <a:srgbClr val="000000"/>
                </a:solidFill>
              </a:rPr>
              <a:t>OGNI ANNO IN TUTTO IL MONDO SI SPENDONO </a:t>
            </a:r>
          </a:p>
          <a:p>
            <a:pPr eaLnBrk="1" hangingPunct="1">
              <a:spcBef>
                <a:spcPct val="50000"/>
              </a:spcBef>
              <a:defRPr/>
            </a:pPr>
            <a:endParaRPr lang="fr-CH" sz="2400" b="1" dirty="0">
              <a:solidFill>
                <a:srgbClr val="000000"/>
              </a:solidFill>
            </a:endParaRPr>
          </a:p>
          <a:p>
            <a:pPr marL="173038" indent="-173038" eaLnBrk="1" hangingPunct="1">
              <a:spcBef>
                <a:spcPct val="50000"/>
              </a:spcBef>
              <a:defRPr/>
            </a:pPr>
            <a:r>
              <a:rPr lang="fr-CH" sz="3200" b="1">
                <a:solidFill>
                  <a:srgbClr val="000000"/>
                </a:solidFill>
              </a:rPr>
              <a:t> </a:t>
            </a:r>
            <a:r>
              <a:rPr lang="fr-CH" sz="3200" b="1" u="sng"/>
              <a:t>1’700’000’000’000</a:t>
            </a:r>
            <a:r>
              <a:rPr lang="fr-CH" sz="3200" b="1" u="sng" dirty="0"/>
              <a:t>.- $  in </a:t>
            </a:r>
            <a:r>
              <a:rPr lang="fr-CH" sz="3200" b="1" u="sng" dirty="0" err="1"/>
              <a:t>armamenti</a:t>
            </a:r>
            <a:r>
              <a:rPr lang="fr-CH" sz="3200" b="1" dirty="0"/>
              <a:t>                     </a:t>
            </a:r>
            <a:r>
              <a:rPr lang="fr-CH" sz="2400" b="1" dirty="0"/>
              <a:t>(+ di mille </a:t>
            </a:r>
            <a:r>
              <a:rPr lang="fr-CH" sz="2400" b="1" dirty="0" err="1"/>
              <a:t>miliardi</a:t>
            </a:r>
            <a:r>
              <a:rPr lang="fr-CH" sz="2400" b="1" dirty="0"/>
              <a:t>, 2% </a:t>
            </a:r>
            <a:r>
              <a:rPr lang="fr-CH" sz="2400" b="1" dirty="0" err="1"/>
              <a:t>del</a:t>
            </a:r>
            <a:r>
              <a:rPr lang="fr-CH" sz="2400" b="1" dirty="0"/>
              <a:t> PIL mondiale)</a:t>
            </a:r>
          </a:p>
          <a:p>
            <a:pPr marL="173038" indent="-173038" eaLnBrk="1" hangingPunct="1">
              <a:spcBef>
                <a:spcPct val="50000"/>
              </a:spcBef>
              <a:defRPr/>
            </a:pPr>
            <a:endParaRPr lang="fr-CH" sz="3200" b="1" dirty="0">
              <a:solidFill>
                <a:srgbClr val="000000"/>
              </a:solidFill>
            </a:endParaRPr>
          </a:p>
          <a:p>
            <a:pPr eaLnBrk="1" hangingPunct="1">
              <a:spcBef>
                <a:spcPct val="50000"/>
              </a:spcBef>
              <a:defRPr/>
            </a:pPr>
            <a:r>
              <a:rPr lang="fr-CH" sz="2400" b="1" dirty="0">
                <a:solidFill>
                  <a:srgbClr val="000000"/>
                </a:solidFill>
              </a:rPr>
              <a:t>(SAREBBERO SUFFICIENTI PER DAR DA MANGIARE A TUTTI I POVERI DEL MONDO)</a:t>
            </a:r>
            <a:endParaRPr lang="it-IT" sz="2400" b="1" dirty="0">
              <a:solidFill>
                <a:srgbClr val="000000"/>
              </a:solidFill>
            </a:endParaRPr>
          </a:p>
        </p:txBody>
      </p:sp>
      <p:sp>
        <p:nvSpPr>
          <p:cNvPr id="636932" name="CasellaDiTesto 1">
            <a:extLst>
              <a:ext uri="{FF2B5EF4-FFF2-40B4-BE49-F238E27FC236}">
                <a16:creationId xmlns:a16="http://schemas.microsoft.com/office/drawing/2014/main" id="{89850D3B-6D51-0584-E839-12277DA4C33B}"/>
              </a:ext>
            </a:extLst>
          </p:cNvPr>
          <p:cNvSpPr txBox="1">
            <a:spLocks noChangeArrowheads="1"/>
          </p:cNvSpPr>
          <p:nvPr/>
        </p:nvSpPr>
        <p:spPr bwMode="auto">
          <a:xfrm>
            <a:off x="755650" y="6165850"/>
            <a:ext cx="24479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a:t>http://www.sipri.org/yearbook/2012/04</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Segnaposto numero diapositiva 4">
            <a:extLst>
              <a:ext uri="{FF2B5EF4-FFF2-40B4-BE49-F238E27FC236}">
                <a16:creationId xmlns:a16="http://schemas.microsoft.com/office/drawing/2014/main" id="{7514CEAF-6B3B-AA01-02E8-9912B9BFDD0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1DE606F-85D7-41F7-85E3-297158C41F8F}" type="slidenum">
              <a:rPr lang="it-IT" altLang="en-US" sz="1400" smtClean="0">
                <a:solidFill>
                  <a:srgbClr val="FFFFFF"/>
                </a:solidFill>
              </a:rPr>
              <a:pPr>
                <a:spcBef>
                  <a:spcPct val="0"/>
                </a:spcBef>
                <a:buFontTx/>
                <a:buNone/>
              </a:pPr>
              <a:t>253</a:t>
            </a:fld>
            <a:endParaRPr lang="it-IT" altLang="en-US" sz="1400">
              <a:solidFill>
                <a:srgbClr val="FFFFFF"/>
              </a:solidFill>
            </a:endParaRPr>
          </a:p>
        </p:txBody>
      </p:sp>
      <p:pic>
        <p:nvPicPr>
          <p:cNvPr id="862210" name="Picture 2" descr="Potrebbe essere un'immagine raffigurante 1 persona e il seguente testo &quot;Spreco di enormi forze produttive, il militarismo rappresenta per la classe capitalistica un investimento irrinunciabile sul piano economico e il miglior sostegno della dominazione di classe sul piano sociale e politico. ROSA LUXEMBURG 1871 -1919&quot;">
            <a:extLst>
              <a:ext uri="{FF2B5EF4-FFF2-40B4-BE49-F238E27FC236}">
                <a16:creationId xmlns:a16="http://schemas.microsoft.com/office/drawing/2014/main" id="{6B9136BD-1869-4C00-BBFD-1659B7E8B578}"/>
              </a:ext>
            </a:extLst>
          </p:cNvPr>
          <p:cNvPicPr>
            <a:picLocks noChangeAspect="1" noChangeArrowheads="1"/>
          </p:cNvPicPr>
          <p:nvPr/>
        </p:nvPicPr>
        <p:blipFill rotWithShape="1">
          <a:blip r:embed="rId3"/>
          <a:srcRect t="1301"/>
          <a:stretch/>
        </p:blipFill>
        <p:spPr bwMode="auto">
          <a:xfrm>
            <a:off x="782638" y="549275"/>
            <a:ext cx="7578725" cy="5461000"/>
          </a:xfrm>
          <a:prstGeom prst="rect">
            <a:avLst/>
          </a:prstGeom>
          <a:ln w="38100">
            <a:solidFill>
              <a:schemeClr val="tx1"/>
            </a:solidFill>
          </a:ln>
          <a:effectLst>
            <a:outerShdw blurRad="292100" dist="139700" dir="2700000" algn="tl" rotWithShape="0">
              <a:srgbClr val="333333">
                <a:alpha val="65000"/>
              </a:srgbClr>
            </a:outerShdw>
          </a:effectLst>
        </p:spPr>
      </p:pic>
      <p:sp>
        <p:nvSpPr>
          <p:cNvPr id="638980" name="CasellaDiTesto 1">
            <a:extLst>
              <a:ext uri="{FF2B5EF4-FFF2-40B4-BE49-F238E27FC236}">
                <a16:creationId xmlns:a16="http://schemas.microsoft.com/office/drawing/2014/main" id="{7B404E36-A3EF-A820-2254-FB71671400AE}"/>
              </a:ext>
            </a:extLst>
          </p:cNvPr>
          <p:cNvSpPr txBox="1">
            <a:spLocks noChangeArrowheads="1"/>
          </p:cNvSpPr>
          <p:nvPr/>
        </p:nvSpPr>
        <p:spPr bwMode="auto">
          <a:xfrm>
            <a:off x="1042988" y="6105525"/>
            <a:ext cx="32416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https://it.wikipedia.org/wiki/Rosa_Luxemburg</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Slide Number Placeholder 3">
            <a:extLst>
              <a:ext uri="{FF2B5EF4-FFF2-40B4-BE49-F238E27FC236}">
                <a16:creationId xmlns:a16="http://schemas.microsoft.com/office/drawing/2014/main" id="{5B74099E-7CA0-1458-63BB-F6074CF2EE1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4411410-BD5E-4A25-A1EE-3FB8827B9215}" type="slidenum">
              <a:rPr lang="it-IT" altLang="en-US" sz="1400" smtClean="0">
                <a:solidFill>
                  <a:srgbClr val="000000"/>
                </a:solidFill>
              </a:rPr>
              <a:pPr>
                <a:spcBef>
                  <a:spcPct val="0"/>
                </a:spcBef>
                <a:buFontTx/>
                <a:buNone/>
              </a:pPr>
              <a:t>254</a:t>
            </a:fld>
            <a:endParaRPr lang="it-IT" altLang="en-US" sz="1400">
              <a:solidFill>
                <a:srgbClr val="000000"/>
              </a:solidFill>
            </a:endParaRPr>
          </a:p>
        </p:txBody>
      </p:sp>
      <p:sp>
        <p:nvSpPr>
          <p:cNvPr id="641027" name="Text Box 4">
            <a:extLst>
              <a:ext uri="{FF2B5EF4-FFF2-40B4-BE49-F238E27FC236}">
                <a16:creationId xmlns:a16="http://schemas.microsoft.com/office/drawing/2014/main" id="{B6D4A66F-ED1C-8FB5-A412-030F192F6B5C}"/>
              </a:ext>
            </a:extLst>
          </p:cNvPr>
          <p:cNvSpPr txBox="1">
            <a:spLocks noChangeArrowheads="1"/>
          </p:cNvSpPr>
          <p:nvPr/>
        </p:nvSpPr>
        <p:spPr bwMode="auto">
          <a:xfrm>
            <a:off x="827088" y="688975"/>
            <a:ext cx="7848600"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b="1">
                <a:solidFill>
                  <a:srgbClr val="FF3300"/>
                </a:solidFill>
              </a:rPr>
              <a:t>I DISOCCUPATI  NEL  2013</a:t>
            </a:r>
          </a:p>
          <a:p>
            <a:pPr eaLnBrk="1" hangingPunct="1">
              <a:lnSpc>
                <a:spcPct val="180000"/>
              </a:lnSpc>
              <a:spcBef>
                <a:spcPct val="50000"/>
              </a:spcBef>
              <a:buFontTx/>
              <a:buNone/>
            </a:pPr>
            <a:r>
              <a:rPr lang="fr-CH" altLang="it-CH" sz="2400" b="1">
                <a:solidFill>
                  <a:srgbClr val="000000"/>
                </a:solidFill>
              </a:rPr>
              <a:t>MONDO  		:    200’000’000</a:t>
            </a:r>
          </a:p>
          <a:p>
            <a:pPr eaLnBrk="1" hangingPunct="1">
              <a:spcBef>
                <a:spcPct val="50000"/>
              </a:spcBef>
              <a:buFontTx/>
              <a:buNone/>
            </a:pPr>
            <a:r>
              <a:rPr lang="fr-CH" altLang="it-CH" sz="2400" b="1">
                <a:solidFill>
                  <a:srgbClr val="000000"/>
                </a:solidFill>
              </a:rPr>
              <a:t>EUROPA		:      25’000’000</a:t>
            </a:r>
          </a:p>
          <a:p>
            <a:pPr eaLnBrk="1" hangingPunct="1">
              <a:spcBef>
                <a:spcPct val="50000"/>
              </a:spcBef>
              <a:buFontTx/>
              <a:buNone/>
            </a:pPr>
            <a:r>
              <a:rPr lang="fr-CH" altLang="it-CH" sz="2400" b="1">
                <a:solidFill>
                  <a:srgbClr val="000000"/>
                </a:solidFill>
              </a:rPr>
              <a:t>GERMANIA		:        3’000’000</a:t>
            </a:r>
          </a:p>
          <a:p>
            <a:pPr eaLnBrk="1" hangingPunct="1">
              <a:spcBef>
                <a:spcPct val="50000"/>
              </a:spcBef>
              <a:buFontTx/>
              <a:buNone/>
            </a:pPr>
            <a:r>
              <a:rPr lang="fr-CH" altLang="it-CH" sz="2400" b="1">
                <a:solidFill>
                  <a:srgbClr val="000000"/>
                </a:solidFill>
              </a:rPr>
              <a:t>SVIZZERA		:	150’000 </a:t>
            </a:r>
            <a:r>
              <a:rPr lang="fr-CH" altLang="it-CH" sz="2400">
                <a:solidFill>
                  <a:srgbClr val="000000"/>
                </a:solidFill>
              </a:rPr>
              <a:t>–</a:t>
            </a:r>
            <a:r>
              <a:rPr lang="fr-CH" altLang="it-CH" sz="2400" b="1">
                <a:solidFill>
                  <a:srgbClr val="000000"/>
                </a:solidFill>
              </a:rPr>
              <a:t> 300’000</a:t>
            </a:r>
          </a:p>
          <a:p>
            <a:pPr eaLnBrk="1" hangingPunct="1">
              <a:spcBef>
                <a:spcPct val="50000"/>
              </a:spcBef>
              <a:buFontTx/>
              <a:buNone/>
            </a:pPr>
            <a:r>
              <a:rPr lang="fr-CH" altLang="it-CH" sz="2400" b="1">
                <a:solidFill>
                  <a:srgbClr val="000000"/>
                </a:solidFill>
              </a:rPr>
              <a:t>TICINO		:	    circa  12’000</a:t>
            </a:r>
          </a:p>
          <a:p>
            <a:pPr eaLnBrk="1" hangingPunct="1">
              <a:spcBef>
                <a:spcPct val="50000"/>
              </a:spcBef>
              <a:buFontTx/>
              <a:buNone/>
            </a:pPr>
            <a:endParaRPr lang="fr-CH" altLang="it-CH" sz="2400" b="1">
              <a:solidFill>
                <a:srgbClr val="000000"/>
              </a:solidFill>
            </a:endParaRPr>
          </a:p>
          <a:p>
            <a:pPr eaLnBrk="1" hangingPunct="1">
              <a:spcBef>
                <a:spcPct val="50000"/>
              </a:spcBef>
              <a:buFontTx/>
              <a:buNone/>
            </a:pPr>
            <a:r>
              <a:rPr lang="fr-CH" altLang="it-CH" sz="2400" b="1">
                <a:solidFill>
                  <a:srgbClr val="000000"/>
                </a:solidFill>
              </a:rPr>
              <a:t>MEDIA  :   </a:t>
            </a:r>
          </a:p>
          <a:p>
            <a:pPr eaLnBrk="1" hangingPunct="1">
              <a:spcBef>
                <a:spcPct val="50000"/>
              </a:spcBef>
              <a:buFontTx/>
              <a:buNone/>
            </a:pPr>
            <a:r>
              <a:rPr lang="fr-CH" altLang="it-CH" sz="2400" b="1">
                <a:solidFill>
                  <a:srgbClr val="000000"/>
                </a:solidFill>
              </a:rPr>
              <a:t>5 </a:t>
            </a:r>
            <a:r>
              <a:rPr lang="fr-CH" altLang="it-CH" sz="2400">
                <a:solidFill>
                  <a:srgbClr val="000000"/>
                </a:solidFill>
              </a:rPr>
              <a:t>–</a:t>
            </a:r>
            <a:r>
              <a:rPr lang="fr-CH" altLang="it-CH" sz="2400" b="1">
                <a:solidFill>
                  <a:srgbClr val="000000"/>
                </a:solidFill>
              </a:rPr>
              <a:t> 10 %  dei lavoratori   </a:t>
            </a:r>
          </a:p>
          <a:p>
            <a:pPr eaLnBrk="1" hangingPunct="1">
              <a:spcBef>
                <a:spcPct val="50000"/>
              </a:spcBef>
              <a:buFontTx/>
              <a:buNone/>
            </a:pPr>
            <a:endParaRPr lang="it-IT" altLang="it-CH" b="1">
              <a:solidFill>
                <a:srgbClr val="FF3300"/>
              </a:solidFill>
            </a:endParaRPr>
          </a:p>
        </p:txBody>
      </p:sp>
      <p:pic>
        <p:nvPicPr>
          <p:cNvPr id="411652" name="Picture 5" descr="C:\Users\Enrico\Enrico\Documenti\AA Enrico nuovo\Politica\Presentazione marxismo\1264530518_0.jpg">
            <a:extLst>
              <a:ext uri="{FF2B5EF4-FFF2-40B4-BE49-F238E27FC236}">
                <a16:creationId xmlns:a16="http://schemas.microsoft.com/office/drawing/2014/main" id="{0DF13993-51D5-69FD-2AE9-A162EDE24DF4}"/>
              </a:ext>
            </a:extLst>
          </p:cNvPr>
          <p:cNvPicPr>
            <a:picLocks noChangeAspect="1" noChangeArrowheads="1"/>
          </p:cNvPicPr>
          <p:nvPr/>
        </p:nvPicPr>
        <p:blipFill>
          <a:blip r:embed="rId3"/>
          <a:srcRect/>
          <a:stretch>
            <a:fillRect/>
          </a:stretch>
        </p:blipFill>
        <p:spPr bwMode="auto">
          <a:xfrm>
            <a:off x="4614863" y="4437063"/>
            <a:ext cx="3270250" cy="1998662"/>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90266D80-E5F5-18ED-04DF-C26F2D47C86F}"/>
              </a:ext>
            </a:extLst>
          </p:cNvPr>
          <p:cNvSpPr txBox="1"/>
          <p:nvPr/>
        </p:nvSpPr>
        <p:spPr>
          <a:xfrm>
            <a:off x="4614863" y="6180138"/>
            <a:ext cx="965200" cy="215900"/>
          </a:xfrm>
          <a:prstGeom prst="rect">
            <a:avLst/>
          </a:prstGeom>
          <a:noFill/>
        </p:spPr>
        <p:txBody>
          <a:bodyPr>
            <a:spAutoFit/>
          </a:bodyPr>
          <a:lstStyle/>
          <a:p>
            <a:pPr eaLnBrk="1" hangingPunct="1">
              <a:defRPr/>
            </a:pPr>
            <a:r>
              <a:rPr lang="it-CH" sz="800" dirty="0">
                <a:solidFill>
                  <a:schemeClr val="accent3"/>
                </a:solidFill>
                <a:latin typeface="Arial" charset="0"/>
                <a:cs typeface="Arial" charset="0"/>
              </a:rPr>
              <a:t>Spagna  2012</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Slide Number Placeholder 4">
            <a:extLst>
              <a:ext uri="{FF2B5EF4-FFF2-40B4-BE49-F238E27FC236}">
                <a16:creationId xmlns:a16="http://schemas.microsoft.com/office/drawing/2014/main" id="{13586B9E-2C85-9AB7-9ABD-279E9DADDBA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706B198-8727-48A2-961A-8A62B7D816DD}" type="slidenum">
              <a:rPr lang="it-IT" altLang="en-US" sz="1400" smtClean="0">
                <a:solidFill>
                  <a:srgbClr val="000000"/>
                </a:solidFill>
              </a:rPr>
              <a:pPr>
                <a:spcBef>
                  <a:spcPct val="0"/>
                </a:spcBef>
                <a:buFontTx/>
                <a:buNone/>
              </a:pPr>
              <a:t>255</a:t>
            </a:fld>
            <a:endParaRPr lang="it-IT" altLang="en-US" sz="1400">
              <a:solidFill>
                <a:srgbClr val="000000"/>
              </a:solidFill>
            </a:endParaRPr>
          </a:p>
        </p:txBody>
      </p:sp>
      <p:sp>
        <p:nvSpPr>
          <p:cNvPr id="643075" name="Rectangle 2">
            <a:extLst>
              <a:ext uri="{FF2B5EF4-FFF2-40B4-BE49-F238E27FC236}">
                <a16:creationId xmlns:a16="http://schemas.microsoft.com/office/drawing/2014/main" id="{741A5BC7-1F17-9331-6611-7BCCDBE9D9E1}"/>
              </a:ext>
            </a:extLst>
          </p:cNvPr>
          <p:cNvSpPr>
            <a:spLocks noGrp="1" noChangeArrowheads="1"/>
          </p:cNvSpPr>
          <p:nvPr>
            <p:ph type="title"/>
          </p:nvPr>
        </p:nvSpPr>
        <p:spPr>
          <a:xfrm>
            <a:off x="457200" y="1957387"/>
            <a:ext cx="8229600" cy="2943225"/>
          </a:xfrm>
        </p:spPr>
        <p:txBody>
          <a:bodyPr/>
          <a:lstStyle/>
          <a:p>
            <a:pPr eaLnBrk="1" hangingPunct="1">
              <a:defRPr/>
            </a:pPr>
            <a:r>
              <a:rPr lang="fr-CH" altLang="it-CH" sz="3200" b="1" u="sng" dirty="0">
                <a:solidFill>
                  <a:srgbClr val="FF3300"/>
                </a:solidFill>
              </a:rPr>
              <a:t>IL SISTEMA ECONOMICO ATTUALE                 E LE ALTERNATIVE</a:t>
            </a:r>
            <a:br>
              <a:rPr lang="fr-CH" altLang="it-CH" sz="3200" b="1" u="sng" dirty="0">
                <a:solidFill>
                  <a:srgbClr val="FF3300"/>
                </a:solidFill>
              </a:rPr>
            </a:br>
            <a:br>
              <a:rPr lang="fr-CH" altLang="it-CH" sz="3200" b="1" u="sng" dirty="0">
                <a:solidFill>
                  <a:srgbClr val="FF3300"/>
                </a:solidFill>
              </a:rPr>
            </a:br>
            <a:r>
              <a:rPr lang="fr-CH" altLang="it-CH" b="1" u="sng" dirty="0">
                <a:solidFill>
                  <a:srgbClr val="FF3300"/>
                </a:solidFill>
              </a:rPr>
              <a:t> </a:t>
            </a:r>
            <a:br>
              <a:rPr lang="fr-CH" altLang="it-CH" b="1" u="sng" dirty="0">
                <a:solidFill>
                  <a:srgbClr val="FF3300"/>
                </a:solidFill>
              </a:rPr>
            </a:br>
            <a:r>
              <a:rPr lang="fr-CH" altLang="it-CH" sz="5000" b="1" kern="1200" dirty="0">
                <a:ln w="22225">
                  <a:solidFill>
                    <a:schemeClr val="tx1"/>
                  </a:solidFill>
                  <a:prstDash val="solid"/>
                </a:ln>
                <a:solidFill>
                  <a:srgbClr val="FF0000"/>
                </a:solidFill>
                <a:ea typeface="+mn-ea"/>
                <a:cs typeface="Arial" pitchFamily="34" charset="0"/>
              </a:rPr>
              <a:t>FINE  2.  PARTE</a:t>
            </a:r>
            <a:br>
              <a:rPr lang="fr-CH" altLang="it-CH" b="1" u="sng" dirty="0">
                <a:solidFill>
                  <a:srgbClr val="FF3300"/>
                </a:solidFill>
              </a:rPr>
            </a:br>
            <a:endParaRPr lang="it-IT" altLang="it-CH" dirty="0"/>
          </a:p>
        </p:txBody>
      </p:sp>
      <p:sp>
        <p:nvSpPr>
          <p:cNvPr id="643076" name="Rectangle 3">
            <a:extLst>
              <a:ext uri="{FF2B5EF4-FFF2-40B4-BE49-F238E27FC236}">
                <a16:creationId xmlns:a16="http://schemas.microsoft.com/office/drawing/2014/main" id="{6FE01360-C63F-292D-0C4C-59394EF573EE}"/>
              </a:ext>
            </a:extLst>
          </p:cNvPr>
          <p:cNvSpPr>
            <a:spLocks noChangeArrowheads="1"/>
          </p:cNvSpPr>
          <p:nvPr/>
        </p:nvSpPr>
        <p:spPr bwMode="auto">
          <a:xfrm>
            <a:off x="179388" y="188913"/>
            <a:ext cx="8785225" cy="6480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000000"/>
              </a:solidFill>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Slide Number Placeholder 1">
            <a:extLst>
              <a:ext uri="{FF2B5EF4-FFF2-40B4-BE49-F238E27FC236}">
                <a16:creationId xmlns:a16="http://schemas.microsoft.com/office/drawing/2014/main" id="{0A897FD1-0CEF-A28E-56DA-CB340B4D6A3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E896B6F-175E-49B5-9935-2F89C4A60C5B}" type="slidenum">
              <a:rPr lang="it-IT" altLang="en-US" sz="1400" smtClean="0">
                <a:solidFill>
                  <a:srgbClr val="000000"/>
                </a:solidFill>
              </a:rPr>
              <a:pPr>
                <a:spcBef>
                  <a:spcPct val="0"/>
                </a:spcBef>
                <a:buFontTx/>
                <a:buNone/>
              </a:pPr>
              <a:t>256</a:t>
            </a:fld>
            <a:endParaRPr lang="it-IT" altLang="en-US" sz="1400">
              <a:solidFill>
                <a:srgbClr val="000000"/>
              </a:solidFill>
            </a:endParaRPr>
          </a:p>
        </p:txBody>
      </p:sp>
      <p:sp>
        <p:nvSpPr>
          <p:cNvPr id="645123" name="TextBox 3">
            <a:extLst>
              <a:ext uri="{FF2B5EF4-FFF2-40B4-BE49-F238E27FC236}">
                <a16:creationId xmlns:a16="http://schemas.microsoft.com/office/drawing/2014/main" id="{1266B386-3D72-EC92-1EBC-40F681A3499F}"/>
              </a:ext>
            </a:extLst>
          </p:cNvPr>
          <p:cNvSpPr txBox="1">
            <a:spLocks noChangeArrowheads="1"/>
          </p:cNvSpPr>
          <p:nvPr/>
        </p:nvSpPr>
        <p:spPr bwMode="auto">
          <a:xfrm>
            <a:off x="395288" y="1125538"/>
            <a:ext cx="8248650" cy="1785104"/>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CH" altLang="it-CH" sz="2800" b="1" dirty="0">
                <a:solidFill>
                  <a:srgbClr val="FF0000"/>
                </a:solidFill>
              </a:rPr>
              <a:t>IL SISTEMA ECONOMICO E LE ALTERNATIVE</a:t>
            </a:r>
          </a:p>
          <a:p>
            <a:pPr algn="ctr" eaLnBrk="1" hangingPunct="1">
              <a:spcBef>
                <a:spcPct val="0"/>
              </a:spcBef>
              <a:buFontTx/>
              <a:buNone/>
              <a:defRPr/>
            </a:pPr>
            <a:r>
              <a:rPr lang="fr-CH" altLang="it-CH" b="1" dirty="0">
                <a:solidFill>
                  <a:srgbClr val="FF0000"/>
                </a:solidFill>
              </a:rPr>
              <a:t> </a:t>
            </a:r>
          </a:p>
          <a:p>
            <a:pPr algn="ctr" eaLnBrk="1" hangingPunct="1">
              <a:spcBef>
                <a:spcPct val="0"/>
              </a:spcBef>
              <a:buFontTx/>
              <a:buNone/>
              <a:defRPr/>
            </a:pPr>
            <a:r>
              <a:rPr lang="fr-CH" altLang="it-CH" sz="5000" b="1" dirty="0">
                <a:ln w="22225">
                  <a:solidFill>
                    <a:schemeClr val="tx1"/>
                  </a:solidFill>
                  <a:prstDash val="solid"/>
                </a:ln>
                <a:solidFill>
                  <a:srgbClr val="FF0000"/>
                </a:solidFill>
              </a:rPr>
              <a:t> 3.  PARTE</a:t>
            </a:r>
            <a:endParaRPr lang="it-CH" altLang="it-CH" sz="5000" b="1" dirty="0">
              <a:ln w="22225">
                <a:solidFill>
                  <a:schemeClr val="tx1"/>
                </a:solidFill>
                <a:prstDash val="solid"/>
              </a:ln>
              <a:solidFill>
                <a:srgbClr val="FF0000"/>
              </a:solidFill>
            </a:endParaRPr>
          </a:p>
        </p:txBody>
      </p:sp>
      <p:sp>
        <p:nvSpPr>
          <p:cNvPr id="378884" name="CasellaDiTesto 1">
            <a:extLst>
              <a:ext uri="{FF2B5EF4-FFF2-40B4-BE49-F238E27FC236}">
                <a16:creationId xmlns:a16="http://schemas.microsoft.com/office/drawing/2014/main" id="{87F9813E-40D8-CB47-2652-33945E00FDB1}"/>
              </a:ext>
            </a:extLst>
          </p:cNvPr>
          <p:cNvSpPr txBox="1">
            <a:spLocks noChangeArrowheads="1"/>
          </p:cNvSpPr>
          <p:nvPr/>
        </p:nvSpPr>
        <p:spPr bwMode="auto">
          <a:xfrm>
            <a:off x="1403350" y="3773488"/>
            <a:ext cx="6337300" cy="1016000"/>
          </a:xfrm>
          <a:prstGeom prst="rect">
            <a:avLst/>
          </a:prstGeom>
          <a:solidFill>
            <a:srgbClr val="FFFF00"/>
          </a:solidFill>
          <a:ln w="3810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it-CH" altLang="it-CH" sz="6000" b="1" dirty="0">
                <a:effectLst>
                  <a:outerShdw blurRad="38100" dist="38100" dir="2700000" algn="tl">
                    <a:srgbClr val="000000">
                      <a:alpha val="43137"/>
                    </a:srgbClr>
                  </a:outerShdw>
                </a:effectLst>
                <a:cs typeface="Arial" charset="0"/>
              </a:rPr>
              <a:t>L’ALTERNATIVA</a:t>
            </a:r>
          </a:p>
        </p:txBody>
      </p:sp>
      <p:sp>
        <p:nvSpPr>
          <p:cNvPr id="645125" name="Rectangle 3">
            <a:extLst>
              <a:ext uri="{FF2B5EF4-FFF2-40B4-BE49-F238E27FC236}">
                <a16:creationId xmlns:a16="http://schemas.microsoft.com/office/drawing/2014/main" id="{247755D2-1C78-9F59-75C2-6367D3C37644}"/>
              </a:ext>
            </a:extLst>
          </p:cNvPr>
          <p:cNvSpPr>
            <a:spLocks noChangeArrowheads="1"/>
          </p:cNvSpPr>
          <p:nvPr/>
        </p:nvSpPr>
        <p:spPr bwMode="auto">
          <a:xfrm>
            <a:off x="179388" y="188913"/>
            <a:ext cx="8785225" cy="6480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000000"/>
              </a:solidFill>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Slide Number Placeholder 3">
            <a:extLst>
              <a:ext uri="{FF2B5EF4-FFF2-40B4-BE49-F238E27FC236}">
                <a16:creationId xmlns:a16="http://schemas.microsoft.com/office/drawing/2014/main" id="{3996A94C-175C-9C7C-D905-FD04E3A486B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B521973-E766-4B00-8B5F-ABC3BA8F4927}" type="slidenum">
              <a:rPr lang="it-IT" altLang="en-US" sz="1400" smtClean="0">
                <a:solidFill>
                  <a:srgbClr val="000000"/>
                </a:solidFill>
              </a:rPr>
              <a:pPr>
                <a:spcBef>
                  <a:spcPct val="0"/>
                </a:spcBef>
                <a:buFontTx/>
                <a:buNone/>
              </a:pPr>
              <a:t>257</a:t>
            </a:fld>
            <a:endParaRPr lang="it-IT" altLang="en-US" sz="1400">
              <a:solidFill>
                <a:srgbClr val="000000"/>
              </a:solidFill>
            </a:endParaRPr>
          </a:p>
        </p:txBody>
      </p:sp>
      <p:sp>
        <p:nvSpPr>
          <p:cNvPr id="647171" name="Text Box 2">
            <a:extLst>
              <a:ext uri="{FF2B5EF4-FFF2-40B4-BE49-F238E27FC236}">
                <a16:creationId xmlns:a16="http://schemas.microsoft.com/office/drawing/2014/main" id="{D61CE240-8FA2-F2BF-0C66-9FE7D2921D4D}"/>
              </a:ext>
            </a:extLst>
          </p:cNvPr>
          <p:cNvSpPr txBox="1">
            <a:spLocks noChangeArrowheads="1"/>
          </p:cNvSpPr>
          <p:nvPr/>
        </p:nvSpPr>
        <p:spPr bwMode="auto">
          <a:xfrm>
            <a:off x="2411413" y="2492375"/>
            <a:ext cx="865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000">
              <a:solidFill>
                <a:srgbClr val="000000"/>
              </a:solidFill>
            </a:endParaRPr>
          </a:p>
        </p:txBody>
      </p:sp>
      <p:pic>
        <p:nvPicPr>
          <p:cNvPr id="647172" name="Picture 8" descr="Immagine PP magazzino grezza 2">
            <a:extLst>
              <a:ext uri="{FF2B5EF4-FFF2-40B4-BE49-F238E27FC236}">
                <a16:creationId xmlns:a16="http://schemas.microsoft.com/office/drawing/2014/main" id="{E521F529-F26A-1B41-A76F-87A0BA2B9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3813"/>
            <a:ext cx="91821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7173" name="Text Box 9">
            <a:extLst>
              <a:ext uri="{FF2B5EF4-FFF2-40B4-BE49-F238E27FC236}">
                <a16:creationId xmlns:a16="http://schemas.microsoft.com/office/drawing/2014/main" id="{7A27E445-4A7C-BE2C-5DBE-7A81042E5ECB}"/>
              </a:ext>
            </a:extLst>
          </p:cNvPr>
          <p:cNvSpPr txBox="1">
            <a:spLocks noChangeArrowheads="1"/>
          </p:cNvSpPr>
          <p:nvPr/>
        </p:nvSpPr>
        <p:spPr bwMode="auto">
          <a:xfrm>
            <a:off x="323850" y="5876925"/>
            <a:ext cx="2951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MA I DISOCCUPATI NON HANNO I SOLDI PER COMPERARE I RAVIOLI</a:t>
            </a:r>
            <a:endParaRPr lang="it-IT" altLang="it-CH" sz="1200" b="1">
              <a:solidFill>
                <a:srgbClr val="000000"/>
              </a:solidFill>
            </a:endParaRPr>
          </a:p>
        </p:txBody>
      </p:sp>
      <p:sp>
        <p:nvSpPr>
          <p:cNvPr id="7" name="Slide Number Placeholder 1">
            <a:extLst>
              <a:ext uri="{FF2B5EF4-FFF2-40B4-BE49-F238E27FC236}">
                <a16:creationId xmlns:a16="http://schemas.microsoft.com/office/drawing/2014/main" id="{7A9B9A18-BE01-668C-7CF1-D0450FCBA8F5}"/>
              </a:ext>
            </a:extLst>
          </p:cNvPr>
          <p:cNvSpPr txBox="1">
            <a:spLocks/>
          </p:cNvSpPr>
          <p:nvPr/>
        </p:nvSpPr>
        <p:spPr bwMode="auto">
          <a:xfrm>
            <a:off x="8162925" y="6237288"/>
            <a:ext cx="595313" cy="360362"/>
          </a:xfrm>
          <a:prstGeom prst="rect">
            <a:avLst/>
          </a:prstGeom>
          <a:solidFill>
            <a:schemeClr val="accent1">
              <a:lumMod val="90000"/>
            </a:schemeClr>
          </a:solidFill>
          <a:ln w="9525">
            <a:noFill/>
            <a:miter lim="800000"/>
            <a:headEnd/>
            <a:tailEnd/>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fld id="{69BB8AD7-F6FA-458B-961A-CC09CC576E97}" type="slidenum">
              <a:rPr lang="it-IT" altLang="en-US" sz="1400" smtClean="0">
                <a:solidFill>
                  <a:srgbClr val="000000"/>
                </a:solidFill>
              </a:rPr>
              <a:pPr algn="r" eaLnBrk="1" hangingPunct="1">
                <a:spcBef>
                  <a:spcPct val="0"/>
                </a:spcBef>
                <a:buFontTx/>
                <a:buNone/>
                <a:defRPr/>
              </a:pPr>
              <a:t>257</a:t>
            </a:fld>
            <a:endParaRPr lang="it-IT" altLang="en-US" sz="1400">
              <a:solidFill>
                <a:srgbClr val="000000"/>
              </a:solidFill>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9218" name="Slide Number Placeholder 1">
            <a:extLst>
              <a:ext uri="{FF2B5EF4-FFF2-40B4-BE49-F238E27FC236}">
                <a16:creationId xmlns:a16="http://schemas.microsoft.com/office/drawing/2014/main" id="{1F98AB72-AFD3-E8B5-520C-76AA6EC951C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E4022E-1C55-4F90-8806-1AE514B6BE07}" type="slidenum">
              <a:rPr lang="it-IT" altLang="en-US" sz="1400" smtClean="0">
                <a:solidFill>
                  <a:srgbClr val="FFFFFF"/>
                </a:solidFill>
              </a:rPr>
              <a:pPr>
                <a:spcBef>
                  <a:spcPct val="0"/>
                </a:spcBef>
                <a:buFontTx/>
                <a:buNone/>
              </a:pPr>
              <a:t>258</a:t>
            </a:fld>
            <a:endParaRPr lang="it-IT" altLang="en-US" sz="1400">
              <a:solidFill>
                <a:srgbClr val="FFFFFF"/>
              </a:solidFill>
            </a:endParaRPr>
          </a:p>
        </p:txBody>
      </p:sp>
      <p:sp>
        <p:nvSpPr>
          <p:cNvPr id="649219" name="TextBox 2">
            <a:extLst>
              <a:ext uri="{FF2B5EF4-FFF2-40B4-BE49-F238E27FC236}">
                <a16:creationId xmlns:a16="http://schemas.microsoft.com/office/drawing/2014/main" id="{7CEF2302-B564-D412-C7E1-661A4D8A071D}"/>
              </a:ext>
            </a:extLst>
          </p:cNvPr>
          <p:cNvSpPr txBox="1">
            <a:spLocks noChangeArrowheads="1"/>
          </p:cNvSpPr>
          <p:nvPr/>
        </p:nvSpPr>
        <p:spPr bwMode="auto">
          <a:xfrm>
            <a:off x="1928813" y="1143000"/>
            <a:ext cx="54292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solidFill>
                  <a:srgbClr val="FFFFFF"/>
                </a:solidFill>
              </a:rPr>
              <a:t>Lo STATO, </a:t>
            </a:r>
          </a:p>
          <a:p>
            <a:pPr eaLnBrk="1" hangingPunct="1">
              <a:spcBef>
                <a:spcPct val="0"/>
              </a:spcBef>
              <a:buFontTx/>
              <a:buNone/>
            </a:pPr>
            <a:r>
              <a:rPr lang="it-CH" altLang="it-CH" sz="2400" b="1">
                <a:solidFill>
                  <a:srgbClr val="FFFFFF"/>
                </a:solidFill>
              </a:rPr>
              <a:t>garante della proprietà privata, </a:t>
            </a:r>
          </a:p>
          <a:p>
            <a:pPr eaLnBrk="1" hangingPunct="1">
              <a:spcBef>
                <a:spcPct val="0"/>
              </a:spcBef>
              <a:buFontTx/>
              <a:buNone/>
            </a:pPr>
            <a:r>
              <a:rPr lang="it-CH" altLang="it-CH" sz="2400" b="1">
                <a:solidFill>
                  <a:srgbClr val="FFFFFF"/>
                </a:solidFill>
              </a:rPr>
              <a:t>deve aiutare il proprietario a </a:t>
            </a:r>
          </a:p>
          <a:p>
            <a:pPr eaLnBrk="1" hangingPunct="1">
              <a:spcBef>
                <a:spcPct val="0"/>
              </a:spcBef>
              <a:buFontTx/>
              <a:buNone/>
            </a:pPr>
            <a:r>
              <a:rPr lang="it-CH" altLang="it-CH" sz="2400" b="1">
                <a:solidFill>
                  <a:srgbClr val="FFFFFF"/>
                </a:solidFill>
              </a:rPr>
              <a:t>difendere i suoi ravioli.</a:t>
            </a:r>
            <a:endParaRPr lang="it-IT" altLang="it-CH" sz="2400" b="1">
              <a:solidFill>
                <a:srgbClr val="FFFFFF"/>
              </a:solidFill>
            </a:endParaRPr>
          </a:p>
        </p:txBody>
      </p:sp>
      <p:sp>
        <p:nvSpPr>
          <p:cNvPr id="649220" name="TextBox 3">
            <a:extLst>
              <a:ext uri="{FF2B5EF4-FFF2-40B4-BE49-F238E27FC236}">
                <a16:creationId xmlns:a16="http://schemas.microsoft.com/office/drawing/2014/main" id="{9973A94D-74A1-5347-B235-D6DA53C895A4}"/>
              </a:ext>
            </a:extLst>
          </p:cNvPr>
          <p:cNvSpPr txBox="1">
            <a:spLocks noChangeArrowheads="1"/>
          </p:cNvSpPr>
          <p:nvPr/>
        </p:nvSpPr>
        <p:spPr bwMode="auto">
          <a:xfrm>
            <a:off x="1928813" y="4071938"/>
            <a:ext cx="55721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solidFill>
                  <a:srgbClr val="FFFFFF"/>
                </a:solidFill>
              </a:rPr>
              <a:t>Lo STATO  </a:t>
            </a:r>
          </a:p>
          <a:p>
            <a:pPr eaLnBrk="1" hangingPunct="1">
              <a:spcBef>
                <a:spcPct val="0"/>
              </a:spcBef>
              <a:buFontTx/>
              <a:buNone/>
            </a:pPr>
            <a:r>
              <a:rPr lang="it-CH" altLang="it-CH" sz="2400" b="1">
                <a:solidFill>
                  <a:srgbClr val="FFFFFF"/>
                </a:solidFill>
              </a:rPr>
              <a:t>delega questo compito al suo </a:t>
            </a:r>
          </a:p>
          <a:p>
            <a:pPr eaLnBrk="1" hangingPunct="1">
              <a:spcBef>
                <a:spcPct val="0"/>
              </a:spcBef>
              <a:buFontTx/>
              <a:buNone/>
            </a:pPr>
            <a:r>
              <a:rPr lang="it-CH" altLang="it-CH" sz="2400" b="1">
                <a:solidFill>
                  <a:srgbClr val="FFFFFF"/>
                </a:solidFill>
              </a:rPr>
              <a:t>braccio armato: </a:t>
            </a:r>
          </a:p>
          <a:p>
            <a:pPr eaLnBrk="1" hangingPunct="1">
              <a:spcBef>
                <a:spcPct val="0"/>
              </a:spcBef>
              <a:buFontTx/>
              <a:buNone/>
            </a:pPr>
            <a:r>
              <a:rPr lang="it-CH" altLang="it-CH" sz="2400" b="1">
                <a:solidFill>
                  <a:srgbClr val="FFFFFF"/>
                </a:solidFill>
              </a:rPr>
              <a:t>la polizia e l’esercito.</a:t>
            </a:r>
            <a:endParaRPr lang="it-IT" altLang="it-CH" sz="24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BD5506E1-4609-BD1F-3871-E72C587ED463}"/>
              </a:ext>
            </a:extLst>
          </p:cNvPr>
          <p:cNvSpPr>
            <a:spLocks noGrp="1" noChangeArrowheads="1"/>
          </p:cNvSpPr>
          <p:nvPr>
            <p:ph type="ctrTitle"/>
          </p:nvPr>
        </p:nvSpPr>
        <p:spPr>
          <a:xfrm>
            <a:off x="7956550" y="4251325"/>
            <a:ext cx="933450" cy="1008063"/>
          </a:xfrm>
        </p:spPr>
        <p:txBody>
          <a:bodyPr/>
          <a:lstStyle/>
          <a:p>
            <a:pPr eaLnBrk="1" hangingPunct="1"/>
            <a:r>
              <a:rPr lang="fr-CH" altLang="it-CH" b="1" i="1">
                <a:solidFill>
                  <a:schemeClr val="tx1"/>
                </a:solidFill>
              </a:rPr>
              <a:t>!</a:t>
            </a:r>
            <a:endParaRPr lang="it-IT" altLang="it-CH" b="1" i="1">
              <a:solidFill>
                <a:schemeClr val="tx1"/>
              </a:solidFill>
            </a:endParaRPr>
          </a:p>
        </p:txBody>
      </p:sp>
      <p:sp>
        <p:nvSpPr>
          <p:cNvPr id="651267" name="Rectangle 3">
            <a:extLst>
              <a:ext uri="{FF2B5EF4-FFF2-40B4-BE49-F238E27FC236}">
                <a16:creationId xmlns:a16="http://schemas.microsoft.com/office/drawing/2014/main" id="{611610B5-FDD1-70B9-A8CC-130C64325932}"/>
              </a:ext>
            </a:extLst>
          </p:cNvPr>
          <p:cNvSpPr>
            <a:spLocks noGrp="1" noChangeArrowheads="1"/>
          </p:cNvSpPr>
          <p:nvPr>
            <p:ph type="subTitle" idx="1"/>
          </p:nvPr>
        </p:nvSpPr>
        <p:spPr>
          <a:xfrm>
            <a:off x="5795963" y="3748088"/>
            <a:ext cx="2592387" cy="2641600"/>
          </a:xfrm>
        </p:spPr>
        <p:txBody>
          <a:bodyPr/>
          <a:lstStyle/>
          <a:p>
            <a:pPr eaLnBrk="1" hangingPunct="1"/>
            <a:r>
              <a:rPr lang="fr-CH" altLang="it-CH" sz="3600" b="1" i="1"/>
              <a:t>Arriva </a:t>
            </a:r>
          </a:p>
          <a:p>
            <a:pPr eaLnBrk="1" hangingPunct="1"/>
            <a:r>
              <a:rPr lang="fr-CH" altLang="it-CH" sz="3600" b="1" i="1"/>
              <a:t>   la polizia </a:t>
            </a:r>
            <a:endParaRPr lang="it-IT" altLang="it-CH" sz="3600" b="1" i="1"/>
          </a:p>
        </p:txBody>
      </p:sp>
      <p:sp>
        <p:nvSpPr>
          <p:cNvPr id="651268" name="Slide Number Placeholder 5">
            <a:extLst>
              <a:ext uri="{FF2B5EF4-FFF2-40B4-BE49-F238E27FC236}">
                <a16:creationId xmlns:a16="http://schemas.microsoft.com/office/drawing/2014/main" id="{935B0DFB-B3EF-3448-567A-78F7DECB4EB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0BD0DDC-CC37-4258-AE0F-09DB8556E316}" type="slidenum">
              <a:rPr lang="it-IT" altLang="en-US" sz="1400" smtClean="0">
                <a:solidFill>
                  <a:srgbClr val="FFFFFF"/>
                </a:solidFill>
              </a:rPr>
              <a:pPr>
                <a:spcBef>
                  <a:spcPct val="0"/>
                </a:spcBef>
                <a:buFontTx/>
                <a:buNone/>
              </a:pPr>
              <a:t>259</a:t>
            </a:fld>
            <a:endParaRPr lang="it-IT" altLang="en-US" sz="1400">
              <a:solidFill>
                <a:srgbClr val="FFFFFF"/>
              </a:solidFill>
            </a:endParaRPr>
          </a:p>
        </p:txBody>
      </p:sp>
      <p:pic>
        <p:nvPicPr>
          <p:cNvPr id="371717" name="Picture 4" descr="manifestanti contro pola 2">
            <a:extLst>
              <a:ext uri="{FF2B5EF4-FFF2-40B4-BE49-F238E27FC236}">
                <a16:creationId xmlns:a16="http://schemas.microsoft.com/office/drawing/2014/main" id="{02E43FBB-AAAE-D039-DE0A-89D2027127F8}"/>
              </a:ext>
            </a:extLst>
          </p:cNvPr>
          <p:cNvPicPr>
            <a:picLocks noGrp="1" noChangeAspect="1" noChangeArrowheads="1"/>
          </p:cNvPicPr>
          <p:nvPr>
            <p:ph sz="quarter" idx="4294967295"/>
          </p:nvPr>
        </p:nvPicPr>
        <p:blipFill>
          <a:blip r:embed="rId4"/>
          <a:srcRect/>
          <a:stretch>
            <a:fillRect/>
          </a:stretch>
        </p:blipFill>
        <p:spPr>
          <a:xfrm>
            <a:off x="320675" y="355600"/>
            <a:ext cx="2547938" cy="2062163"/>
          </a:xfrm>
          <a:ln w="28575">
            <a:solidFill>
              <a:schemeClr val="tx1"/>
            </a:solidFill>
          </a:ln>
          <a:effectLst>
            <a:outerShdw blurRad="292100" dist="139700" dir="2700000" algn="tl" rotWithShape="0">
              <a:srgbClr val="333333">
                <a:alpha val="65000"/>
              </a:srgbClr>
            </a:outerShdw>
          </a:effectLst>
        </p:spPr>
      </p:pic>
      <p:pic>
        <p:nvPicPr>
          <p:cNvPr id="371718" name="Picture 5" descr="arriva la polizia">
            <a:extLst>
              <a:ext uri="{FF2B5EF4-FFF2-40B4-BE49-F238E27FC236}">
                <a16:creationId xmlns:a16="http://schemas.microsoft.com/office/drawing/2014/main" id="{02E87259-CE1A-3EE8-942C-B26405AB959E}"/>
              </a:ext>
            </a:extLst>
          </p:cNvPr>
          <p:cNvPicPr>
            <a:picLocks noGrp="1" noChangeAspect="1" noChangeArrowheads="1"/>
          </p:cNvPicPr>
          <p:nvPr>
            <p:ph sz="quarter" idx="4294967295"/>
          </p:nvPr>
        </p:nvPicPr>
        <p:blipFill>
          <a:blip r:embed="rId5"/>
          <a:srcRect/>
          <a:stretch>
            <a:fillRect/>
          </a:stretch>
        </p:blipFill>
        <p:spPr>
          <a:xfrm>
            <a:off x="320675" y="2613025"/>
            <a:ext cx="5475288" cy="3870325"/>
          </a:xfrm>
          <a:ln w="28575">
            <a:solidFill>
              <a:schemeClr val="tx1"/>
            </a:solidFill>
          </a:ln>
          <a:effectLst>
            <a:outerShdw blurRad="292100" dist="139700" dir="2700000" algn="tl" rotWithShape="0">
              <a:srgbClr val="333333">
                <a:alpha val="65000"/>
              </a:srgbClr>
            </a:outerShdw>
          </a:effectLst>
        </p:spPr>
      </p:pic>
      <p:pic>
        <p:nvPicPr>
          <p:cNvPr id="371719" name="Picture 6" descr="pola 3">
            <a:extLst>
              <a:ext uri="{FF2B5EF4-FFF2-40B4-BE49-F238E27FC236}">
                <a16:creationId xmlns:a16="http://schemas.microsoft.com/office/drawing/2014/main" id="{E829243B-F857-23FA-63AA-C85565F25DA5}"/>
              </a:ext>
            </a:extLst>
          </p:cNvPr>
          <p:cNvPicPr>
            <a:picLocks noGrp="1" noChangeAspect="1" noChangeArrowheads="1"/>
          </p:cNvPicPr>
          <p:nvPr>
            <p:ph sz="quarter" idx="4294967295"/>
          </p:nvPr>
        </p:nvPicPr>
        <p:blipFill>
          <a:blip r:embed="rId6"/>
          <a:srcRect/>
          <a:stretch>
            <a:fillRect/>
          </a:stretch>
        </p:blipFill>
        <p:spPr>
          <a:xfrm>
            <a:off x="5921375" y="342900"/>
            <a:ext cx="2973388" cy="2092325"/>
          </a:xfrm>
          <a:ln w="28575">
            <a:solidFill>
              <a:schemeClr val="tx1"/>
            </a:solidFill>
          </a:ln>
          <a:effectLst>
            <a:outerShdw blurRad="292100" dist="139700" dir="2700000" algn="tl" rotWithShape="0">
              <a:srgbClr val="333333">
                <a:alpha val="65000"/>
              </a:srgbClr>
            </a:outerShdw>
          </a:effectLst>
        </p:spPr>
      </p:pic>
      <p:pic>
        <p:nvPicPr>
          <p:cNvPr id="371720" name="Picture 7" descr="pola 4">
            <a:extLst>
              <a:ext uri="{FF2B5EF4-FFF2-40B4-BE49-F238E27FC236}">
                <a16:creationId xmlns:a16="http://schemas.microsoft.com/office/drawing/2014/main" id="{5520786B-1D0C-F56B-1F54-C1B77A61A1FF}"/>
              </a:ext>
            </a:extLst>
          </p:cNvPr>
          <p:cNvPicPr>
            <a:picLocks noChangeAspect="1" noChangeArrowheads="1"/>
          </p:cNvPicPr>
          <p:nvPr/>
        </p:nvPicPr>
        <p:blipFill>
          <a:blip r:embed="rId7"/>
          <a:srcRect/>
          <a:stretch>
            <a:fillRect/>
          </a:stretch>
        </p:blipFill>
        <p:spPr bwMode="auto">
          <a:xfrm>
            <a:off x="2994025" y="342900"/>
            <a:ext cx="2801938" cy="2092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80898"/>
                                        </p:tgtEl>
                                        <p:attrNameLst>
                                          <p:attrName>style.visibility</p:attrName>
                                        </p:attrNameLst>
                                      </p:cBhvr>
                                      <p:to>
                                        <p:strVal val="visible"/>
                                      </p:to>
                                    </p:set>
                                    <p:anim calcmode="lin" valueType="num">
                                      <p:cBhvr additive="base">
                                        <p:cTn id="7" dur="500" fill="hold"/>
                                        <p:tgtEl>
                                          <p:spTgt spid="80898"/>
                                        </p:tgtEl>
                                        <p:attrNameLst>
                                          <p:attrName>ppt_x</p:attrName>
                                        </p:attrNameLst>
                                      </p:cBhvr>
                                      <p:tavLst>
                                        <p:tav tm="0">
                                          <p:val>
                                            <p:strVal val="#ppt_x"/>
                                          </p:val>
                                        </p:tav>
                                        <p:tav tm="100000">
                                          <p:val>
                                            <p:strVal val="#ppt_x"/>
                                          </p:val>
                                        </p:tav>
                                      </p:tavLst>
                                    </p:anim>
                                    <p:anim calcmode="lin" valueType="num">
                                      <p:cBhvr additive="base">
                                        <p:cTn id="8" dur="500" fill="hold"/>
                                        <p:tgtEl>
                                          <p:spTgt spid="8089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0" presetClass="path" presetSubtype="0" accel="50000" decel="50000" fill="hold" nodeType="afterEffect">
                                  <p:stCondLst>
                                    <p:cond delay="0"/>
                                  </p:stCondLst>
                                  <p:childTnLst>
                                    <p:animMotion origin="layout" path="M 0.0 0.0 C -0.00104 -0.04162 -0.00225 -0.08324 -0.00329 -0.12486 C -0.00399 -0.15168 -0.00486 -0.17827 -0.00486 -0.20509 C -0.00486 -0.22751 -0.00381 -0.16 -0.00329 -0.13757 C -0.0019 -0.15861 -0.00086 -0.1815 0.00625 -0.20093 C 0.00782 -0.2141 0.00678 -0.22775 0.01268 -0.23884 C 0.01459 -0.24925 0.01615 -0.25757 0.01737 -0.26844 C 0.01789 -0.26567 0.01806 -0.26266 0.01893 -0.26012 C 0.0198 -0.2578 0.02153 -0.25619 0.02223 -0.25364 C 0.0231 -0.25041 0.02292 -0.24671 0.02379 -0.24324 C 0.02448 -0.24023 0.02587 -0.23746 0.02691 -0.23468 C 0.03039 -0.20578 0.02882 -0.21757 0.0316 -0.19884 C 0.03108 -0.19098 0.0316 -0.18312 0.03004 -0.17549 C 0.02952 -0.17272 0.02952 -0.1815 0.02848 -0.18405 C 0.02518 -0.19283 0.02205 -0.20162 0.01737 -0.20925 C 0.01407 -0.21457 0.00625 -0.22405 0.00625 -0.22405 C -0.00225 -0.2474 -0.02812 -0.27931 -0.04444 -0.29387 C -0.04965 -0.26104 -0.04739 -0.28 -0.0493 -0.23676 C -0.04878 -0.19954 -0.04947 -0.15237 -0.04618 -0.11214 C -0.04496 -0.09734 -0.04618 -0.05364 -0.03506 -0.04879 C -0.03263 -0.05318 -0.02934 -0.05665 -0.02708 -0.06127 C -0.01944 -0.07653 -0.03159 -0.05988 -0.02222 -0.07191 C -0.01979 -0.07838 -0.01666 -0.08439 -0.0144 -0.09087 C -0.01197 -0.0978 -0.00798 -0.11214 -0.00798 -0.11214 C -0.00642 -0.12462 -0.00659 -0.13387 -0.00954 -0.1459 C -0.00868 -0.08347 -0.01302 -0.01827 0.00157 0.04231 C 0.00712 0.01919 0.00625 -0.00647 0.01268 -0.0296 C 0.01806 -0.04879 0.01407 -0.0259 0.01893 -0.05087 C 0.01997 -0.05642 0.02223 -0.06775 0.02223 -0.06775 C 0.02587 -0.05295 0.02205 -0.03815 0.02049 -0.02335 C 0.01685 0.01087 0.01389 0.04439 0.00938 0.07815 C 0.00678 0.0978 0.00764 0.11769 0.00469 0.13734 C 0.00122 0.1859 0.0033 0.16717 0.0 0.19445 C -0.00503 0.16324 -0.01145 0.13295 -0.02395 0.10566 C -0.02447 0.1015 -0.0243 0.09688 -0.02552 0.09295 C -0.02638 0.09017 -0.02899 0.08925 -0.0302 0.0867 C -0.03298 0.08069 -0.03454 0.07399 -0.03663 0.06751 C -0.03993 0.05734 -0.04131 0.04462 -0.04288 0.03376 C -0.04236 0.0289 -0.04461 0.02127 -0.04131 0.01896 C -0.03854 0.01711 -0.0375 0.02566 -0.03663 0.02959 C -0.03541 0.03561 -0.03628 0.04231 -0.03506 0.04855 C -0.03246 0.06173 -0.02482 0.08948 -0.01753 0.09919 C -0.01232 0.08532 -0.01093 0.0622 -0.00798 0.04647 C -0.00503 0.03144 0.00244 0.01711 0.00625 0.00208 C 0.0132 0.02474 0.01007 0.02381 0.02535 0.03376 C 0.02778 0.02058 0.02657 0.00624 0.03004 -0.00647 C 0.03091 -0.00948 0.03421 -0.00971 0.03646 -0.01064 C 0.04271 -0.01295 0.04931 -0.01272 0.05556 -0.0148 C 0.05712 -0.01526 0.06181 -0.01734 0.06025 -0.01688 C 0.05764 -0.01619 0.05487 -0.01572 0.05226 -0.0148 C 0.0507 -0.01434 0.04914 -0.01341 0.04757 -0.01272 C 0.03334 -0.01387 0.02223 -0.01087 0.01112 -0.02127 C 0.00955 -0.02058 0.0073 -0.02104 0.00625 -0.01919 C 0.00487 -0.01688 0.00556 -0.01341 0.00469 -0.01064 C 0.00348 -0.00694 0.00139 -0.0037 0.0 0.0 Z " pathEditMode="relative" ptsTypes="fffffffffffffffffffffffffffffffffffffffffffffffffffffff">
                                      <p:cBhvr>
                                        <p:cTn id="11" dur="1000" fill="hold"/>
                                        <p:tgtEl>
                                          <p:spTgt spid="8089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P spid="80898" grpId="1"/>
    </p:bld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90466" name="Picture 4" descr="C:\Users\Enrico\Desktop\rt compr.jpg">
            <a:extLst>
              <a:ext uri="{FF2B5EF4-FFF2-40B4-BE49-F238E27FC236}">
                <a16:creationId xmlns:a16="http://schemas.microsoft.com/office/drawing/2014/main" id="{DE856C6B-919B-2700-BD7D-B38D031B9FB8}"/>
              </a:ext>
            </a:extLst>
          </p:cNvPr>
          <p:cNvPicPr>
            <a:picLocks noChangeAspect="1" noChangeArrowheads="1"/>
          </p:cNvPicPr>
          <p:nvPr/>
        </p:nvPicPr>
        <p:blipFill>
          <a:blip r:embed="rId4"/>
          <a:srcRect/>
          <a:stretch>
            <a:fillRect/>
          </a:stretch>
        </p:blipFill>
        <p:spPr bwMode="auto">
          <a:xfrm>
            <a:off x="1130300" y="476250"/>
            <a:ext cx="6927850" cy="5908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9203" name="Segnaposto numero diapositiva 1">
            <a:extLst>
              <a:ext uri="{FF2B5EF4-FFF2-40B4-BE49-F238E27FC236}">
                <a16:creationId xmlns:a16="http://schemas.microsoft.com/office/drawing/2014/main" id="{DD19766F-9E01-9578-912B-4BCACDD32F68}"/>
              </a:ext>
            </a:extLst>
          </p:cNvPr>
          <p:cNvSpPr>
            <a:spLocks noGrp="1"/>
          </p:cNvSpPr>
          <p:nvPr>
            <p:ph type="sldNum" sz="quarter" idx="12"/>
          </p:nvPr>
        </p:nvSpPr>
        <p:spPr>
          <a:xfrm>
            <a:off x="8604250" y="6183313"/>
            <a:ext cx="395288" cy="403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5D817A-D9B8-47B5-BCC7-F905391FF9FA}" type="slidenum">
              <a:rPr lang="it-IT" altLang="en-US" sz="1400" smtClean="0"/>
              <a:pPr>
                <a:spcBef>
                  <a:spcPct val="0"/>
                </a:spcBef>
                <a:buFontTx/>
                <a:buNone/>
              </a:pPr>
              <a:t>26</a:t>
            </a:fld>
            <a:endParaRPr lang="it-IT" altLang="en-US" sz="1400"/>
          </a:p>
        </p:txBody>
      </p:sp>
      <p:sp>
        <p:nvSpPr>
          <p:cNvPr id="179204" name="CasellaDiTesto 2">
            <a:extLst>
              <a:ext uri="{FF2B5EF4-FFF2-40B4-BE49-F238E27FC236}">
                <a16:creationId xmlns:a16="http://schemas.microsoft.com/office/drawing/2014/main" id="{5CEBAB0C-F406-78F3-8EC0-7856D766ED6C}"/>
              </a:ext>
            </a:extLst>
          </p:cNvPr>
          <p:cNvSpPr txBox="1">
            <a:spLocks noChangeArrowheads="1"/>
          </p:cNvSpPr>
          <p:nvPr/>
        </p:nvSpPr>
        <p:spPr bwMode="auto">
          <a:xfrm>
            <a:off x="1258888" y="1628775"/>
            <a:ext cx="6192837" cy="369888"/>
          </a:xfrm>
          <a:prstGeom prst="rect">
            <a:avLst/>
          </a:prstGeom>
          <a:solidFill>
            <a:srgbClr val="FFFF66">
              <a:alpha val="3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800"/>
          </a:p>
        </p:txBody>
      </p:sp>
      <p:sp>
        <p:nvSpPr>
          <p:cNvPr id="5" name="Rettangolo 4">
            <a:extLst>
              <a:ext uri="{FF2B5EF4-FFF2-40B4-BE49-F238E27FC236}">
                <a16:creationId xmlns:a16="http://schemas.microsoft.com/office/drawing/2014/main" id="{019048DC-F56A-7EEF-7370-3B15B7BA93E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3314" name="Picture 6">
            <a:extLst>
              <a:ext uri="{FF2B5EF4-FFF2-40B4-BE49-F238E27FC236}">
                <a16:creationId xmlns:a16="http://schemas.microsoft.com/office/drawing/2014/main" id="{D8DEEB03-C7C6-F3EC-C3F4-4384C6288D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3988" y="4149725"/>
            <a:ext cx="2335212" cy="223202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3315" name="Slide Number Placeholder 3">
            <a:extLst>
              <a:ext uri="{FF2B5EF4-FFF2-40B4-BE49-F238E27FC236}">
                <a16:creationId xmlns:a16="http://schemas.microsoft.com/office/drawing/2014/main" id="{E2B57018-7681-5C17-5092-447C4DC74B09}"/>
              </a:ext>
            </a:extLst>
          </p:cNvPr>
          <p:cNvSpPr>
            <a:spLocks noGrp="1"/>
          </p:cNvSpPr>
          <p:nvPr>
            <p:ph type="sldNum" sz="quarter" idx="12"/>
          </p:nvPr>
        </p:nvSpPr>
        <p:spPr>
          <a:xfrm>
            <a:off x="8396288" y="3770313"/>
            <a:ext cx="549275"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971BF2D-BFBE-447C-A7D6-DCE314CD2C1E}" type="slidenum">
              <a:rPr lang="it-IT" altLang="en-US" sz="1400" smtClean="0">
                <a:solidFill>
                  <a:srgbClr val="FFFFFF"/>
                </a:solidFill>
              </a:rPr>
              <a:pPr>
                <a:spcBef>
                  <a:spcPct val="0"/>
                </a:spcBef>
                <a:buFontTx/>
                <a:buNone/>
              </a:pPr>
              <a:t>260</a:t>
            </a:fld>
            <a:endParaRPr lang="it-IT" altLang="en-US" sz="1400">
              <a:solidFill>
                <a:srgbClr val="FFFFFF"/>
              </a:solidFill>
            </a:endParaRPr>
          </a:p>
        </p:txBody>
      </p:sp>
      <p:pic>
        <p:nvPicPr>
          <p:cNvPr id="417796" name="Picture 4" descr="Manif 3">
            <a:extLst>
              <a:ext uri="{FF2B5EF4-FFF2-40B4-BE49-F238E27FC236}">
                <a16:creationId xmlns:a16="http://schemas.microsoft.com/office/drawing/2014/main" id="{D24D53E1-15B4-9513-CC21-DFFAC16157C4}"/>
              </a:ext>
            </a:extLst>
          </p:cNvPr>
          <p:cNvPicPr>
            <a:picLocks noChangeAspect="1" noChangeArrowheads="1"/>
          </p:cNvPicPr>
          <p:nvPr/>
        </p:nvPicPr>
        <p:blipFill>
          <a:blip r:embed="rId5"/>
          <a:srcRect/>
          <a:stretch>
            <a:fillRect/>
          </a:stretch>
        </p:blipFill>
        <p:spPr bwMode="auto">
          <a:xfrm>
            <a:off x="530225" y="404813"/>
            <a:ext cx="5838825" cy="59769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53317" name="Text Box 5">
            <a:extLst>
              <a:ext uri="{FF2B5EF4-FFF2-40B4-BE49-F238E27FC236}">
                <a16:creationId xmlns:a16="http://schemas.microsoft.com/office/drawing/2014/main" id="{BB3DD7FF-B9EC-595C-3F35-E5E52D3142B6}"/>
              </a:ext>
            </a:extLst>
          </p:cNvPr>
          <p:cNvSpPr txBox="1">
            <a:spLocks noChangeArrowheads="1"/>
          </p:cNvSpPr>
          <p:nvPr/>
        </p:nvSpPr>
        <p:spPr bwMode="auto">
          <a:xfrm>
            <a:off x="6616700" y="549275"/>
            <a:ext cx="20542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Ma i lavoratori            e i disoccupati scacciano   la polizia      e  occupano il magazzino dei ravioli.</a:t>
            </a:r>
            <a:endParaRPr lang="it-IT" altLang="it-CH" sz="24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8819" name="Picture 4" descr="Soldatesse irachene">
            <a:extLst>
              <a:ext uri="{FF2B5EF4-FFF2-40B4-BE49-F238E27FC236}">
                <a16:creationId xmlns:a16="http://schemas.microsoft.com/office/drawing/2014/main" id="{02AE9F76-92A1-37A7-08FE-18BCA90523F6}"/>
              </a:ext>
            </a:extLst>
          </p:cNvPr>
          <p:cNvPicPr>
            <a:picLocks noChangeAspect="1" noChangeArrowheads="1"/>
          </p:cNvPicPr>
          <p:nvPr/>
        </p:nvPicPr>
        <p:blipFill>
          <a:blip r:embed="rId4"/>
          <a:srcRect/>
          <a:stretch>
            <a:fillRect/>
          </a:stretch>
        </p:blipFill>
        <p:spPr bwMode="auto">
          <a:xfrm>
            <a:off x="6351588" y="44450"/>
            <a:ext cx="2757487" cy="39608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18820" name="Picture 7" descr="soldati Compania di fanteria svizzera">
            <a:extLst>
              <a:ext uri="{FF2B5EF4-FFF2-40B4-BE49-F238E27FC236}">
                <a16:creationId xmlns:a16="http://schemas.microsoft.com/office/drawing/2014/main" id="{EF4EBBFD-D60A-7324-525F-831B5276C54A}"/>
              </a:ext>
            </a:extLst>
          </p:cNvPr>
          <p:cNvPicPr>
            <a:picLocks noChangeAspect="1" noChangeArrowheads="1"/>
          </p:cNvPicPr>
          <p:nvPr/>
        </p:nvPicPr>
        <p:blipFill>
          <a:blip r:embed="rId5"/>
          <a:srcRect/>
          <a:stretch>
            <a:fillRect/>
          </a:stretch>
        </p:blipFill>
        <p:spPr bwMode="auto">
          <a:xfrm>
            <a:off x="34925" y="44450"/>
            <a:ext cx="5688013" cy="23891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18822" name="Picture 9" descr="soldati parata militare 3">
            <a:extLst>
              <a:ext uri="{FF2B5EF4-FFF2-40B4-BE49-F238E27FC236}">
                <a16:creationId xmlns:a16="http://schemas.microsoft.com/office/drawing/2014/main" id="{361F3072-6CCA-614F-9071-225A3370446B}"/>
              </a:ext>
            </a:extLst>
          </p:cNvPr>
          <p:cNvPicPr>
            <a:picLocks noChangeAspect="1" noChangeArrowheads="1"/>
          </p:cNvPicPr>
          <p:nvPr/>
        </p:nvPicPr>
        <p:blipFill>
          <a:blip r:embed="rId6"/>
          <a:srcRect/>
          <a:stretch>
            <a:fillRect/>
          </a:stretch>
        </p:blipFill>
        <p:spPr bwMode="auto">
          <a:xfrm>
            <a:off x="2987675" y="4581525"/>
            <a:ext cx="3313113" cy="22764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18823" name="Picture 10" descr="soldati Parata militare 5">
            <a:extLst>
              <a:ext uri="{FF2B5EF4-FFF2-40B4-BE49-F238E27FC236}">
                <a16:creationId xmlns:a16="http://schemas.microsoft.com/office/drawing/2014/main" id="{286FCE31-086C-1AF5-7F66-CD9292190383}"/>
              </a:ext>
            </a:extLst>
          </p:cNvPr>
          <p:cNvPicPr>
            <a:picLocks noChangeAspect="1" noChangeArrowheads="1"/>
          </p:cNvPicPr>
          <p:nvPr/>
        </p:nvPicPr>
        <p:blipFill>
          <a:blip r:embed="rId7"/>
          <a:srcRect/>
          <a:stretch>
            <a:fillRect/>
          </a:stretch>
        </p:blipFill>
        <p:spPr bwMode="auto">
          <a:xfrm>
            <a:off x="34925" y="4921250"/>
            <a:ext cx="2952750" cy="19367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18824" name="Picture 11" descr="soldati Parata militare 4">
            <a:extLst>
              <a:ext uri="{FF2B5EF4-FFF2-40B4-BE49-F238E27FC236}">
                <a16:creationId xmlns:a16="http://schemas.microsoft.com/office/drawing/2014/main" id="{9B526DDB-71AA-95E0-5DAD-2B759E27D138}"/>
              </a:ext>
            </a:extLst>
          </p:cNvPr>
          <p:cNvPicPr>
            <a:picLocks noChangeAspect="1" noChangeArrowheads="1"/>
          </p:cNvPicPr>
          <p:nvPr/>
        </p:nvPicPr>
        <p:blipFill>
          <a:blip r:embed="rId8"/>
          <a:srcRect/>
          <a:stretch>
            <a:fillRect/>
          </a:stretch>
        </p:blipFill>
        <p:spPr bwMode="auto">
          <a:xfrm>
            <a:off x="3708400" y="2492375"/>
            <a:ext cx="3001963" cy="21161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655367" name="Text Box 14">
            <a:extLst>
              <a:ext uri="{FF2B5EF4-FFF2-40B4-BE49-F238E27FC236}">
                <a16:creationId xmlns:a16="http://schemas.microsoft.com/office/drawing/2014/main" id="{EFB5F02F-DC87-F187-17B8-3C4E7977852C}"/>
              </a:ext>
            </a:extLst>
          </p:cNvPr>
          <p:cNvSpPr txBox="1">
            <a:spLocks noChangeArrowheads="1"/>
          </p:cNvSpPr>
          <p:nvPr/>
        </p:nvSpPr>
        <p:spPr bwMode="auto">
          <a:xfrm>
            <a:off x="3786188" y="0"/>
            <a:ext cx="2646362"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FFFFFF"/>
                </a:solidFill>
              </a:rPr>
              <a:t>POI  ARRIVA L’ESERCITO…</a:t>
            </a:r>
            <a:endParaRPr lang="it-IT" altLang="it-CH" sz="2800" b="1">
              <a:solidFill>
                <a:srgbClr val="FFFFFF"/>
              </a:solidFill>
            </a:endParaRPr>
          </a:p>
        </p:txBody>
      </p:sp>
      <p:sp>
        <p:nvSpPr>
          <p:cNvPr id="655368" name="TextBox 10">
            <a:extLst>
              <a:ext uri="{FF2B5EF4-FFF2-40B4-BE49-F238E27FC236}">
                <a16:creationId xmlns:a16="http://schemas.microsoft.com/office/drawing/2014/main" id="{110F4344-46E1-FEA8-8F03-7CD68AB021CA}"/>
              </a:ext>
            </a:extLst>
          </p:cNvPr>
          <p:cNvSpPr txBox="1">
            <a:spLocks noChangeArrowheads="1"/>
          </p:cNvSpPr>
          <p:nvPr/>
        </p:nvSpPr>
        <p:spPr bwMode="auto">
          <a:xfrm>
            <a:off x="4929188" y="928688"/>
            <a:ext cx="1428750" cy="52387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800" b="1">
                <a:solidFill>
                  <a:srgbClr val="FFFFFF"/>
                </a:solidFill>
              </a:rPr>
              <a:t>..MA....</a:t>
            </a:r>
          </a:p>
        </p:txBody>
      </p:sp>
      <p:pic>
        <p:nvPicPr>
          <p:cNvPr id="418827" name="Picture 12" descr="soldati parata militare 2">
            <a:extLst>
              <a:ext uri="{FF2B5EF4-FFF2-40B4-BE49-F238E27FC236}">
                <a16:creationId xmlns:a16="http://schemas.microsoft.com/office/drawing/2014/main" id="{C4FBEF29-30E8-490A-83A5-8B4BF8523719}"/>
              </a:ext>
            </a:extLst>
          </p:cNvPr>
          <p:cNvPicPr>
            <a:picLocks noChangeAspect="1" noChangeArrowheads="1"/>
          </p:cNvPicPr>
          <p:nvPr/>
        </p:nvPicPr>
        <p:blipFill>
          <a:blip r:embed="rId9"/>
          <a:srcRect/>
          <a:stretch>
            <a:fillRect/>
          </a:stretch>
        </p:blipFill>
        <p:spPr bwMode="auto">
          <a:xfrm>
            <a:off x="6281738" y="3213100"/>
            <a:ext cx="2862262" cy="36449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655370" name="Slide Number Placeholder 3">
            <a:extLst>
              <a:ext uri="{FF2B5EF4-FFF2-40B4-BE49-F238E27FC236}">
                <a16:creationId xmlns:a16="http://schemas.microsoft.com/office/drawing/2014/main" id="{1E592914-2A00-D70F-E98C-C23B1948383A}"/>
              </a:ext>
            </a:extLst>
          </p:cNvPr>
          <p:cNvSpPr>
            <a:spLocks noGrp="1"/>
          </p:cNvSpPr>
          <p:nvPr>
            <p:ph type="sldNum" sz="quarter" idx="12"/>
          </p:nvPr>
        </p:nvSpPr>
        <p:spPr>
          <a:xfrm>
            <a:off x="5784850" y="2024063"/>
            <a:ext cx="496888"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B8A344-F112-4F2F-833D-DA752C3FB6E3}" type="slidenum">
              <a:rPr lang="it-IT" altLang="en-US" sz="1400" smtClean="0"/>
              <a:pPr>
                <a:spcBef>
                  <a:spcPct val="0"/>
                </a:spcBef>
                <a:buFontTx/>
                <a:buNone/>
              </a:pPr>
              <a:t>261</a:t>
            </a:fld>
            <a:endParaRPr lang="it-IT" altLang="en-US" sz="1400"/>
          </a:p>
        </p:txBody>
      </p:sp>
      <p:pic>
        <p:nvPicPr>
          <p:cNvPr id="655371" name="Picture 2">
            <a:extLst>
              <a:ext uri="{FF2B5EF4-FFF2-40B4-BE49-F238E27FC236}">
                <a16:creationId xmlns:a16="http://schemas.microsoft.com/office/drawing/2014/main" id="{015F702C-1052-9BDF-6CA3-6FE3E7F61F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b="6091"/>
          <a:stretch>
            <a:fillRect/>
          </a:stretch>
        </p:blipFill>
        <p:spPr bwMode="auto">
          <a:xfrm>
            <a:off x="34925" y="2433638"/>
            <a:ext cx="3673475" cy="2487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overrideClrMapping bg1="dk2" tx1="lt1" bg2="dk1" tx2="lt2" accent1="accent1" accent2="accent2" accent3="accent3" accent4="accent4" accent5="accent5" accent6="accent6" hlink="hlink" folHlink="folHlink"/>
  </p:clrMapOvr>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7410" name="Slide Number Placeholder 3">
            <a:extLst>
              <a:ext uri="{FF2B5EF4-FFF2-40B4-BE49-F238E27FC236}">
                <a16:creationId xmlns:a16="http://schemas.microsoft.com/office/drawing/2014/main" id="{E4A12CAA-4EDB-E29A-AF64-3B981013615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83F9DE6-94E9-4867-88FF-728641CF9B70}" type="slidenum">
              <a:rPr lang="it-IT" altLang="en-US" sz="1400" smtClean="0">
                <a:solidFill>
                  <a:srgbClr val="000000"/>
                </a:solidFill>
              </a:rPr>
              <a:pPr>
                <a:spcBef>
                  <a:spcPct val="0"/>
                </a:spcBef>
                <a:buFontTx/>
                <a:buNone/>
              </a:pPr>
              <a:t>262</a:t>
            </a:fld>
            <a:endParaRPr lang="it-IT" altLang="en-US" sz="1400">
              <a:solidFill>
                <a:srgbClr val="000000"/>
              </a:solidFill>
            </a:endParaRPr>
          </a:p>
        </p:txBody>
      </p:sp>
      <p:pic>
        <p:nvPicPr>
          <p:cNvPr id="419843" name="Picture 2" descr="Diapo 146 bis">
            <a:extLst>
              <a:ext uri="{FF2B5EF4-FFF2-40B4-BE49-F238E27FC236}">
                <a16:creationId xmlns:a16="http://schemas.microsoft.com/office/drawing/2014/main" id="{DC90386E-43BD-189D-7A2E-7CAC6F54528E}"/>
              </a:ext>
            </a:extLst>
          </p:cNvPr>
          <p:cNvPicPr>
            <a:picLocks noChangeAspect="1" noChangeArrowheads="1"/>
          </p:cNvPicPr>
          <p:nvPr/>
        </p:nvPicPr>
        <p:blipFill>
          <a:blip r:embed="rId4"/>
          <a:srcRect/>
          <a:stretch>
            <a:fillRect/>
          </a:stretch>
        </p:blipFill>
        <p:spPr bwMode="auto">
          <a:xfrm>
            <a:off x="-23813" y="-23813"/>
            <a:ext cx="9191626" cy="6905626"/>
          </a:xfrm>
          <a:prstGeom prst="rect">
            <a:avLst/>
          </a:prstGeom>
          <a:ln>
            <a:noFill/>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9458" name="Slide Number Placeholder 1">
            <a:extLst>
              <a:ext uri="{FF2B5EF4-FFF2-40B4-BE49-F238E27FC236}">
                <a16:creationId xmlns:a16="http://schemas.microsoft.com/office/drawing/2014/main" id="{C032230F-8BCF-6A64-B373-7CAF55AEFBD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916FDDC-445B-4075-BA54-9223BD61BD0E}" type="slidenum">
              <a:rPr lang="it-IT" altLang="en-US" sz="1400" smtClean="0">
                <a:solidFill>
                  <a:srgbClr val="FFFFFF"/>
                </a:solidFill>
              </a:rPr>
              <a:pPr>
                <a:spcBef>
                  <a:spcPct val="0"/>
                </a:spcBef>
                <a:buFontTx/>
                <a:buNone/>
              </a:pPr>
              <a:t>263</a:t>
            </a:fld>
            <a:endParaRPr lang="it-IT" altLang="en-US" sz="1400">
              <a:solidFill>
                <a:srgbClr val="FFFFFF"/>
              </a:solidFill>
            </a:endParaRPr>
          </a:p>
        </p:txBody>
      </p:sp>
      <p:sp>
        <p:nvSpPr>
          <p:cNvPr id="3" name="TextBox 2">
            <a:extLst>
              <a:ext uri="{FF2B5EF4-FFF2-40B4-BE49-F238E27FC236}">
                <a16:creationId xmlns:a16="http://schemas.microsoft.com/office/drawing/2014/main" id="{E3829F0E-E323-260B-AC76-00C945AEF1EB}"/>
              </a:ext>
            </a:extLst>
          </p:cNvPr>
          <p:cNvSpPr txBox="1"/>
          <p:nvPr/>
        </p:nvSpPr>
        <p:spPr>
          <a:xfrm>
            <a:off x="928688" y="1714500"/>
            <a:ext cx="4000500" cy="1792288"/>
          </a:xfrm>
          <a:prstGeom prst="rect">
            <a:avLst/>
          </a:prstGeom>
          <a:noFill/>
        </p:spPr>
        <p:txBody>
          <a:bodyPr>
            <a:spAutoFit/>
          </a:bodyPr>
          <a:lstStyle/>
          <a:p>
            <a:pPr eaLnBrk="1" hangingPunct="1">
              <a:defRPr/>
            </a:pPr>
            <a:r>
              <a:rPr lang="it-CH" sz="2000" b="1" dirty="0">
                <a:solidFill>
                  <a:srgbClr val="FFFFFF"/>
                </a:solidFill>
                <a:latin typeface="+mn-lt"/>
                <a:cs typeface="+mn-cs"/>
              </a:rPr>
              <a:t>Anche l’esercito straniero </a:t>
            </a:r>
          </a:p>
          <a:p>
            <a:pPr eaLnBrk="1" hangingPunct="1">
              <a:defRPr/>
            </a:pPr>
            <a:r>
              <a:rPr lang="it-CH" sz="2000" b="1" dirty="0">
                <a:solidFill>
                  <a:srgbClr val="FFFFFF"/>
                </a:solidFill>
                <a:latin typeface="+mn-lt"/>
                <a:cs typeface="+mn-cs"/>
              </a:rPr>
              <a:t>chiamato in aiuto dallo STATO </a:t>
            </a:r>
          </a:p>
          <a:p>
            <a:pPr eaLnBrk="1" hangingPunct="1">
              <a:defRPr/>
            </a:pPr>
            <a:r>
              <a:rPr lang="it-CH" sz="2000" b="1" dirty="0">
                <a:solidFill>
                  <a:srgbClr val="FFFFFF"/>
                </a:solidFill>
                <a:latin typeface="+mn-lt"/>
                <a:cs typeface="+mn-cs"/>
              </a:rPr>
              <a:t>viene messo in fuga </a:t>
            </a:r>
          </a:p>
          <a:p>
            <a:pPr eaLnBrk="1" hangingPunct="1">
              <a:defRPr/>
            </a:pPr>
            <a:r>
              <a:rPr lang="it-CH" sz="2000" b="1" dirty="0">
                <a:solidFill>
                  <a:srgbClr val="FFFFFF"/>
                </a:solidFill>
                <a:latin typeface="+mn-lt"/>
                <a:cs typeface="+mn-cs"/>
              </a:rPr>
              <a:t>dalla popolazione.  </a:t>
            </a:r>
          </a:p>
          <a:p>
            <a:pPr eaLnBrk="1" hangingPunct="1">
              <a:defRPr/>
            </a:pPr>
            <a:endParaRPr lang="it-CH" sz="2000" b="1" dirty="0">
              <a:solidFill>
                <a:srgbClr val="FFFFFF"/>
              </a:solidFill>
              <a:latin typeface="+mn-lt"/>
              <a:cs typeface="+mn-cs"/>
            </a:endParaRPr>
          </a:p>
          <a:p>
            <a:pPr eaLnBrk="1" hangingPunct="1">
              <a:defRPr/>
            </a:pPr>
            <a:r>
              <a:rPr lang="it-CH" sz="1050" b="1" dirty="0">
                <a:solidFill>
                  <a:srgbClr val="FFFFFF"/>
                </a:solidFill>
                <a:latin typeface="+mn-lt"/>
                <a:cs typeface="+mn-cs"/>
              </a:rPr>
              <a:t>(come in Vietnam) </a:t>
            </a:r>
            <a:endParaRPr lang="it-IT" sz="1050" b="1" dirty="0">
              <a:solidFill>
                <a:srgbClr val="FFFFFF"/>
              </a:solidFill>
              <a:latin typeface="+mn-lt"/>
              <a:cs typeface="+mn-cs"/>
            </a:endParaRPr>
          </a:p>
        </p:txBody>
      </p:sp>
      <p:sp>
        <p:nvSpPr>
          <p:cNvPr id="4" name="TextBox 3">
            <a:extLst>
              <a:ext uri="{FF2B5EF4-FFF2-40B4-BE49-F238E27FC236}">
                <a16:creationId xmlns:a16="http://schemas.microsoft.com/office/drawing/2014/main" id="{AECE6FC9-D67B-25D6-36FA-33BB67BFE4C8}"/>
              </a:ext>
            </a:extLst>
          </p:cNvPr>
          <p:cNvSpPr txBox="1"/>
          <p:nvPr/>
        </p:nvSpPr>
        <p:spPr>
          <a:xfrm>
            <a:off x="928688" y="5143500"/>
            <a:ext cx="7358062" cy="1023938"/>
          </a:xfrm>
          <a:prstGeom prst="rect">
            <a:avLst/>
          </a:prstGeom>
          <a:noFill/>
        </p:spPr>
        <p:txBody>
          <a:bodyPr>
            <a:spAutoFit/>
          </a:bodyPr>
          <a:lstStyle/>
          <a:p>
            <a:pPr eaLnBrk="1" hangingPunct="1">
              <a:defRPr/>
            </a:pPr>
            <a:r>
              <a:rPr lang="it-CH" sz="2000" b="1" dirty="0">
                <a:solidFill>
                  <a:srgbClr val="FFFFFF"/>
                </a:solidFill>
                <a:latin typeface="+mn-lt"/>
                <a:cs typeface="+mn-cs"/>
              </a:rPr>
              <a:t>Ora nessuno può impedire alla gente di prendere i ravioli...</a:t>
            </a:r>
          </a:p>
          <a:p>
            <a:pPr eaLnBrk="1" hangingPunct="1">
              <a:defRPr/>
            </a:pPr>
            <a:endParaRPr lang="it-CH" sz="2000" b="1" dirty="0">
              <a:solidFill>
                <a:srgbClr val="FFFFFF"/>
              </a:solidFill>
              <a:latin typeface="+mn-lt"/>
              <a:cs typeface="+mn-cs"/>
            </a:endParaRPr>
          </a:p>
          <a:p>
            <a:pPr eaLnBrk="1" hangingPunct="1">
              <a:defRPr/>
            </a:pPr>
            <a:r>
              <a:rPr lang="it-CH" sz="1050" b="1" dirty="0">
                <a:solidFill>
                  <a:srgbClr val="FFFFFF"/>
                </a:solidFill>
                <a:latin typeface="+mn-lt"/>
                <a:cs typeface="+mn-cs"/>
              </a:rPr>
              <a:t>( ...e di prendere anche la fabbrica di ravioli, quella di automobili e...lo STATO)</a:t>
            </a:r>
          </a:p>
          <a:p>
            <a:pPr eaLnBrk="1" hangingPunct="1">
              <a:defRPr/>
            </a:pPr>
            <a:r>
              <a:rPr lang="it-CH" sz="1000" dirty="0">
                <a:solidFill>
                  <a:srgbClr val="FFFFFF"/>
                </a:solidFill>
                <a:latin typeface="+mn-lt"/>
                <a:cs typeface="+mn-cs"/>
              </a:rPr>
              <a:t> </a:t>
            </a:r>
            <a:endParaRPr lang="it-IT" sz="1000" dirty="0">
              <a:solidFill>
                <a:srgbClr val="FFFFFF"/>
              </a:solidFill>
              <a:latin typeface="+mn-lt"/>
              <a:cs typeface="+mn-cs"/>
            </a:endParaRPr>
          </a:p>
        </p:txBody>
      </p:sp>
      <p:sp>
        <p:nvSpPr>
          <p:cNvPr id="659461" name="TextBox 5">
            <a:extLst>
              <a:ext uri="{FF2B5EF4-FFF2-40B4-BE49-F238E27FC236}">
                <a16:creationId xmlns:a16="http://schemas.microsoft.com/office/drawing/2014/main" id="{7887BE90-5938-1399-4331-0B019B3F27DC}"/>
              </a:ext>
            </a:extLst>
          </p:cNvPr>
          <p:cNvSpPr txBox="1">
            <a:spLocks noChangeArrowheads="1"/>
          </p:cNvSpPr>
          <p:nvPr/>
        </p:nvSpPr>
        <p:spPr bwMode="auto">
          <a:xfrm>
            <a:off x="4286250" y="4000500"/>
            <a:ext cx="8572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000">
                <a:solidFill>
                  <a:srgbClr val="FFFFFF"/>
                </a:solidFill>
              </a:rPr>
              <a:t>Il popolo utilizza terribili  armi biologiche</a:t>
            </a:r>
            <a:endParaRPr lang="it-IT" altLang="it-CH" sz="1000">
              <a:solidFill>
                <a:srgbClr val="FFFFFF"/>
              </a:solidFill>
            </a:endParaRPr>
          </a:p>
        </p:txBody>
      </p:sp>
      <p:pic>
        <p:nvPicPr>
          <p:cNvPr id="420870" name="Picture 7" descr="C:\Dokumente und Einstellungen\Enrico\Eigene Dateien\Enrico\Documenti\AA Enrico nuovo\Politica\Presentazione marxismo\Bambino pipi.bmp">
            <a:extLst>
              <a:ext uri="{FF2B5EF4-FFF2-40B4-BE49-F238E27FC236}">
                <a16:creationId xmlns:a16="http://schemas.microsoft.com/office/drawing/2014/main" id="{52BCD711-A0B8-F767-42B0-B98BC635B7EB}"/>
              </a:ext>
            </a:extLst>
          </p:cNvPr>
          <p:cNvPicPr>
            <a:picLocks noChangeAspect="1" noChangeArrowheads="1"/>
          </p:cNvPicPr>
          <p:nvPr/>
        </p:nvPicPr>
        <p:blipFill>
          <a:blip r:embed="rId4"/>
          <a:srcRect/>
          <a:stretch>
            <a:fillRect/>
          </a:stretch>
        </p:blipFill>
        <p:spPr bwMode="auto">
          <a:xfrm>
            <a:off x="5248275" y="842963"/>
            <a:ext cx="2636838" cy="4019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1506" name="Segnaposto numero diapositiva 1">
            <a:extLst>
              <a:ext uri="{FF2B5EF4-FFF2-40B4-BE49-F238E27FC236}">
                <a16:creationId xmlns:a16="http://schemas.microsoft.com/office/drawing/2014/main" id="{6F1F8799-E9DB-878B-07C8-B2CECEEE113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1AFE784-42EB-4919-A8F9-85A3567C4FD9}" type="slidenum">
              <a:rPr lang="it-IT" altLang="en-US" sz="1400" smtClean="0">
                <a:solidFill>
                  <a:srgbClr val="FFFF66"/>
                </a:solidFill>
              </a:rPr>
              <a:pPr>
                <a:spcBef>
                  <a:spcPct val="0"/>
                </a:spcBef>
                <a:buFontTx/>
                <a:buNone/>
              </a:pPr>
              <a:t>264</a:t>
            </a:fld>
            <a:endParaRPr lang="it-IT" altLang="en-US" sz="1400">
              <a:solidFill>
                <a:srgbClr val="FFFF66"/>
              </a:solidFill>
            </a:endParaRPr>
          </a:p>
        </p:txBody>
      </p:sp>
      <p:pic>
        <p:nvPicPr>
          <p:cNvPr id="661507" name="Picture 2">
            <a:extLst>
              <a:ext uri="{FF2B5EF4-FFF2-40B4-BE49-F238E27FC236}">
                <a16:creationId xmlns:a16="http://schemas.microsoft.com/office/drawing/2014/main" id="{158A837E-4425-4B63-F7A9-D78470F81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177925"/>
            <a:ext cx="5441950" cy="40941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57531466-BA3E-F570-F0B9-5A256AEC8C91}"/>
              </a:ext>
            </a:extLst>
          </p:cNvPr>
          <p:cNvSpPr txBox="1"/>
          <p:nvPr/>
        </p:nvSpPr>
        <p:spPr>
          <a:xfrm>
            <a:off x="6227763" y="1177925"/>
            <a:ext cx="2016125" cy="4094163"/>
          </a:xfrm>
          <a:prstGeom prst="rect">
            <a:avLst/>
          </a:prstGeom>
          <a:noFill/>
          <a:ln w="28575">
            <a:solidFill>
              <a:schemeClr val="tx1"/>
            </a:solidFill>
          </a:ln>
        </p:spPr>
        <p:txBody>
          <a:bodyPr>
            <a:spAutoFit/>
          </a:bodyPr>
          <a:lstStyle/>
          <a:p>
            <a:pPr eaLnBrk="1" hangingPunct="1">
              <a:defRPr/>
            </a:pPr>
            <a:r>
              <a:rPr lang="it-CH" dirty="0">
                <a:latin typeface="Arial" charset="0"/>
                <a:cs typeface="Arial" charset="0"/>
              </a:rPr>
              <a:t>Ora </a:t>
            </a:r>
            <a:r>
              <a:rPr lang="it-CH" sz="2800" b="1" dirty="0">
                <a:solidFill>
                  <a:srgbClr val="FFFF66"/>
                </a:solidFill>
                <a:latin typeface="Arial" charset="0"/>
                <a:cs typeface="Arial" charset="0"/>
              </a:rPr>
              <a:t>tutti</a:t>
            </a:r>
            <a:r>
              <a:rPr lang="it-CH" sz="2800" dirty="0">
                <a:solidFill>
                  <a:srgbClr val="FFFF66"/>
                </a:solidFill>
                <a:latin typeface="Arial" charset="0"/>
                <a:cs typeface="Arial" charset="0"/>
              </a:rPr>
              <a:t> </a:t>
            </a:r>
            <a:r>
              <a:rPr lang="it-CH" dirty="0">
                <a:latin typeface="Arial" charset="0"/>
                <a:cs typeface="Arial" charset="0"/>
              </a:rPr>
              <a:t>possono prendere i ravioli, ma…</a:t>
            </a:r>
          </a:p>
          <a:p>
            <a:pPr eaLnBrk="1" hangingPunct="1">
              <a:defRPr/>
            </a:pPr>
            <a:endParaRPr lang="it-CH" dirty="0">
              <a:latin typeface="Arial" charset="0"/>
              <a:cs typeface="Arial" charset="0"/>
            </a:endParaRPr>
          </a:p>
          <a:p>
            <a:pPr eaLnBrk="1" hangingPunct="1">
              <a:defRPr/>
            </a:pPr>
            <a:r>
              <a:rPr lang="it-CH" dirty="0">
                <a:latin typeface="Arial" charset="0"/>
                <a:cs typeface="Arial" charset="0"/>
              </a:rPr>
              <a:t>…dopo alcuni giorni il magazzino dei ravioli </a:t>
            </a:r>
          </a:p>
          <a:p>
            <a:pPr eaLnBrk="1" hangingPunct="1">
              <a:defRPr/>
            </a:pPr>
            <a:r>
              <a:rPr lang="it-CH" sz="2800" b="1" dirty="0">
                <a:solidFill>
                  <a:srgbClr val="FFFF66"/>
                </a:solidFill>
                <a:latin typeface="Arial" charset="0"/>
                <a:cs typeface="Arial" charset="0"/>
              </a:rPr>
              <a:t>è vuoto!</a:t>
            </a:r>
          </a:p>
          <a:p>
            <a:pPr eaLnBrk="1" hangingPunct="1">
              <a:defRPr/>
            </a:pPr>
            <a:endParaRPr lang="it-CH" dirty="0">
              <a:latin typeface="Arial" charset="0"/>
              <a:cs typeface="Arial" charset="0"/>
            </a:endParaRPr>
          </a:p>
          <a:p>
            <a:pPr eaLnBrk="1" hangingPunct="1">
              <a:defRPr/>
            </a:pPr>
            <a:r>
              <a:rPr lang="it-CH" sz="2400" b="1" dirty="0">
                <a:effectLst>
                  <a:outerShdw blurRad="38100" dist="38100" dir="2700000" algn="tl">
                    <a:srgbClr val="000000">
                      <a:alpha val="43137"/>
                    </a:srgbClr>
                  </a:outerShdw>
                </a:effectLst>
                <a:latin typeface="Arial" charset="0"/>
                <a:cs typeface="Arial" charset="0"/>
              </a:rPr>
              <a:t>CHE FARE ?</a:t>
            </a:r>
          </a:p>
          <a:p>
            <a:pPr eaLnBrk="1" hangingPunct="1">
              <a:defRPr/>
            </a:pPr>
            <a:endParaRPr lang="it-CH" dirty="0">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Segnaposto numero diapositiva 1">
            <a:extLst>
              <a:ext uri="{FF2B5EF4-FFF2-40B4-BE49-F238E27FC236}">
                <a16:creationId xmlns:a16="http://schemas.microsoft.com/office/drawing/2014/main" id="{62B15B1B-EFAF-8DFE-C7EA-59BC87C0955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1D8CDF8-53EB-4794-B72B-F96A03B32013}" type="slidenum">
              <a:rPr lang="it-IT" altLang="en-US" sz="1400" smtClean="0">
                <a:solidFill>
                  <a:srgbClr val="000000"/>
                </a:solidFill>
              </a:rPr>
              <a:pPr>
                <a:spcBef>
                  <a:spcPct val="0"/>
                </a:spcBef>
                <a:buFontTx/>
                <a:buNone/>
              </a:pPr>
              <a:t>265</a:t>
            </a:fld>
            <a:endParaRPr lang="it-IT" altLang="en-US" sz="1400">
              <a:solidFill>
                <a:srgbClr val="000000"/>
              </a:solidFill>
            </a:endParaRPr>
          </a:p>
        </p:txBody>
      </p:sp>
      <p:sp>
        <p:nvSpPr>
          <p:cNvPr id="663555" name="Rettangolo 2">
            <a:extLst>
              <a:ext uri="{FF2B5EF4-FFF2-40B4-BE49-F238E27FC236}">
                <a16:creationId xmlns:a16="http://schemas.microsoft.com/office/drawing/2014/main" id="{FAC05290-3A53-193F-CFA6-04F25BA4102C}"/>
              </a:ext>
            </a:extLst>
          </p:cNvPr>
          <p:cNvSpPr>
            <a:spLocks noChangeArrowheads="1"/>
          </p:cNvSpPr>
          <p:nvPr/>
        </p:nvSpPr>
        <p:spPr bwMode="auto">
          <a:xfrm>
            <a:off x="1331913" y="1700213"/>
            <a:ext cx="6840537"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2000" b="1"/>
              <a:t>Il popolo ha vinto (come in Vietnam) e si appropria della fabbrica di ravioli, della fabbrica di automobili e di tutti gli altri mezzi di produzione di beni e di servizi, del suolo e anche dello Stato.</a:t>
            </a:r>
          </a:p>
          <a:p>
            <a:pPr eaLnBrk="1" hangingPunct="1">
              <a:spcBef>
                <a:spcPct val="0"/>
              </a:spcBef>
              <a:buFontTx/>
              <a:buNone/>
            </a:pPr>
            <a:r>
              <a:rPr lang="es-ES" altLang="it-CH" sz="2000" b="1"/>
              <a:t> </a:t>
            </a:r>
          </a:p>
          <a:p>
            <a:pPr eaLnBrk="1" hangingPunct="1">
              <a:spcBef>
                <a:spcPct val="0"/>
              </a:spcBef>
              <a:buFontTx/>
              <a:buNone/>
            </a:pPr>
            <a:r>
              <a:rPr lang="es-ES" altLang="it-CH" sz="2000" b="1"/>
              <a:t>La proprietà privata e l’appropriazione del plusvalore non esistono più. </a:t>
            </a:r>
          </a:p>
          <a:p>
            <a:pPr eaLnBrk="1" hangingPunct="1">
              <a:spcBef>
                <a:spcPct val="0"/>
              </a:spcBef>
              <a:buFontTx/>
              <a:buNone/>
            </a:pPr>
            <a:endParaRPr lang="es-ES" altLang="it-CH" sz="2000" b="1"/>
          </a:p>
          <a:p>
            <a:pPr eaLnBrk="1" hangingPunct="1">
              <a:spcBef>
                <a:spcPct val="0"/>
              </a:spcBef>
              <a:buFontTx/>
              <a:buNone/>
            </a:pPr>
            <a:r>
              <a:rPr lang="es-ES" altLang="it-CH" sz="2000" b="1"/>
              <a:t>Tuttavia inizialmente si deve procedere  a tappe, vale a dire con una economia mista. </a:t>
            </a:r>
          </a:p>
          <a:p>
            <a:pPr eaLnBrk="1" hangingPunct="1">
              <a:spcBef>
                <a:spcPct val="0"/>
              </a:spcBef>
              <a:buFontTx/>
              <a:buNone/>
            </a:pPr>
            <a:r>
              <a:rPr lang="es-ES" altLang="it-CH" sz="2000" b="1"/>
              <a:t>Esempio: le democrazie dell’Europa del Nord.</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Slide Number Placeholder 3">
            <a:extLst>
              <a:ext uri="{FF2B5EF4-FFF2-40B4-BE49-F238E27FC236}">
                <a16:creationId xmlns:a16="http://schemas.microsoft.com/office/drawing/2014/main" id="{0555CF2B-BBDC-769D-1C77-EA12783C610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5F66F03-CDA8-4CA5-98E0-76528A359A68}" type="slidenum">
              <a:rPr lang="it-IT" altLang="en-US" sz="1400" smtClean="0">
                <a:solidFill>
                  <a:srgbClr val="000000"/>
                </a:solidFill>
              </a:rPr>
              <a:pPr>
                <a:spcBef>
                  <a:spcPct val="0"/>
                </a:spcBef>
                <a:buFontTx/>
                <a:buNone/>
              </a:pPr>
              <a:t>266</a:t>
            </a:fld>
            <a:endParaRPr lang="it-IT" altLang="en-US" sz="1400">
              <a:solidFill>
                <a:srgbClr val="000000"/>
              </a:solidFill>
            </a:endParaRPr>
          </a:p>
        </p:txBody>
      </p:sp>
      <p:sp>
        <p:nvSpPr>
          <p:cNvPr id="665603" name="Rectangle 2">
            <a:extLst>
              <a:ext uri="{FF2B5EF4-FFF2-40B4-BE49-F238E27FC236}">
                <a16:creationId xmlns:a16="http://schemas.microsoft.com/office/drawing/2014/main" id="{08DA30AC-DB0B-CD4B-11CA-7A7C9658CB78}"/>
              </a:ext>
            </a:extLst>
          </p:cNvPr>
          <p:cNvSpPr>
            <a:spLocks noGrp="1" noChangeArrowheads="1"/>
          </p:cNvSpPr>
          <p:nvPr>
            <p:ph type="title" idx="4294967295"/>
          </p:nvPr>
        </p:nvSpPr>
        <p:spPr>
          <a:xfrm>
            <a:off x="428625" y="1714500"/>
            <a:ext cx="8302625" cy="2943225"/>
          </a:xfrm>
        </p:spPr>
        <p:txBody>
          <a:bodyPr/>
          <a:lstStyle/>
          <a:p>
            <a:pPr eaLnBrk="1" hangingPunct="1"/>
            <a:br>
              <a:rPr lang="fr-CH" altLang="it-CH" sz="4000" b="1" u="sng">
                <a:solidFill>
                  <a:srgbClr val="FF3300"/>
                </a:solidFill>
              </a:rPr>
            </a:br>
            <a:r>
              <a:rPr lang="fr-CH" altLang="it-CH" sz="2800">
                <a:latin typeface="Arial Black" panose="020B0A04020102020204" pitchFamily="34" charset="0"/>
              </a:rPr>
              <a:t>La proprietà collettiva                                                                   del suolo e dei mezzi di produzione.</a:t>
            </a:r>
            <a:br>
              <a:rPr lang="fr-CH" altLang="it-CH" sz="2800">
                <a:latin typeface="Arial Black" panose="020B0A04020102020204" pitchFamily="34" charset="0"/>
              </a:rPr>
            </a:br>
            <a:br>
              <a:rPr lang="fr-CH" altLang="it-CH" sz="2800">
                <a:latin typeface="Arial Black" panose="020B0A04020102020204" pitchFamily="34" charset="0"/>
              </a:rPr>
            </a:br>
            <a:r>
              <a:rPr lang="fr-CH" altLang="it-CH" sz="2800">
                <a:latin typeface="Arial Black" panose="020B0A04020102020204" pitchFamily="34" charset="0"/>
              </a:rPr>
              <a:t>La equa ripartizione del lavoro necessario per soddisfare tutti i bisogni di tutti.</a:t>
            </a:r>
            <a:br>
              <a:rPr lang="fr-CH" altLang="it-CH" sz="2800">
                <a:latin typeface="Arial Black" panose="020B0A04020102020204" pitchFamily="34" charset="0"/>
              </a:rPr>
            </a:br>
            <a:r>
              <a:rPr lang="fr-CH" altLang="it-CH" sz="2800">
                <a:latin typeface="Arial Black" panose="020B0A04020102020204" pitchFamily="34" charset="0"/>
              </a:rPr>
              <a:t> </a:t>
            </a:r>
            <a:br>
              <a:rPr lang="fr-CH" altLang="it-CH" sz="2800">
                <a:latin typeface="Arial Black" panose="020B0A04020102020204" pitchFamily="34" charset="0"/>
              </a:rPr>
            </a:br>
            <a:r>
              <a:rPr lang="fr-CH" altLang="it-CH" sz="2800" u="sng">
                <a:latin typeface="Arial Black" panose="020B0A04020102020204" pitchFamily="34" charset="0"/>
              </a:rPr>
              <a:t>L’economia pianificata.</a:t>
            </a:r>
            <a:br>
              <a:rPr lang="fr-CH" altLang="it-CH" sz="2800" u="sng">
                <a:latin typeface="Arial Black" panose="020B0A04020102020204" pitchFamily="34" charset="0"/>
              </a:rPr>
            </a:br>
            <a:br>
              <a:rPr lang="fr-CH" altLang="it-CH" sz="2800" u="sng">
                <a:latin typeface="Arial Black" panose="020B0A04020102020204" pitchFamily="34" charset="0"/>
              </a:rPr>
            </a:br>
            <a:br>
              <a:rPr lang="fr-CH" altLang="it-CH" sz="2800" u="sng">
                <a:latin typeface="Arial Black" panose="020B0A04020102020204" pitchFamily="34" charset="0"/>
              </a:rPr>
            </a:br>
            <a:r>
              <a:rPr lang="fr-CH" altLang="it-CH" sz="1200" u="sng">
                <a:latin typeface="Arial Black" panose="020B0A04020102020204" pitchFamily="34" charset="0"/>
              </a:rPr>
              <a:t>(L’appropriazione del plusvalore non esiste più. Tuttavia l’economia pianificata è solo una prima tappa verso la costruzione della societâ socialista e la creazione dell’uomo nuovo, capace di effettuare autonomamente le proprie scelte. Lo Stato odierno non serve più.)</a:t>
            </a:r>
            <a:br>
              <a:rPr lang="fr-CH" altLang="it-CH" sz="2800">
                <a:latin typeface="Arial Black" panose="020B0A04020102020204" pitchFamily="34" charset="0"/>
              </a:rPr>
            </a:br>
            <a:endParaRPr lang="it-IT" altLang="it-CH" sz="2800">
              <a:latin typeface="Arial Black" panose="020B0A04020102020204" pitchFamily="34" charset="0"/>
            </a:endParaRP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7650" name="Slide Number Placeholder 3">
            <a:extLst>
              <a:ext uri="{FF2B5EF4-FFF2-40B4-BE49-F238E27FC236}">
                <a16:creationId xmlns:a16="http://schemas.microsoft.com/office/drawing/2014/main" id="{54B5D47D-A418-D5EF-F8D0-EB4373F0802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92481CF-9845-4265-96F0-71E491132F67}" type="slidenum">
              <a:rPr lang="it-IT" altLang="en-US" sz="1400" smtClean="0">
                <a:solidFill>
                  <a:srgbClr val="FFFFFF"/>
                </a:solidFill>
              </a:rPr>
              <a:pPr>
                <a:spcBef>
                  <a:spcPct val="0"/>
                </a:spcBef>
                <a:buFontTx/>
                <a:buNone/>
              </a:pPr>
              <a:t>267</a:t>
            </a:fld>
            <a:endParaRPr lang="it-IT" altLang="en-US" sz="1400">
              <a:solidFill>
                <a:srgbClr val="FFFFFF"/>
              </a:solidFill>
            </a:endParaRPr>
          </a:p>
        </p:txBody>
      </p:sp>
      <p:sp>
        <p:nvSpPr>
          <p:cNvPr id="296963" name="Text Box 4">
            <a:extLst>
              <a:ext uri="{FF2B5EF4-FFF2-40B4-BE49-F238E27FC236}">
                <a16:creationId xmlns:a16="http://schemas.microsoft.com/office/drawing/2014/main" id="{F34C23A0-ACFF-1AB1-81E1-0B99E7C6B39F}"/>
              </a:ext>
            </a:extLst>
          </p:cNvPr>
          <p:cNvSpPr txBox="1">
            <a:spLocks noChangeArrowheads="1"/>
          </p:cNvSpPr>
          <p:nvPr/>
        </p:nvSpPr>
        <p:spPr bwMode="auto">
          <a:xfrm>
            <a:off x="571500" y="714375"/>
            <a:ext cx="8353425" cy="5616575"/>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fr-FR" sz="2400" b="1" u="sng" dirty="0" err="1">
                <a:solidFill>
                  <a:srgbClr val="FFFFFF"/>
                </a:solidFill>
              </a:rPr>
              <a:t>Ora</a:t>
            </a:r>
            <a:r>
              <a:rPr lang="fr-FR" sz="2400" b="1" u="sng" dirty="0">
                <a:solidFill>
                  <a:srgbClr val="FFFFFF"/>
                </a:solidFill>
              </a:rPr>
              <a:t> la </a:t>
            </a:r>
            <a:r>
              <a:rPr lang="fr-FR" sz="2400" b="1" u="sng" dirty="0" err="1">
                <a:solidFill>
                  <a:srgbClr val="FFFFFF"/>
                </a:solidFill>
              </a:rPr>
              <a:t>fabbrica</a:t>
            </a:r>
            <a:r>
              <a:rPr lang="fr-FR" sz="2400" b="1" u="sng" dirty="0">
                <a:solidFill>
                  <a:srgbClr val="FFFFFF"/>
                </a:solidFill>
              </a:rPr>
              <a:t> dei ravioli </a:t>
            </a:r>
            <a:r>
              <a:rPr lang="fr-FR" sz="2400" b="1" u="sng" dirty="0" err="1">
                <a:solidFill>
                  <a:srgbClr val="FFFFFF"/>
                </a:solidFill>
              </a:rPr>
              <a:t>appartiene</a:t>
            </a:r>
            <a:r>
              <a:rPr lang="fr-FR" sz="2400" b="1" u="sng" dirty="0">
                <a:solidFill>
                  <a:srgbClr val="FFFFFF"/>
                </a:solidFill>
              </a:rPr>
              <a:t>  a  </a:t>
            </a:r>
            <a:r>
              <a:rPr lang="fr-FR" sz="3200" b="1" u="sng" dirty="0">
                <a:solidFill>
                  <a:srgbClr val="FFFFFF"/>
                </a:solidFill>
              </a:rPr>
              <a:t>TUTTI</a:t>
            </a:r>
            <a:r>
              <a:rPr lang="fr-FR" sz="2400" b="1" u="sng" dirty="0">
                <a:solidFill>
                  <a:srgbClr val="FFFFFF"/>
                </a:solidFill>
              </a:rPr>
              <a:t>  !</a:t>
            </a:r>
          </a:p>
          <a:p>
            <a:pPr marL="3227388" eaLnBrk="1" hangingPunct="1">
              <a:spcBef>
                <a:spcPct val="50000"/>
              </a:spcBef>
              <a:defRPr/>
            </a:pPr>
            <a:endParaRPr lang="fr-FR" sz="1000" b="1" dirty="0">
              <a:solidFill>
                <a:srgbClr val="FFFFFF"/>
              </a:solidFill>
            </a:endParaRPr>
          </a:p>
          <a:p>
            <a:pPr marL="3227388" eaLnBrk="1" hangingPunct="1">
              <a:spcBef>
                <a:spcPct val="50000"/>
              </a:spcBef>
              <a:defRPr/>
            </a:pPr>
            <a:r>
              <a:rPr lang="fr-FR" sz="2400" b="1" dirty="0">
                <a:solidFill>
                  <a:srgbClr val="FFFFFF"/>
                </a:solidFill>
              </a:rPr>
              <a:t>L’</a:t>
            </a:r>
            <a:r>
              <a:rPr lang="fr-FR" sz="2400" b="1" dirty="0" err="1">
                <a:solidFill>
                  <a:srgbClr val="FFFFFF"/>
                </a:solidFill>
              </a:rPr>
              <a:t>assemblea</a:t>
            </a:r>
            <a:r>
              <a:rPr lang="fr-FR" sz="2400" b="1" dirty="0">
                <a:solidFill>
                  <a:srgbClr val="FFFFFF"/>
                </a:solidFill>
              </a:rPr>
              <a:t> dei </a:t>
            </a:r>
            <a:r>
              <a:rPr lang="fr-FR" sz="2400" b="1" dirty="0" err="1">
                <a:solidFill>
                  <a:srgbClr val="FFFFFF"/>
                </a:solidFill>
              </a:rPr>
              <a:t>lavoratori</a:t>
            </a:r>
            <a:r>
              <a:rPr lang="fr-FR" sz="2400" b="1" dirty="0">
                <a:solidFill>
                  <a:srgbClr val="FFFFFF"/>
                </a:solidFill>
              </a:rPr>
              <a:t>     </a:t>
            </a:r>
            <a:r>
              <a:rPr lang="fr-FR" sz="2400" b="1" dirty="0" err="1">
                <a:solidFill>
                  <a:srgbClr val="FFFFFF"/>
                </a:solidFill>
              </a:rPr>
              <a:t>incarica</a:t>
            </a:r>
            <a:r>
              <a:rPr lang="fr-FR" sz="2400" b="1" dirty="0">
                <a:solidFill>
                  <a:srgbClr val="FFFFFF"/>
                </a:solidFill>
              </a:rPr>
              <a:t> un </a:t>
            </a:r>
            <a:r>
              <a:rPr lang="fr-FR" sz="2400" b="1" dirty="0" err="1">
                <a:solidFill>
                  <a:srgbClr val="FFFFFF"/>
                </a:solidFill>
              </a:rPr>
              <a:t>gruppo</a:t>
            </a:r>
            <a:r>
              <a:rPr lang="fr-FR" sz="2400" b="1" dirty="0">
                <a:solidFill>
                  <a:srgbClr val="FFFFFF"/>
                </a:solidFill>
              </a:rPr>
              <a:t> di  </a:t>
            </a:r>
            <a:r>
              <a:rPr lang="fr-FR" sz="2400" b="1" dirty="0" err="1">
                <a:solidFill>
                  <a:srgbClr val="FFFFFF"/>
                </a:solidFill>
              </a:rPr>
              <a:t>persone</a:t>
            </a:r>
            <a:r>
              <a:rPr lang="fr-FR" sz="2400" b="1" dirty="0">
                <a:solidFill>
                  <a:srgbClr val="FFFFFF"/>
                </a:solidFill>
              </a:rPr>
              <a:t>    (il </a:t>
            </a:r>
            <a:r>
              <a:rPr lang="fr-FR" sz="2400" b="1" dirty="0" err="1">
                <a:solidFill>
                  <a:srgbClr val="FFFFFF"/>
                </a:solidFill>
              </a:rPr>
              <a:t>comitato</a:t>
            </a:r>
            <a:r>
              <a:rPr lang="fr-FR" sz="2400" b="1" dirty="0">
                <a:solidFill>
                  <a:srgbClr val="FFFFFF"/>
                </a:solidFill>
              </a:rPr>
              <a:t>) di:   </a:t>
            </a:r>
          </a:p>
          <a:p>
            <a:pPr marL="3227388" eaLnBrk="1" hangingPunct="1">
              <a:spcBef>
                <a:spcPct val="50000"/>
              </a:spcBef>
              <a:defRPr/>
            </a:pPr>
            <a:r>
              <a:rPr lang="fr-FR" sz="2400" b="1" dirty="0">
                <a:solidFill>
                  <a:srgbClr val="FFFFFF"/>
                </a:solidFill>
              </a:rPr>
              <a:t>                  </a:t>
            </a:r>
          </a:p>
          <a:p>
            <a:pPr eaLnBrk="1" hangingPunct="1">
              <a:spcBef>
                <a:spcPct val="50000"/>
              </a:spcBef>
              <a:defRPr/>
            </a:pPr>
            <a:r>
              <a:rPr lang="fr-FR" sz="2400" b="1" dirty="0">
                <a:solidFill>
                  <a:srgbClr val="FFFFFF"/>
                </a:solidFill>
              </a:rPr>
              <a:t>- </a:t>
            </a:r>
            <a:r>
              <a:rPr lang="fr-FR" sz="2400" b="1" dirty="0" err="1">
                <a:solidFill>
                  <a:srgbClr val="FFFFFF"/>
                </a:solidFill>
              </a:rPr>
              <a:t>censire</a:t>
            </a:r>
            <a:r>
              <a:rPr lang="fr-FR" sz="2400" b="1" dirty="0">
                <a:solidFill>
                  <a:srgbClr val="FFFFFF"/>
                </a:solidFill>
              </a:rPr>
              <a:t> i </a:t>
            </a:r>
            <a:r>
              <a:rPr lang="fr-FR" sz="2400" b="1" dirty="0" err="1">
                <a:solidFill>
                  <a:srgbClr val="FFFFFF"/>
                </a:solidFill>
              </a:rPr>
              <a:t>fabbisogni</a:t>
            </a:r>
            <a:r>
              <a:rPr lang="fr-FR" sz="2400" b="1" dirty="0">
                <a:solidFill>
                  <a:srgbClr val="FFFFFF"/>
                </a:solidFill>
              </a:rPr>
              <a:t> </a:t>
            </a:r>
            <a:r>
              <a:rPr lang="fr-FR" sz="2400" b="1" dirty="0" err="1">
                <a:solidFill>
                  <a:srgbClr val="FFFFFF"/>
                </a:solidFill>
              </a:rPr>
              <a:t>della</a:t>
            </a:r>
            <a:r>
              <a:rPr lang="fr-FR" sz="2400" b="1" dirty="0">
                <a:solidFill>
                  <a:srgbClr val="FFFFFF"/>
                </a:solidFill>
              </a:rPr>
              <a:t> </a:t>
            </a:r>
            <a:r>
              <a:rPr lang="fr-FR" sz="2400" b="1" dirty="0" err="1">
                <a:solidFill>
                  <a:srgbClr val="FFFFFF"/>
                </a:solidFill>
              </a:rPr>
              <a:t>popolazione</a:t>
            </a:r>
            <a:r>
              <a:rPr lang="fr-FR" sz="2400" b="1" dirty="0">
                <a:solidFill>
                  <a:srgbClr val="FFFFFF"/>
                </a:solidFill>
              </a:rPr>
              <a:t>                                 - </a:t>
            </a:r>
            <a:r>
              <a:rPr lang="fr-FR" sz="2400" b="1" dirty="0" err="1">
                <a:solidFill>
                  <a:srgbClr val="FFFFFF"/>
                </a:solidFill>
              </a:rPr>
              <a:t>allestire</a:t>
            </a:r>
            <a:r>
              <a:rPr lang="fr-FR" sz="2400" b="1" dirty="0">
                <a:solidFill>
                  <a:srgbClr val="FFFFFF"/>
                </a:solidFill>
              </a:rPr>
              <a:t> un piano per la </a:t>
            </a:r>
            <a:r>
              <a:rPr lang="fr-FR" sz="2400" b="1" dirty="0" err="1">
                <a:solidFill>
                  <a:srgbClr val="FFFFFF"/>
                </a:solidFill>
              </a:rPr>
              <a:t>produzione</a:t>
            </a:r>
            <a:r>
              <a:rPr lang="fr-FR" sz="2400" b="1" dirty="0">
                <a:solidFill>
                  <a:srgbClr val="FFFFFF"/>
                </a:solidFill>
              </a:rPr>
              <a:t> dei </a:t>
            </a:r>
            <a:r>
              <a:rPr lang="fr-FR" sz="2400" b="1" dirty="0" err="1">
                <a:solidFill>
                  <a:srgbClr val="FFFFFF"/>
                </a:solidFill>
              </a:rPr>
              <a:t>beni</a:t>
            </a:r>
            <a:r>
              <a:rPr lang="fr-FR" sz="2400" b="1" dirty="0">
                <a:solidFill>
                  <a:srgbClr val="FFFFFF"/>
                </a:solidFill>
              </a:rPr>
              <a:t> e </a:t>
            </a:r>
            <a:r>
              <a:rPr lang="fr-FR" sz="2400" b="1" dirty="0" err="1">
                <a:solidFill>
                  <a:srgbClr val="FFFFFF"/>
                </a:solidFill>
              </a:rPr>
              <a:t>servizi</a:t>
            </a:r>
            <a:r>
              <a:rPr lang="fr-FR" sz="2400" b="1" dirty="0">
                <a:solidFill>
                  <a:srgbClr val="FFFFFF"/>
                </a:solidFill>
              </a:rPr>
              <a:t> </a:t>
            </a:r>
            <a:r>
              <a:rPr lang="fr-FR" sz="2400" b="1" dirty="0" err="1">
                <a:solidFill>
                  <a:srgbClr val="FFFFFF"/>
                </a:solidFill>
              </a:rPr>
              <a:t>necessari</a:t>
            </a:r>
            <a:r>
              <a:rPr lang="fr-FR" sz="2400" b="1" dirty="0">
                <a:solidFill>
                  <a:srgbClr val="FFFFFF"/>
                </a:solidFill>
              </a:rPr>
              <a:t> per </a:t>
            </a:r>
            <a:r>
              <a:rPr lang="fr-FR" sz="2400" b="1" dirty="0" err="1">
                <a:solidFill>
                  <a:srgbClr val="FFFFFF"/>
                </a:solidFill>
              </a:rPr>
              <a:t>soddisfare</a:t>
            </a:r>
            <a:r>
              <a:rPr lang="fr-FR" sz="2400" b="1" dirty="0">
                <a:solidFill>
                  <a:srgbClr val="FFFFFF"/>
                </a:solidFill>
              </a:rPr>
              <a:t> i </a:t>
            </a:r>
            <a:r>
              <a:rPr lang="fr-FR" sz="2400" b="1" dirty="0" err="1">
                <a:solidFill>
                  <a:srgbClr val="FFFFFF"/>
                </a:solidFill>
              </a:rPr>
              <a:t>bisogni</a:t>
            </a:r>
            <a:r>
              <a:rPr lang="fr-FR" sz="2400" b="1" dirty="0">
                <a:solidFill>
                  <a:srgbClr val="FFFFFF"/>
                </a:solidFill>
              </a:rPr>
              <a:t> </a:t>
            </a:r>
            <a:r>
              <a:rPr lang="fr-FR" sz="2400" b="1" dirty="0" err="1">
                <a:solidFill>
                  <a:srgbClr val="FFFFFF"/>
                </a:solidFill>
              </a:rPr>
              <a:t>della</a:t>
            </a:r>
            <a:r>
              <a:rPr lang="fr-FR" sz="2400" b="1" dirty="0">
                <a:solidFill>
                  <a:srgbClr val="FFFFFF"/>
                </a:solidFill>
              </a:rPr>
              <a:t> </a:t>
            </a:r>
            <a:r>
              <a:rPr lang="fr-FR" sz="2400" b="1" dirty="0" err="1">
                <a:solidFill>
                  <a:srgbClr val="FFFFFF"/>
                </a:solidFill>
              </a:rPr>
              <a:t>popolazione</a:t>
            </a:r>
            <a:r>
              <a:rPr lang="fr-FR" sz="2400" b="1" dirty="0">
                <a:solidFill>
                  <a:srgbClr val="FFFFFF"/>
                </a:solidFill>
              </a:rPr>
              <a:t>. </a:t>
            </a:r>
            <a:r>
              <a:rPr lang="fr-FR" dirty="0">
                <a:solidFill>
                  <a:srgbClr val="FFFFFF"/>
                </a:solidFill>
              </a:rPr>
              <a:t>(</a:t>
            </a:r>
            <a:r>
              <a:rPr lang="fr-FR" dirty="0" err="1">
                <a:solidFill>
                  <a:srgbClr val="FFFFFF"/>
                </a:solidFill>
              </a:rPr>
              <a:t>Esempio</a:t>
            </a:r>
            <a:r>
              <a:rPr lang="fr-FR" dirty="0">
                <a:solidFill>
                  <a:srgbClr val="FFFFFF"/>
                </a:solidFill>
              </a:rPr>
              <a:t> : i </a:t>
            </a:r>
            <a:r>
              <a:rPr lang="fr-FR" dirty="0" err="1">
                <a:solidFill>
                  <a:srgbClr val="FFFFFF"/>
                </a:solidFill>
              </a:rPr>
              <a:t>piani</a:t>
            </a:r>
            <a:r>
              <a:rPr lang="fr-FR" dirty="0">
                <a:solidFill>
                  <a:srgbClr val="FFFFFF"/>
                </a:solidFill>
              </a:rPr>
              <a:t> </a:t>
            </a:r>
            <a:r>
              <a:rPr lang="fr-FR" dirty="0" err="1">
                <a:solidFill>
                  <a:srgbClr val="FFFFFF"/>
                </a:solidFill>
              </a:rPr>
              <a:t>quinquennali</a:t>
            </a:r>
            <a:r>
              <a:rPr lang="fr-FR" dirty="0">
                <a:solidFill>
                  <a:srgbClr val="FFFFFF"/>
                </a:solidFill>
              </a:rPr>
              <a:t> </a:t>
            </a:r>
            <a:r>
              <a:rPr lang="fr-FR" dirty="0" err="1">
                <a:solidFill>
                  <a:srgbClr val="FFFFFF"/>
                </a:solidFill>
              </a:rPr>
              <a:t>dell’URSS</a:t>
            </a:r>
            <a:r>
              <a:rPr lang="fr-FR" dirty="0">
                <a:solidFill>
                  <a:srgbClr val="FFFFFF"/>
                </a:solidFill>
              </a:rPr>
              <a:t>, la </a:t>
            </a:r>
            <a:r>
              <a:rPr lang="fr-FR" dirty="0" err="1">
                <a:solidFill>
                  <a:srgbClr val="FFFFFF"/>
                </a:solidFill>
              </a:rPr>
              <a:t>pianificazione</a:t>
            </a:r>
            <a:r>
              <a:rPr lang="fr-FR" dirty="0">
                <a:solidFill>
                  <a:srgbClr val="FFFFFF"/>
                </a:solidFill>
              </a:rPr>
              <a:t> </a:t>
            </a:r>
            <a:r>
              <a:rPr lang="fr-FR" dirty="0" err="1">
                <a:solidFill>
                  <a:srgbClr val="FFFFFF"/>
                </a:solidFill>
              </a:rPr>
              <a:t>del</a:t>
            </a:r>
            <a:r>
              <a:rPr lang="fr-FR" dirty="0">
                <a:solidFill>
                  <a:srgbClr val="FFFFFF"/>
                </a:solidFill>
              </a:rPr>
              <a:t> </a:t>
            </a:r>
            <a:r>
              <a:rPr lang="fr-FR" dirty="0" err="1">
                <a:solidFill>
                  <a:srgbClr val="FFFFFF"/>
                </a:solidFill>
              </a:rPr>
              <a:t>territorio</a:t>
            </a:r>
            <a:r>
              <a:rPr lang="fr-FR" dirty="0">
                <a:solidFill>
                  <a:srgbClr val="FFFFFF"/>
                </a:solidFill>
              </a:rPr>
              <a:t> e dei </a:t>
            </a:r>
            <a:r>
              <a:rPr lang="fr-FR" dirty="0" err="1">
                <a:solidFill>
                  <a:srgbClr val="FFFFFF"/>
                </a:solidFill>
              </a:rPr>
              <a:t>trasporti</a:t>
            </a:r>
            <a:r>
              <a:rPr lang="fr-FR" dirty="0">
                <a:solidFill>
                  <a:srgbClr val="FFFFFF"/>
                </a:solidFill>
              </a:rPr>
              <a:t>, </a:t>
            </a:r>
            <a:r>
              <a:rPr lang="fr-FR" dirty="0" err="1">
                <a:solidFill>
                  <a:srgbClr val="FFFFFF"/>
                </a:solidFill>
              </a:rPr>
              <a:t>della</a:t>
            </a:r>
            <a:r>
              <a:rPr lang="fr-FR" dirty="0">
                <a:solidFill>
                  <a:srgbClr val="FFFFFF"/>
                </a:solidFill>
              </a:rPr>
              <a:t> </a:t>
            </a:r>
            <a:r>
              <a:rPr lang="fr-FR" dirty="0" err="1">
                <a:solidFill>
                  <a:srgbClr val="FFFFFF"/>
                </a:solidFill>
              </a:rPr>
              <a:t>sanità</a:t>
            </a:r>
            <a:r>
              <a:rPr lang="fr-FR" dirty="0">
                <a:solidFill>
                  <a:srgbClr val="FFFFFF"/>
                </a:solidFill>
              </a:rPr>
              <a:t>, </a:t>
            </a:r>
            <a:r>
              <a:rPr lang="fr-FR" dirty="0" err="1">
                <a:solidFill>
                  <a:srgbClr val="FFFFFF"/>
                </a:solidFill>
              </a:rPr>
              <a:t>ecc</a:t>
            </a:r>
            <a:r>
              <a:rPr lang="fr-FR" dirty="0">
                <a:solidFill>
                  <a:srgbClr val="FFFFFF"/>
                </a:solidFill>
              </a:rPr>
              <a:t>..                                                                                                                     La </a:t>
            </a:r>
            <a:r>
              <a:rPr lang="fr-FR" dirty="0" err="1">
                <a:solidFill>
                  <a:srgbClr val="FFFFFF"/>
                </a:solidFill>
              </a:rPr>
              <a:t>produzione</a:t>
            </a:r>
            <a:r>
              <a:rPr lang="fr-FR" dirty="0">
                <a:solidFill>
                  <a:srgbClr val="FFFFFF"/>
                </a:solidFill>
              </a:rPr>
              <a:t> di </a:t>
            </a:r>
            <a:r>
              <a:rPr lang="fr-FR" dirty="0" err="1">
                <a:solidFill>
                  <a:srgbClr val="FFFFFF"/>
                </a:solidFill>
              </a:rPr>
              <a:t>armi</a:t>
            </a:r>
            <a:r>
              <a:rPr lang="fr-FR" dirty="0">
                <a:solidFill>
                  <a:srgbClr val="FFFFFF"/>
                </a:solidFill>
              </a:rPr>
              <a:t> e la </a:t>
            </a:r>
            <a:r>
              <a:rPr lang="fr-FR" dirty="0" err="1">
                <a:solidFill>
                  <a:srgbClr val="FFFFFF"/>
                </a:solidFill>
              </a:rPr>
              <a:t>guerra</a:t>
            </a:r>
            <a:r>
              <a:rPr lang="fr-FR" dirty="0">
                <a:solidFill>
                  <a:srgbClr val="FFFFFF"/>
                </a:solidFill>
              </a:rPr>
              <a:t> non </a:t>
            </a:r>
            <a:r>
              <a:rPr lang="fr-FR" dirty="0" err="1">
                <a:solidFill>
                  <a:srgbClr val="FFFFFF"/>
                </a:solidFill>
              </a:rPr>
              <a:t>servono</a:t>
            </a:r>
            <a:r>
              <a:rPr lang="fr-FR" dirty="0">
                <a:solidFill>
                  <a:srgbClr val="FFFFFF"/>
                </a:solidFill>
              </a:rPr>
              <a:t> più. Il </a:t>
            </a:r>
            <a:r>
              <a:rPr lang="fr-FR" dirty="0" err="1">
                <a:solidFill>
                  <a:srgbClr val="FFFFFF"/>
                </a:solidFill>
              </a:rPr>
              <a:t>lavoro</a:t>
            </a:r>
            <a:r>
              <a:rPr lang="fr-FR" dirty="0">
                <a:solidFill>
                  <a:srgbClr val="FFFFFF"/>
                </a:solidFill>
              </a:rPr>
              <a:t> </a:t>
            </a:r>
            <a:r>
              <a:rPr lang="fr-FR" dirty="0" err="1">
                <a:solidFill>
                  <a:srgbClr val="FFFFFF"/>
                </a:solidFill>
              </a:rPr>
              <a:t>necessario</a:t>
            </a:r>
            <a:r>
              <a:rPr lang="fr-FR" dirty="0">
                <a:solidFill>
                  <a:srgbClr val="FFFFFF"/>
                </a:solidFill>
              </a:rPr>
              <a:t> è     </a:t>
            </a:r>
            <a:r>
              <a:rPr lang="fr-FR" dirty="0" err="1">
                <a:solidFill>
                  <a:srgbClr val="FFFFFF"/>
                </a:solidFill>
              </a:rPr>
              <a:t>ripartito</a:t>
            </a:r>
            <a:r>
              <a:rPr lang="fr-FR" dirty="0">
                <a:solidFill>
                  <a:srgbClr val="FFFFFF"/>
                </a:solidFill>
              </a:rPr>
              <a:t> su tutti i </a:t>
            </a:r>
            <a:r>
              <a:rPr lang="fr-FR" dirty="0" err="1">
                <a:solidFill>
                  <a:srgbClr val="FFFFFF"/>
                </a:solidFill>
              </a:rPr>
              <a:t>lavoratori</a:t>
            </a:r>
            <a:r>
              <a:rPr lang="fr-FR" dirty="0">
                <a:solidFill>
                  <a:srgbClr val="FFFFFF"/>
                </a:solidFill>
              </a:rPr>
              <a:t> </a:t>
            </a:r>
            <a:r>
              <a:rPr lang="fr-FR" dirty="0" err="1">
                <a:solidFill>
                  <a:srgbClr val="FFFFFF"/>
                </a:solidFill>
              </a:rPr>
              <a:t>disponibili</a:t>
            </a:r>
            <a:r>
              <a:rPr lang="fr-FR" dirty="0">
                <a:solidFill>
                  <a:srgbClr val="FFFFFF"/>
                </a:solidFill>
              </a:rPr>
              <a:t> e con </a:t>
            </a:r>
            <a:r>
              <a:rPr lang="fr-FR" dirty="0" err="1">
                <a:solidFill>
                  <a:srgbClr val="FFFFFF"/>
                </a:solidFill>
              </a:rPr>
              <a:t>circa</a:t>
            </a:r>
            <a:r>
              <a:rPr lang="fr-FR" dirty="0">
                <a:solidFill>
                  <a:srgbClr val="FFFFFF"/>
                </a:solidFill>
              </a:rPr>
              <a:t> 2-3- </a:t>
            </a:r>
            <a:r>
              <a:rPr lang="fr-FR" dirty="0" err="1">
                <a:solidFill>
                  <a:srgbClr val="FFFFFF"/>
                </a:solidFill>
              </a:rPr>
              <a:t>giorni</a:t>
            </a:r>
            <a:r>
              <a:rPr lang="fr-FR" dirty="0">
                <a:solidFill>
                  <a:srgbClr val="FFFFFF"/>
                </a:solidFill>
              </a:rPr>
              <a:t> di </a:t>
            </a:r>
            <a:r>
              <a:rPr lang="fr-FR" dirty="0" err="1">
                <a:solidFill>
                  <a:srgbClr val="FFFFFF"/>
                </a:solidFill>
              </a:rPr>
              <a:t>lavoro</a:t>
            </a:r>
            <a:r>
              <a:rPr lang="fr-FR" dirty="0">
                <a:solidFill>
                  <a:srgbClr val="FFFFFF"/>
                </a:solidFill>
              </a:rPr>
              <a:t> alla </a:t>
            </a:r>
            <a:r>
              <a:rPr lang="fr-FR" dirty="0" err="1">
                <a:solidFill>
                  <a:srgbClr val="FFFFFF"/>
                </a:solidFill>
              </a:rPr>
              <a:t>settimana</a:t>
            </a:r>
            <a:r>
              <a:rPr lang="fr-FR" dirty="0">
                <a:solidFill>
                  <a:srgbClr val="FFFFFF"/>
                </a:solidFill>
              </a:rPr>
              <a:t> è </a:t>
            </a:r>
            <a:r>
              <a:rPr lang="fr-FR" dirty="0" err="1">
                <a:solidFill>
                  <a:srgbClr val="FFFFFF"/>
                </a:solidFill>
              </a:rPr>
              <a:t>possibile</a:t>
            </a:r>
            <a:r>
              <a:rPr lang="fr-FR" dirty="0">
                <a:solidFill>
                  <a:srgbClr val="FFFFFF"/>
                </a:solidFill>
              </a:rPr>
              <a:t> </a:t>
            </a:r>
            <a:r>
              <a:rPr lang="fr-FR" dirty="0" err="1">
                <a:solidFill>
                  <a:srgbClr val="FFFFFF"/>
                </a:solidFill>
              </a:rPr>
              <a:t>soddisfare</a:t>
            </a:r>
            <a:r>
              <a:rPr lang="fr-FR" dirty="0">
                <a:solidFill>
                  <a:srgbClr val="FFFFFF"/>
                </a:solidFill>
              </a:rPr>
              <a:t> tutti i </a:t>
            </a:r>
            <a:r>
              <a:rPr lang="fr-FR" dirty="0" err="1">
                <a:solidFill>
                  <a:srgbClr val="FFFFFF"/>
                </a:solidFill>
              </a:rPr>
              <a:t>bisogni</a:t>
            </a:r>
            <a:r>
              <a:rPr lang="fr-FR" dirty="0">
                <a:solidFill>
                  <a:srgbClr val="FFFFFF"/>
                </a:solidFill>
              </a:rPr>
              <a:t> </a:t>
            </a:r>
            <a:r>
              <a:rPr lang="fr-FR" dirty="0" err="1">
                <a:solidFill>
                  <a:srgbClr val="FFFFFF"/>
                </a:solidFill>
              </a:rPr>
              <a:t>della</a:t>
            </a:r>
            <a:r>
              <a:rPr lang="fr-FR" dirty="0">
                <a:solidFill>
                  <a:srgbClr val="FFFFFF"/>
                </a:solidFill>
              </a:rPr>
              <a:t> </a:t>
            </a:r>
            <a:r>
              <a:rPr lang="fr-FR" dirty="0" err="1">
                <a:solidFill>
                  <a:srgbClr val="FFFFFF"/>
                </a:solidFill>
              </a:rPr>
              <a:t>popolazione</a:t>
            </a:r>
            <a:r>
              <a:rPr lang="fr-FR" dirty="0">
                <a:solidFill>
                  <a:srgbClr val="FFFFFF"/>
                </a:solidFill>
              </a:rPr>
              <a:t>.                                L’</a:t>
            </a:r>
            <a:r>
              <a:rPr lang="fr-FR" dirty="0" err="1">
                <a:solidFill>
                  <a:srgbClr val="FFFFFF"/>
                </a:solidFill>
              </a:rPr>
              <a:t>essere</a:t>
            </a:r>
            <a:r>
              <a:rPr lang="fr-FR" dirty="0">
                <a:solidFill>
                  <a:srgbClr val="FFFFFF"/>
                </a:solidFill>
              </a:rPr>
              <a:t> </a:t>
            </a:r>
            <a:r>
              <a:rPr lang="fr-FR" dirty="0" err="1">
                <a:solidFill>
                  <a:srgbClr val="FFFFFF"/>
                </a:solidFill>
              </a:rPr>
              <a:t>umano</a:t>
            </a:r>
            <a:r>
              <a:rPr lang="fr-FR" dirty="0">
                <a:solidFill>
                  <a:srgbClr val="FFFFFF"/>
                </a:solidFill>
              </a:rPr>
              <a:t> è più libero.)</a:t>
            </a:r>
          </a:p>
        </p:txBody>
      </p:sp>
      <p:pic>
        <p:nvPicPr>
          <p:cNvPr id="424964" name="Picture 4" descr="C:\Users\Enrico\Enrico\Documenti\AA Enrico nuovo\Politica\Presentazione marxismo\Assemblea dei lavoratori Alfa Romeo JPEG.jpg">
            <a:extLst>
              <a:ext uri="{FF2B5EF4-FFF2-40B4-BE49-F238E27FC236}">
                <a16:creationId xmlns:a16="http://schemas.microsoft.com/office/drawing/2014/main" id="{0E5DB5B8-C475-6D4A-A0FD-5E86C8724C7A}"/>
              </a:ext>
            </a:extLst>
          </p:cNvPr>
          <p:cNvPicPr>
            <a:picLocks noChangeAspect="1" noChangeArrowheads="1"/>
          </p:cNvPicPr>
          <p:nvPr/>
        </p:nvPicPr>
        <p:blipFill>
          <a:blip r:embed="rId4"/>
          <a:srcRect/>
          <a:stretch>
            <a:fillRect/>
          </a:stretch>
        </p:blipFill>
        <p:spPr bwMode="auto">
          <a:xfrm>
            <a:off x="755650" y="1341438"/>
            <a:ext cx="2952750" cy="19875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2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9698" name="Titolo 1">
            <a:extLst>
              <a:ext uri="{FF2B5EF4-FFF2-40B4-BE49-F238E27FC236}">
                <a16:creationId xmlns:a16="http://schemas.microsoft.com/office/drawing/2014/main" id="{D9B6DA30-4D80-9E5B-CCC2-5A0FCCD75576}"/>
              </a:ext>
            </a:extLst>
          </p:cNvPr>
          <p:cNvSpPr>
            <a:spLocks noGrp="1" noChangeArrowheads="1"/>
          </p:cNvSpPr>
          <p:nvPr>
            <p:ph type="title"/>
          </p:nvPr>
        </p:nvSpPr>
        <p:spPr>
          <a:xfrm>
            <a:off x="2484438" y="765175"/>
            <a:ext cx="3529012" cy="869950"/>
          </a:xfrm>
        </p:spPr>
        <p:txBody>
          <a:bodyPr/>
          <a:lstStyle/>
          <a:p>
            <a:r>
              <a:rPr lang="it-CH" altLang="it-CH" b="1"/>
              <a:t>Esercizio</a:t>
            </a:r>
          </a:p>
        </p:txBody>
      </p:sp>
      <p:sp>
        <p:nvSpPr>
          <p:cNvPr id="669699" name="Segnaposto numero diapositiva 3">
            <a:extLst>
              <a:ext uri="{FF2B5EF4-FFF2-40B4-BE49-F238E27FC236}">
                <a16:creationId xmlns:a16="http://schemas.microsoft.com/office/drawing/2014/main" id="{B522A744-F944-55C3-26BE-B3779684154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7846FF-A9B9-41BE-8CAF-EE9F3525D6FB}" type="slidenum">
              <a:rPr lang="it-IT" altLang="en-US" sz="1400" smtClean="0">
                <a:solidFill>
                  <a:srgbClr val="000000"/>
                </a:solidFill>
              </a:rPr>
              <a:pPr>
                <a:spcBef>
                  <a:spcPct val="0"/>
                </a:spcBef>
                <a:buFontTx/>
                <a:buNone/>
              </a:pPr>
              <a:t>268</a:t>
            </a:fld>
            <a:endParaRPr lang="it-IT" altLang="en-US" sz="1400">
              <a:solidFill>
                <a:srgbClr val="000000"/>
              </a:solidFill>
            </a:endParaRPr>
          </a:p>
        </p:txBody>
      </p:sp>
      <p:sp>
        <p:nvSpPr>
          <p:cNvPr id="669700" name="CasellaDiTesto 4">
            <a:extLst>
              <a:ext uri="{FF2B5EF4-FFF2-40B4-BE49-F238E27FC236}">
                <a16:creationId xmlns:a16="http://schemas.microsoft.com/office/drawing/2014/main" id="{C2BD195F-304B-120A-77E1-4C924CAC233D}"/>
              </a:ext>
            </a:extLst>
          </p:cNvPr>
          <p:cNvSpPr txBox="1">
            <a:spLocks noChangeArrowheads="1"/>
          </p:cNvSpPr>
          <p:nvPr/>
        </p:nvSpPr>
        <p:spPr bwMode="auto">
          <a:xfrm>
            <a:off x="1116013" y="1916113"/>
            <a:ext cx="7129462"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2000" b="1">
              <a:solidFill>
                <a:srgbClr val="000000"/>
              </a:solidFill>
            </a:endParaRPr>
          </a:p>
          <a:p>
            <a:pPr eaLnBrk="1" hangingPunct="1">
              <a:spcBef>
                <a:spcPct val="0"/>
              </a:spcBef>
              <a:buFontTx/>
              <a:buNone/>
            </a:pPr>
            <a:r>
              <a:rPr lang="it-CH" altLang="it-CH" sz="2000" b="1">
                <a:solidFill>
                  <a:srgbClr val="000000"/>
                </a:solidFill>
              </a:rPr>
              <a:t>Cosa si pianifica oggi da noi?</a:t>
            </a:r>
          </a:p>
          <a:p>
            <a:pPr eaLnBrk="1" hangingPunct="1">
              <a:spcBef>
                <a:spcPct val="0"/>
              </a:spcBef>
              <a:buFontTx/>
              <a:buNone/>
            </a:pPr>
            <a:endParaRPr lang="it-CH" altLang="it-CH" sz="2000">
              <a:solidFill>
                <a:srgbClr val="000000"/>
              </a:solidFill>
            </a:endParaRPr>
          </a:p>
          <a:p>
            <a:pPr eaLnBrk="1" hangingPunct="1">
              <a:spcBef>
                <a:spcPct val="0"/>
              </a:spcBef>
              <a:buFontTx/>
              <a:buNone/>
            </a:pPr>
            <a:r>
              <a:rPr lang="it-CH" altLang="it-CH" sz="1800">
                <a:solidFill>
                  <a:srgbClr val="000000"/>
                </a:solidFill>
              </a:rPr>
              <a:t>Il territorio, gli ospedali, la finanza pubblica, ecc.</a:t>
            </a:r>
          </a:p>
          <a:p>
            <a:pPr eaLnBrk="1" hangingPunct="1">
              <a:spcBef>
                <a:spcPct val="0"/>
              </a:spcBef>
              <a:buFontTx/>
              <a:buNone/>
            </a:pPr>
            <a:endParaRPr lang="it-CH" altLang="it-CH" sz="1800">
              <a:solidFill>
                <a:srgbClr val="000000"/>
              </a:solidFill>
            </a:endParaRPr>
          </a:p>
          <a:p>
            <a:pPr eaLnBrk="1" hangingPunct="1">
              <a:spcBef>
                <a:spcPct val="0"/>
              </a:spcBef>
              <a:buFontTx/>
              <a:buNone/>
            </a:pPr>
            <a:endParaRPr lang="it-CH" altLang="it-CH" sz="1800">
              <a:solidFill>
                <a:srgbClr val="000000"/>
              </a:solidFill>
            </a:endParaRPr>
          </a:p>
          <a:p>
            <a:pPr eaLnBrk="1" hangingPunct="1">
              <a:spcBef>
                <a:spcPct val="0"/>
              </a:spcBef>
              <a:buFontTx/>
              <a:buNone/>
            </a:pPr>
            <a:r>
              <a:rPr lang="it-CH" altLang="it-CH" sz="2000" b="1">
                <a:solidFill>
                  <a:srgbClr val="000000"/>
                </a:solidFill>
              </a:rPr>
              <a:t>Qual è la proporzione tra economia pubblica e privata?</a:t>
            </a:r>
          </a:p>
          <a:p>
            <a:pPr eaLnBrk="1" hangingPunct="1">
              <a:spcBef>
                <a:spcPct val="0"/>
              </a:spcBef>
              <a:buFontTx/>
              <a:buNone/>
            </a:pPr>
            <a:endParaRPr lang="it-CH" altLang="it-CH" sz="2000" b="1">
              <a:solidFill>
                <a:srgbClr val="000000"/>
              </a:solidFill>
            </a:endParaRPr>
          </a:p>
          <a:p>
            <a:pPr eaLnBrk="1" hangingPunct="1">
              <a:spcBef>
                <a:spcPct val="0"/>
              </a:spcBef>
              <a:buFontTx/>
              <a:buNone/>
            </a:pPr>
            <a:r>
              <a:rPr lang="it-CH" altLang="it-CH" sz="1800">
                <a:solidFill>
                  <a:srgbClr val="000000"/>
                </a:solidFill>
              </a:rPr>
              <a:t>CH: 15 % pubblica (Stato e parastato) -  85 % privata</a:t>
            </a:r>
          </a:p>
          <a:p>
            <a:pPr eaLnBrk="1" hangingPunct="1">
              <a:spcBef>
                <a:spcPct val="0"/>
              </a:spcBef>
              <a:buFontTx/>
              <a:buNone/>
            </a:pPr>
            <a:r>
              <a:rPr lang="it-CH" altLang="it-CH" sz="1800">
                <a:solidFill>
                  <a:srgbClr val="000000"/>
                </a:solidFill>
              </a:rPr>
              <a:t>URSS: 85 % pubblica e 15 % privata</a:t>
            </a:r>
          </a:p>
          <a:p>
            <a:pPr eaLnBrk="1" hangingPunct="1">
              <a:spcBef>
                <a:spcPct val="0"/>
              </a:spcBef>
              <a:buFontTx/>
              <a:buNone/>
            </a:pPr>
            <a:endParaRPr lang="it-CH" altLang="it-CH" sz="1800">
              <a:solidFill>
                <a:srgbClr val="000000"/>
              </a:solidFill>
            </a:endParaRPr>
          </a:p>
          <a:p>
            <a:pPr eaLnBrk="1" hangingPunct="1">
              <a:spcBef>
                <a:spcPct val="0"/>
              </a:spcBef>
              <a:buFontTx/>
              <a:buNone/>
            </a:pPr>
            <a:r>
              <a:rPr lang="it-CH" altLang="it-CH" sz="1800">
                <a:solidFill>
                  <a:srgbClr val="000000"/>
                </a:solidFill>
              </a:rPr>
              <a:t>Economia mista – paesi democratici dell’Europa del Nord</a:t>
            </a:r>
          </a:p>
          <a:p>
            <a:pPr eaLnBrk="1" hangingPunct="1">
              <a:spcBef>
                <a:spcPct val="0"/>
              </a:spcBef>
              <a:buFontTx/>
              <a:buNone/>
            </a:pPr>
            <a:endParaRPr lang="it-CH" altLang="it-CH" sz="1800">
              <a:solidFill>
                <a:srgbClr val="000000"/>
              </a:solidFill>
            </a:endParaRPr>
          </a:p>
          <a:p>
            <a:pPr eaLnBrk="1" hangingPunct="1">
              <a:spcBef>
                <a:spcPct val="0"/>
              </a:spcBef>
              <a:buFontTx/>
              <a:buNone/>
            </a:pPr>
            <a:endParaRPr lang="it-CH" altLang="it-CH" sz="1800">
              <a:solidFill>
                <a:srgbClr val="000000"/>
              </a:solidFill>
            </a:endParaRPr>
          </a:p>
        </p:txBody>
      </p:sp>
    </p:spTree>
  </p:cSld>
  <p:clrMapOvr>
    <a:masterClrMapping/>
  </p:clrMapOvr>
  <p:transition spd="slow"/>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1746" name="Slide Number Placeholder 3">
            <a:extLst>
              <a:ext uri="{FF2B5EF4-FFF2-40B4-BE49-F238E27FC236}">
                <a16:creationId xmlns:a16="http://schemas.microsoft.com/office/drawing/2014/main" id="{54116A19-5609-8C1E-DAC4-C1CF3513F1D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E4FC4D2-05EA-470C-864A-63BEAB101C79}" type="slidenum">
              <a:rPr lang="it-IT" altLang="en-US" sz="1400" smtClean="0">
                <a:solidFill>
                  <a:srgbClr val="FFFFFF"/>
                </a:solidFill>
              </a:rPr>
              <a:pPr>
                <a:spcBef>
                  <a:spcPct val="0"/>
                </a:spcBef>
                <a:buFontTx/>
                <a:buNone/>
              </a:pPr>
              <a:t>269</a:t>
            </a:fld>
            <a:endParaRPr lang="it-IT" altLang="en-US" sz="1400">
              <a:solidFill>
                <a:srgbClr val="FFFFFF"/>
              </a:solidFill>
            </a:endParaRPr>
          </a:p>
        </p:txBody>
      </p:sp>
      <p:pic>
        <p:nvPicPr>
          <p:cNvPr id="427011" name="Picture 4" descr="Cogestione operaia">
            <a:extLst>
              <a:ext uri="{FF2B5EF4-FFF2-40B4-BE49-F238E27FC236}">
                <a16:creationId xmlns:a16="http://schemas.microsoft.com/office/drawing/2014/main" id="{A6CA006A-7B3F-2550-499D-A6C5B0D9669F}"/>
              </a:ext>
            </a:extLst>
          </p:cNvPr>
          <p:cNvPicPr>
            <a:picLocks noChangeAspect="1" noChangeArrowheads="1"/>
          </p:cNvPicPr>
          <p:nvPr/>
        </p:nvPicPr>
        <p:blipFill>
          <a:blip r:embed="rId4"/>
          <a:srcRect/>
          <a:stretch>
            <a:fillRect/>
          </a:stretch>
        </p:blipFill>
        <p:spPr bwMode="auto">
          <a:xfrm>
            <a:off x="539750" y="198438"/>
            <a:ext cx="4413250" cy="6480175"/>
          </a:xfrm>
          <a:prstGeom prst="rect">
            <a:avLst/>
          </a:prstGeom>
          <a:ln>
            <a:noFill/>
          </a:ln>
          <a:effectLst>
            <a:outerShdw blurRad="292100" dist="139700" dir="2700000" algn="tl" rotWithShape="0">
              <a:srgbClr val="333333">
                <a:alpha val="65000"/>
              </a:srgbClr>
            </a:outerShdw>
          </a:effectLst>
        </p:spPr>
      </p:pic>
      <p:sp>
        <p:nvSpPr>
          <p:cNvPr id="671748" name="Text Box 5">
            <a:extLst>
              <a:ext uri="{FF2B5EF4-FFF2-40B4-BE49-F238E27FC236}">
                <a16:creationId xmlns:a16="http://schemas.microsoft.com/office/drawing/2014/main" id="{93EFCCAD-4FF5-B879-517B-6D2C65C01EB1}"/>
              </a:ext>
            </a:extLst>
          </p:cNvPr>
          <p:cNvSpPr txBox="1">
            <a:spLocks noChangeArrowheads="1"/>
          </p:cNvSpPr>
          <p:nvPr/>
        </p:nvSpPr>
        <p:spPr bwMode="auto">
          <a:xfrm>
            <a:off x="5651500" y="476250"/>
            <a:ext cx="28082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L ’ ALTERNATIVA :</a:t>
            </a:r>
          </a:p>
          <a:p>
            <a:pPr eaLnBrk="1" hangingPunct="1">
              <a:spcBef>
                <a:spcPct val="50000"/>
              </a:spcBef>
              <a:buFontTx/>
              <a:buNone/>
            </a:pPr>
            <a:endParaRPr lang="fr-CH" altLang="it-CH" sz="2000" b="1">
              <a:solidFill>
                <a:srgbClr val="FFFFFF"/>
              </a:solidFill>
            </a:endParaRPr>
          </a:p>
          <a:p>
            <a:pPr eaLnBrk="1" hangingPunct="1">
              <a:spcBef>
                <a:spcPct val="0"/>
              </a:spcBef>
              <a:buFontTx/>
              <a:buNone/>
            </a:pPr>
            <a:r>
              <a:rPr lang="fr-CH" altLang="it-CH" sz="2000" b="1" u="sng">
                <a:solidFill>
                  <a:srgbClr val="FFFFFF"/>
                </a:solidFill>
              </a:rPr>
              <a:t>La cogestione.</a:t>
            </a:r>
          </a:p>
          <a:p>
            <a:pPr eaLnBrk="1" hangingPunct="1">
              <a:spcBef>
                <a:spcPct val="0"/>
              </a:spcBef>
              <a:buFontTx/>
              <a:buNone/>
            </a:pPr>
            <a:r>
              <a:rPr lang="fr-CH" altLang="it-CH" sz="2000" b="1" u="sng">
                <a:solidFill>
                  <a:srgbClr val="FFFFFF"/>
                </a:solidFill>
              </a:rPr>
              <a:t>La cooperativa</a:t>
            </a:r>
          </a:p>
          <a:p>
            <a:pPr eaLnBrk="1" hangingPunct="1">
              <a:spcBef>
                <a:spcPct val="0"/>
              </a:spcBef>
              <a:buFontTx/>
              <a:buNone/>
            </a:pPr>
            <a:r>
              <a:rPr lang="fr-CH" altLang="it-CH" sz="1800" b="1" u="sng">
                <a:solidFill>
                  <a:srgbClr val="FFFFFF"/>
                </a:solidFill>
              </a:rPr>
              <a:t>La proprietà collettiva</a:t>
            </a:r>
          </a:p>
          <a:p>
            <a:pPr eaLnBrk="1" hangingPunct="1">
              <a:spcBef>
                <a:spcPct val="50000"/>
              </a:spcBef>
              <a:buFontTx/>
              <a:buNone/>
            </a:pPr>
            <a:r>
              <a:rPr lang="fr-CH" altLang="it-CH" sz="2000" b="1">
                <a:solidFill>
                  <a:srgbClr val="FFFFFF"/>
                </a:solidFill>
              </a:rPr>
              <a:t>Il controllo popolare delle risorse e dei mezzi di produzione.</a:t>
            </a:r>
          </a:p>
          <a:p>
            <a:pPr eaLnBrk="1" hangingPunct="1">
              <a:spcBef>
                <a:spcPct val="50000"/>
              </a:spcBef>
              <a:buFontTx/>
              <a:buNone/>
            </a:pPr>
            <a:r>
              <a:rPr lang="fr-CH" altLang="it-CH" sz="2000" b="1">
                <a:solidFill>
                  <a:srgbClr val="FFFFFF"/>
                </a:solidFill>
              </a:rPr>
              <a:t>Il controllo popolare sulla gestione della cosa pubblica.</a:t>
            </a:r>
          </a:p>
          <a:p>
            <a:pPr eaLnBrk="1" hangingPunct="1">
              <a:spcBef>
                <a:spcPct val="50000"/>
              </a:spcBef>
              <a:buFontTx/>
              <a:buNone/>
            </a:pPr>
            <a:r>
              <a:rPr lang="fr-CH" altLang="it-CH" sz="2000" b="1">
                <a:solidFill>
                  <a:srgbClr val="FFFFFF"/>
                </a:solidFill>
              </a:rPr>
              <a:t>L’ECONOMIA PIANIFICATA</a:t>
            </a:r>
            <a:endParaRPr lang="it-IT" altLang="it-CH" sz="2000" b="1">
              <a:solidFill>
                <a:srgbClr val="FFFFFF"/>
              </a:solidFill>
            </a:endParaRPr>
          </a:p>
        </p:txBody>
      </p:sp>
      <p:sp>
        <p:nvSpPr>
          <p:cNvPr id="671749" name="Text Box 6">
            <a:extLst>
              <a:ext uri="{FF2B5EF4-FFF2-40B4-BE49-F238E27FC236}">
                <a16:creationId xmlns:a16="http://schemas.microsoft.com/office/drawing/2014/main" id="{E800DDE3-9FCB-A68E-731E-9831D94D77AE}"/>
              </a:ext>
            </a:extLst>
          </p:cNvPr>
          <p:cNvSpPr txBox="1">
            <a:spLocks noChangeArrowheads="1"/>
          </p:cNvSpPr>
          <p:nvPr/>
        </p:nvSpPr>
        <p:spPr bwMode="auto">
          <a:xfrm>
            <a:off x="5003800" y="5670550"/>
            <a:ext cx="13684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IN VENEZUELA                IL POPOLO               STA PRENDENDO IL CONTROLLO DEI MEZZI DI PRODUZIONE</a:t>
            </a:r>
            <a:endParaRPr lang="it-IT" altLang="it-CH" sz="10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1">
            <a:extLst>
              <a:ext uri="{FF2B5EF4-FFF2-40B4-BE49-F238E27FC236}">
                <a16:creationId xmlns:a16="http://schemas.microsoft.com/office/drawing/2014/main" id="{D9A89551-E349-F6E1-64BB-0B8A92F4F58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827D5B9-8CDE-4969-852F-67C0E30EB5D3}" type="slidenum">
              <a:rPr lang="it-IT" altLang="en-US" sz="1400" smtClean="0">
                <a:solidFill>
                  <a:srgbClr val="000000"/>
                </a:solidFill>
              </a:rPr>
              <a:pPr>
                <a:spcBef>
                  <a:spcPct val="0"/>
                </a:spcBef>
                <a:buFontTx/>
                <a:buNone/>
              </a:pPr>
              <a:t>27</a:t>
            </a:fld>
            <a:endParaRPr lang="it-IT" altLang="en-US" sz="1400">
              <a:solidFill>
                <a:srgbClr val="000000"/>
              </a:solidFill>
            </a:endParaRPr>
          </a:p>
        </p:txBody>
      </p:sp>
      <p:sp>
        <p:nvSpPr>
          <p:cNvPr id="181251" name="Rectangle 2">
            <a:extLst>
              <a:ext uri="{FF2B5EF4-FFF2-40B4-BE49-F238E27FC236}">
                <a16:creationId xmlns:a16="http://schemas.microsoft.com/office/drawing/2014/main" id="{D54E6308-3797-41F6-30D5-9E3776947407}"/>
              </a:ext>
            </a:extLst>
          </p:cNvPr>
          <p:cNvSpPr>
            <a:spLocks noChangeArrowheads="1"/>
          </p:cNvSpPr>
          <p:nvPr/>
        </p:nvSpPr>
        <p:spPr bwMode="auto">
          <a:xfrm>
            <a:off x="3286125" y="1143000"/>
            <a:ext cx="5000625"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000000"/>
                </a:solidFill>
              </a:rPr>
              <a:t>Il </a:t>
            </a:r>
            <a:r>
              <a:rPr lang="fr-CH" altLang="it-CH" sz="2800" b="1" i="1">
                <a:solidFill>
                  <a:srgbClr val="FF0000"/>
                </a:solidFill>
              </a:rPr>
              <a:t>DIRETTORE</a:t>
            </a:r>
            <a:r>
              <a:rPr lang="fr-CH" altLang="it-CH" sz="2800" b="1">
                <a:solidFill>
                  <a:srgbClr val="000000"/>
                </a:solidFill>
              </a:rPr>
              <a:t> </a:t>
            </a:r>
            <a:r>
              <a:rPr lang="fr-CH" altLang="it-CH" sz="2800" b="1" u="sng">
                <a:solidFill>
                  <a:srgbClr val="000000"/>
                </a:solidFill>
              </a:rPr>
              <a:t>DECIDE</a:t>
            </a:r>
            <a:r>
              <a:rPr lang="fr-CH" altLang="it-CH" sz="2800" b="1">
                <a:solidFill>
                  <a:srgbClr val="000000"/>
                </a:solidFill>
              </a:rPr>
              <a:t> CHE BISOGNA VENDERE LE AUTOMOBILI </a:t>
            </a:r>
            <a:r>
              <a:rPr lang="fr-CH" altLang="it-CH" sz="2800" b="1">
                <a:solidFill>
                  <a:srgbClr val="FF0000"/>
                </a:solidFill>
              </a:rPr>
              <a:t>W</a:t>
            </a:r>
            <a:r>
              <a:rPr lang="fr-CH" altLang="it-CH" sz="2800" b="1">
                <a:solidFill>
                  <a:srgbClr val="000000"/>
                </a:solidFill>
              </a:rPr>
              <a:t>   ALL’ESTERO  </a:t>
            </a:r>
          </a:p>
          <a:p>
            <a:pPr eaLnBrk="1" hangingPunct="1">
              <a:spcBef>
                <a:spcPct val="50000"/>
              </a:spcBef>
              <a:buFontTx/>
              <a:buNone/>
            </a:pPr>
            <a:endParaRPr lang="fr-CH" altLang="it-CH" sz="2800" b="1">
              <a:solidFill>
                <a:srgbClr val="000000"/>
              </a:solidFill>
            </a:endParaRPr>
          </a:p>
          <a:p>
            <a:pPr eaLnBrk="1" hangingPunct="1">
              <a:spcBef>
                <a:spcPct val="50000"/>
              </a:spcBef>
              <a:buFontTx/>
              <a:buNone/>
            </a:pPr>
            <a:r>
              <a:rPr lang="fr-CH" altLang="it-CH" sz="2800" b="1">
                <a:solidFill>
                  <a:srgbClr val="000000"/>
                </a:solidFill>
              </a:rPr>
              <a:t>PER ESEMPIO </a:t>
            </a:r>
            <a:r>
              <a:rPr lang="fr-CH" altLang="it-CH" sz="2800" b="1">
                <a:solidFill>
                  <a:srgbClr val="FF0000"/>
                </a:solidFill>
              </a:rPr>
              <a:t>IN FRANCIA</a:t>
            </a:r>
          </a:p>
          <a:p>
            <a:pPr eaLnBrk="1" hangingPunct="1">
              <a:spcBef>
                <a:spcPct val="50000"/>
              </a:spcBef>
              <a:buFontTx/>
              <a:buNone/>
            </a:pPr>
            <a:endParaRPr lang="fr-CH" altLang="it-CH" sz="2800" b="1">
              <a:solidFill>
                <a:srgbClr val="FF0000"/>
              </a:solidFill>
            </a:endParaRPr>
          </a:p>
          <a:p>
            <a:pPr eaLnBrk="1" hangingPunct="1">
              <a:spcBef>
                <a:spcPct val="50000"/>
              </a:spcBef>
              <a:buFontTx/>
              <a:buNone/>
            </a:pPr>
            <a:endParaRPr lang="fr-CH" altLang="it-CH" sz="2800" b="1">
              <a:solidFill>
                <a:srgbClr val="FF0000"/>
              </a:solidFill>
            </a:endParaRPr>
          </a:p>
          <a:p>
            <a:pPr eaLnBrk="1" hangingPunct="1">
              <a:spcBef>
                <a:spcPct val="50000"/>
              </a:spcBef>
              <a:buFontTx/>
              <a:buNone/>
            </a:pPr>
            <a:r>
              <a:rPr lang="fr-CH" altLang="it-CH" sz="2000" b="1">
                <a:solidFill>
                  <a:srgbClr val="000000"/>
                </a:solidFill>
              </a:rPr>
              <a:t>Il venditore va in Francia, ma…</a:t>
            </a:r>
            <a:endParaRPr lang="it-IT" altLang="it-CH" sz="2000" b="1">
              <a:solidFill>
                <a:srgbClr val="000000"/>
              </a:solidFill>
            </a:endParaRPr>
          </a:p>
        </p:txBody>
      </p:sp>
      <p:pic>
        <p:nvPicPr>
          <p:cNvPr id="191492" name="Picture 5" descr="Direttore">
            <a:extLst>
              <a:ext uri="{FF2B5EF4-FFF2-40B4-BE49-F238E27FC236}">
                <a16:creationId xmlns:a16="http://schemas.microsoft.com/office/drawing/2014/main" id="{898FD52D-8BAC-28BB-E70B-9837BFAD7D5B}"/>
              </a:ext>
            </a:extLst>
          </p:cNvPr>
          <p:cNvPicPr>
            <a:picLocks noChangeAspect="1" noChangeArrowheads="1"/>
          </p:cNvPicPr>
          <p:nvPr/>
        </p:nvPicPr>
        <p:blipFill>
          <a:blip r:embed="rId3"/>
          <a:srcRect/>
          <a:stretch>
            <a:fillRect/>
          </a:stretch>
        </p:blipFill>
        <p:spPr bwMode="auto">
          <a:xfrm>
            <a:off x="642938" y="1571625"/>
            <a:ext cx="2174875" cy="111442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cxnSp>
        <p:nvCxnSpPr>
          <p:cNvPr id="6" name="Straight Arrow Connector 5">
            <a:extLst>
              <a:ext uri="{FF2B5EF4-FFF2-40B4-BE49-F238E27FC236}">
                <a16:creationId xmlns:a16="http://schemas.microsoft.com/office/drawing/2014/main" id="{9FDAE55E-3416-23DB-7706-4E7A2454B2D3}"/>
              </a:ext>
            </a:extLst>
          </p:cNvPr>
          <p:cNvCxnSpPr/>
          <p:nvPr/>
        </p:nvCxnSpPr>
        <p:spPr>
          <a:xfrm rot="5400000" flipH="1" flipV="1">
            <a:off x="3857625" y="928688"/>
            <a:ext cx="1587"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Elbow Connector 7">
            <a:extLst>
              <a:ext uri="{FF2B5EF4-FFF2-40B4-BE49-F238E27FC236}">
                <a16:creationId xmlns:a16="http://schemas.microsoft.com/office/drawing/2014/main" id="{B105F017-6F1C-D398-4052-791AFDB7DED1}"/>
              </a:ext>
            </a:extLst>
          </p:cNvPr>
          <p:cNvCxnSpPr/>
          <p:nvPr/>
        </p:nvCxnSpPr>
        <p:spPr>
          <a:xfrm rot="5400000" flipH="1" flipV="1">
            <a:off x="2286000" y="1357313"/>
            <a:ext cx="1587" cy="1588"/>
          </a:xfrm>
          <a:prstGeom prst="bentConnector3">
            <a:avLst>
              <a:gd name="adj1" fmla="val 1439546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DF2BBF85-F45B-0F68-1701-7FA48DE87939}"/>
              </a:ext>
            </a:extLst>
          </p:cNvPr>
          <p:cNvCxnSpPr/>
          <p:nvPr/>
        </p:nvCxnSpPr>
        <p:spPr>
          <a:xfrm rot="10800000" flipV="1">
            <a:off x="1928813" y="714375"/>
            <a:ext cx="2071687" cy="14287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CF8825D7-EE04-C9D4-D7E1-9B8FF6C7ABF6}"/>
              </a:ext>
            </a:extLst>
          </p:cNvPr>
          <p:cNvSpPr/>
          <p:nvPr/>
        </p:nvSpPr>
        <p:spPr>
          <a:xfrm>
            <a:off x="2112963" y="573088"/>
            <a:ext cx="1600200" cy="760412"/>
          </a:xfrm>
          <a:custGeom>
            <a:avLst/>
            <a:gdLst>
              <a:gd name="connsiteX0" fmla="*/ 1600492 w 1600492"/>
              <a:gd name="connsiteY0" fmla="*/ 484742 h 760164"/>
              <a:gd name="connsiteX1" fmla="*/ 1589475 w 1600492"/>
              <a:gd name="connsiteY1" fmla="*/ 341523 h 760164"/>
              <a:gd name="connsiteX2" fmla="*/ 1578459 w 1600492"/>
              <a:gd name="connsiteY2" fmla="*/ 297456 h 760164"/>
              <a:gd name="connsiteX3" fmla="*/ 1534391 w 1600492"/>
              <a:gd name="connsiteY3" fmla="*/ 231354 h 760164"/>
              <a:gd name="connsiteX4" fmla="*/ 1501341 w 1600492"/>
              <a:gd name="connsiteY4" fmla="*/ 176270 h 760164"/>
              <a:gd name="connsiteX5" fmla="*/ 1424222 w 1600492"/>
              <a:gd name="connsiteY5" fmla="*/ 132203 h 760164"/>
              <a:gd name="connsiteX6" fmla="*/ 1391172 w 1600492"/>
              <a:gd name="connsiteY6" fmla="*/ 99152 h 760164"/>
              <a:gd name="connsiteX7" fmla="*/ 1281003 w 1600492"/>
              <a:gd name="connsiteY7" fmla="*/ 44068 h 760164"/>
              <a:gd name="connsiteX8" fmla="*/ 1236936 w 1600492"/>
              <a:gd name="connsiteY8" fmla="*/ 22034 h 760164"/>
              <a:gd name="connsiteX9" fmla="*/ 1192868 w 1600492"/>
              <a:gd name="connsiteY9" fmla="*/ 11017 h 760164"/>
              <a:gd name="connsiteX10" fmla="*/ 1159818 w 1600492"/>
              <a:gd name="connsiteY10" fmla="*/ 0 h 760164"/>
              <a:gd name="connsiteX11" fmla="*/ 994565 w 1600492"/>
              <a:gd name="connsiteY11" fmla="*/ 11017 h 760164"/>
              <a:gd name="connsiteX12" fmla="*/ 961514 w 1600492"/>
              <a:gd name="connsiteY12" fmla="*/ 22034 h 760164"/>
              <a:gd name="connsiteX13" fmla="*/ 862362 w 1600492"/>
              <a:gd name="connsiteY13" fmla="*/ 88135 h 760164"/>
              <a:gd name="connsiteX14" fmla="*/ 829312 w 1600492"/>
              <a:gd name="connsiteY14" fmla="*/ 110169 h 760164"/>
              <a:gd name="connsiteX15" fmla="*/ 774227 w 1600492"/>
              <a:gd name="connsiteY15" fmla="*/ 165253 h 760164"/>
              <a:gd name="connsiteX16" fmla="*/ 741177 w 1600492"/>
              <a:gd name="connsiteY16" fmla="*/ 198304 h 760164"/>
              <a:gd name="connsiteX17" fmla="*/ 675075 w 1600492"/>
              <a:gd name="connsiteY17" fmla="*/ 220337 h 760164"/>
              <a:gd name="connsiteX18" fmla="*/ 157283 w 1600492"/>
              <a:gd name="connsiteY18" fmla="*/ 231354 h 760164"/>
              <a:gd name="connsiteX19" fmla="*/ 124232 w 1600492"/>
              <a:gd name="connsiteY19" fmla="*/ 242371 h 760164"/>
              <a:gd name="connsiteX20" fmla="*/ 69148 w 1600492"/>
              <a:gd name="connsiteY20" fmla="*/ 286439 h 760164"/>
              <a:gd name="connsiteX21" fmla="*/ 36097 w 1600492"/>
              <a:gd name="connsiteY21" fmla="*/ 352540 h 760164"/>
              <a:gd name="connsiteX22" fmla="*/ 14063 w 1600492"/>
              <a:gd name="connsiteY22" fmla="*/ 385590 h 760164"/>
              <a:gd name="connsiteX23" fmla="*/ 3047 w 1600492"/>
              <a:gd name="connsiteY23" fmla="*/ 418641 h 760164"/>
              <a:gd name="connsiteX24" fmla="*/ 14063 w 1600492"/>
              <a:gd name="connsiteY24" fmla="*/ 517793 h 760164"/>
              <a:gd name="connsiteX25" fmla="*/ 113215 w 1600492"/>
              <a:gd name="connsiteY25" fmla="*/ 605928 h 760164"/>
              <a:gd name="connsiteX26" fmla="*/ 146266 w 1600492"/>
              <a:gd name="connsiteY26" fmla="*/ 616945 h 760164"/>
              <a:gd name="connsiteX27" fmla="*/ 179316 w 1600492"/>
              <a:gd name="connsiteY27" fmla="*/ 638978 h 760164"/>
              <a:gd name="connsiteX28" fmla="*/ 157283 w 1600492"/>
              <a:gd name="connsiteY28" fmla="*/ 760164 h 76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00492" h="760164">
                <a:moveTo>
                  <a:pt x="1600492" y="484742"/>
                </a:moveTo>
                <a:cubicBezTo>
                  <a:pt x="1596820" y="437002"/>
                  <a:pt x="1595069" y="389076"/>
                  <a:pt x="1589475" y="341523"/>
                </a:cubicBezTo>
                <a:cubicBezTo>
                  <a:pt x="1587706" y="326486"/>
                  <a:pt x="1585230" y="310999"/>
                  <a:pt x="1578459" y="297456"/>
                </a:cubicBezTo>
                <a:cubicBezTo>
                  <a:pt x="1566616" y="273770"/>
                  <a:pt x="1548016" y="254062"/>
                  <a:pt x="1534391" y="231354"/>
                </a:cubicBezTo>
                <a:cubicBezTo>
                  <a:pt x="1523374" y="212993"/>
                  <a:pt x="1515441" y="192385"/>
                  <a:pt x="1501341" y="176270"/>
                </a:cubicBezTo>
                <a:cubicBezTo>
                  <a:pt x="1473876" y="144882"/>
                  <a:pt x="1458316" y="143567"/>
                  <a:pt x="1424222" y="132203"/>
                </a:cubicBezTo>
                <a:cubicBezTo>
                  <a:pt x="1413205" y="121186"/>
                  <a:pt x="1403636" y="108500"/>
                  <a:pt x="1391172" y="99152"/>
                </a:cubicBezTo>
                <a:cubicBezTo>
                  <a:pt x="1342686" y="62787"/>
                  <a:pt x="1334215" y="67717"/>
                  <a:pt x="1281003" y="44068"/>
                </a:cubicBezTo>
                <a:cubicBezTo>
                  <a:pt x="1265996" y="37398"/>
                  <a:pt x="1252313" y="27801"/>
                  <a:pt x="1236936" y="22034"/>
                </a:cubicBezTo>
                <a:cubicBezTo>
                  <a:pt x="1222759" y="16717"/>
                  <a:pt x="1207427" y="15177"/>
                  <a:pt x="1192868" y="11017"/>
                </a:cubicBezTo>
                <a:cubicBezTo>
                  <a:pt x="1181702" y="7827"/>
                  <a:pt x="1170835" y="3672"/>
                  <a:pt x="1159818" y="0"/>
                </a:cubicBezTo>
                <a:cubicBezTo>
                  <a:pt x="1104734" y="3672"/>
                  <a:pt x="1049434" y="4920"/>
                  <a:pt x="994565" y="11017"/>
                </a:cubicBezTo>
                <a:cubicBezTo>
                  <a:pt x="983023" y="12299"/>
                  <a:pt x="971666" y="16394"/>
                  <a:pt x="961514" y="22034"/>
                </a:cubicBezTo>
                <a:cubicBezTo>
                  <a:pt x="961513" y="22034"/>
                  <a:pt x="878887" y="77118"/>
                  <a:pt x="862362" y="88135"/>
                </a:cubicBezTo>
                <a:lnTo>
                  <a:pt x="829312" y="110169"/>
                </a:lnTo>
                <a:cubicBezTo>
                  <a:pt x="788915" y="170763"/>
                  <a:pt x="829314" y="119347"/>
                  <a:pt x="774227" y="165253"/>
                </a:cubicBezTo>
                <a:cubicBezTo>
                  <a:pt x="762258" y="175227"/>
                  <a:pt x="754797" y="190738"/>
                  <a:pt x="741177" y="198304"/>
                </a:cubicBezTo>
                <a:cubicBezTo>
                  <a:pt x="720874" y="209583"/>
                  <a:pt x="698296" y="219843"/>
                  <a:pt x="675075" y="220337"/>
                </a:cubicBezTo>
                <a:lnTo>
                  <a:pt x="157283" y="231354"/>
                </a:lnTo>
                <a:cubicBezTo>
                  <a:pt x="146266" y="235026"/>
                  <a:pt x="133300" y="235116"/>
                  <a:pt x="124232" y="242371"/>
                </a:cubicBezTo>
                <a:cubicBezTo>
                  <a:pt x="53042" y="299323"/>
                  <a:pt x="152221" y="258747"/>
                  <a:pt x="69148" y="286439"/>
                </a:cubicBezTo>
                <a:cubicBezTo>
                  <a:pt x="6002" y="381155"/>
                  <a:pt x="81709" y="261317"/>
                  <a:pt x="36097" y="352540"/>
                </a:cubicBezTo>
                <a:cubicBezTo>
                  <a:pt x="30176" y="364383"/>
                  <a:pt x="21408" y="374573"/>
                  <a:pt x="14063" y="385590"/>
                </a:cubicBezTo>
                <a:cubicBezTo>
                  <a:pt x="10391" y="396607"/>
                  <a:pt x="3047" y="407028"/>
                  <a:pt x="3047" y="418641"/>
                </a:cubicBezTo>
                <a:cubicBezTo>
                  <a:pt x="3047" y="451895"/>
                  <a:pt x="0" y="487659"/>
                  <a:pt x="14063" y="517793"/>
                </a:cubicBezTo>
                <a:cubicBezTo>
                  <a:pt x="22947" y="536831"/>
                  <a:pt x="82529" y="590585"/>
                  <a:pt x="113215" y="605928"/>
                </a:cubicBezTo>
                <a:cubicBezTo>
                  <a:pt x="123602" y="611122"/>
                  <a:pt x="135879" y="611752"/>
                  <a:pt x="146266" y="616945"/>
                </a:cubicBezTo>
                <a:cubicBezTo>
                  <a:pt x="158109" y="622866"/>
                  <a:pt x="168299" y="631634"/>
                  <a:pt x="179316" y="638978"/>
                </a:cubicBezTo>
                <a:cubicBezTo>
                  <a:pt x="151477" y="722499"/>
                  <a:pt x="157283" y="681854"/>
                  <a:pt x="157283" y="760164"/>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sz="1000">
              <a:solidFill>
                <a:srgbClr val="000000"/>
              </a:solidFill>
            </a:endParaRPr>
          </a:p>
        </p:txBody>
      </p:sp>
      <p:sp>
        <p:nvSpPr>
          <p:cNvPr id="12" name="Freeform 11">
            <a:extLst>
              <a:ext uri="{FF2B5EF4-FFF2-40B4-BE49-F238E27FC236}">
                <a16:creationId xmlns:a16="http://schemas.microsoft.com/office/drawing/2014/main" id="{B9E172F2-51CF-B0AA-DCE4-66D844AF2AFB}"/>
              </a:ext>
            </a:extLst>
          </p:cNvPr>
          <p:cNvSpPr/>
          <p:nvPr/>
        </p:nvSpPr>
        <p:spPr>
          <a:xfrm>
            <a:off x="2235200" y="639763"/>
            <a:ext cx="1935163" cy="808037"/>
          </a:xfrm>
          <a:custGeom>
            <a:avLst/>
            <a:gdLst>
              <a:gd name="connsiteX0" fmla="*/ 34810 w 1935210"/>
              <a:gd name="connsiteY0" fmla="*/ 694063 h 809045"/>
              <a:gd name="connsiteX1" fmla="*/ 56843 w 1935210"/>
              <a:gd name="connsiteY1" fmla="*/ 297456 h 809045"/>
              <a:gd name="connsiteX2" fmla="*/ 100911 w 1935210"/>
              <a:gd name="connsiteY2" fmla="*/ 165253 h 809045"/>
              <a:gd name="connsiteX3" fmla="*/ 111928 w 1935210"/>
              <a:gd name="connsiteY3" fmla="*/ 121186 h 809045"/>
              <a:gd name="connsiteX4" fmla="*/ 167012 w 1935210"/>
              <a:gd name="connsiteY4" fmla="*/ 55085 h 809045"/>
              <a:gd name="connsiteX5" fmla="*/ 222096 w 1935210"/>
              <a:gd name="connsiteY5" fmla="*/ 0 h 809045"/>
              <a:gd name="connsiteX6" fmla="*/ 497518 w 1935210"/>
              <a:gd name="connsiteY6" fmla="*/ 22034 h 809045"/>
              <a:gd name="connsiteX7" fmla="*/ 662771 w 1935210"/>
              <a:gd name="connsiteY7" fmla="*/ 99152 h 809045"/>
              <a:gd name="connsiteX8" fmla="*/ 772940 w 1935210"/>
              <a:gd name="connsiteY8" fmla="*/ 132203 h 809045"/>
              <a:gd name="connsiteX9" fmla="*/ 805990 w 1935210"/>
              <a:gd name="connsiteY9" fmla="*/ 165253 h 809045"/>
              <a:gd name="connsiteX10" fmla="*/ 850058 w 1935210"/>
              <a:gd name="connsiteY10" fmla="*/ 187287 h 809045"/>
              <a:gd name="connsiteX11" fmla="*/ 872092 w 1935210"/>
              <a:gd name="connsiteY11" fmla="*/ 220338 h 809045"/>
              <a:gd name="connsiteX12" fmla="*/ 960227 w 1935210"/>
              <a:gd name="connsiteY12" fmla="*/ 253388 h 809045"/>
              <a:gd name="connsiteX13" fmla="*/ 1235648 w 1935210"/>
              <a:gd name="connsiteY13" fmla="*/ 231355 h 809045"/>
              <a:gd name="connsiteX14" fmla="*/ 1312766 w 1935210"/>
              <a:gd name="connsiteY14" fmla="*/ 198304 h 809045"/>
              <a:gd name="connsiteX15" fmla="*/ 1345817 w 1935210"/>
              <a:gd name="connsiteY15" fmla="*/ 176270 h 809045"/>
              <a:gd name="connsiteX16" fmla="*/ 1378868 w 1935210"/>
              <a:gd name="connsiteY16" fmla="*/ 165253 h 809045"/>
              <a:gd name="connsiteX17" fmla="*/ 1455986 w 1935210"/>
              <a:gd name="connsiteY17" fmla="*/ 132203 h 809045"/>
              <a:gd name="connsiteX18" fmla="*/ 1643272 w 1935210"/>
              <a:gd name="connsiteY18" fmla="*/ 143220 h 809045"/>
              <a:gd name="connsiteX19" fmla="*/ 1698357 w 1935210"/>
              <a:gd name="connsiteY19" fmla="*/ 154236 h 809045"/>
              <a:gd name="connsiteX20" fmla="*/ 1753441 w 1935210"/>
              <a:gd name="connsiteY20" fmla="*/ 187287 h 809045"/>
              <a:gd name="connsiteX21" fmla="*/ 1786492 w 1935210"/>
              <a:gd name="connsiteY21" fmla="*/ 198304 h 809045"/>
              <a:gd name="connsiteX22" fmla="*/ 1885643 w 1935210"/>
              <a:gd name="connsiteY22" fmla="*/ 242371 h 809045"/>
              <a:gd name="connsiteX23" fmla="*/ 1918694 w 1935210"/>
              <a:gd name="connsiteY23" fmla="*/ 275422 h 809045"/>
              <a:gd name="connsiteX24" fmla="*/ 1918694 w 1935210"/>
              <a:gd name="connsiteY24" fmla="*/ 352540 h 809045"/>
              <a:gd name="connsiteX25" fmla="*/ 1841576 w 1935210"/>
              <a:gd name="connsiteY25" fmla="*/ 440675 h 809045"/>
              <a:gd name="connsiteX26" fmla="*/ 1830559 w 1935210"/>
              <a:gd name="connsiteY26" fmla="*/ 473726 h 809045"/>
              <a:gd name="connsiteX27" fmla="*/ 1808525 w 1935210"/>
              <a:gd name="connsiteY27" fmla="*/ 506776 h 809045"/>
              <a:gd name="connsiteX28" fmla="*/ 1797508 w 1935210"/>
              <a:gd name="connsiteY28" fmla="*/ 638979 h 80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35210" h="809045">
                <a:moveTo>
                  <a:pt x="34810" y="694063"/>
                </a:moveTo>
                <a:cubicBezTo>
                  <a:pt x="88523" y="532925"/>
                  <a:pt x="0" y="809045"/>
                  <a:pt x="56843" y="297456"/>
                </a:cubicBezTo>
                <a:cubicBezTo>
                  <a:pt x="61973" y="251289"/>
                  <a:pt x="89645" y="210317"/>
                  <a:pt x="100911" y="165253"/>
                </a:cubicBezTo>
                <a:cubicBezTo>
                  <a:pt x="104583" y="150564"/>
                  <a:pt x="105964" y="135103"/>
                  <a:pt x="111928" y="121186"/>
                </a:cubicBezTo>
                <a:cubicBezTo>
                  <a:pt x="126409" y="87396"/>
                  <a:pt x="143655" y="83113"/>
                  <a:pt x="167012" y="55085"/>
                </a:cubicBezTo>
                <a:cubicBezTo>
                  <a:pt x="212916" y="0"/>
                  <a:pt x="161504" y="40396"/>
                  <a:pt x="222096" y="0"/>
                </a:cubicBezTo>
                <a:cubicBezTo>
                  <a:pt x="250208" y="1480"/>
                  <a:pt x="427562" y="2955"/>
                  <a:pt x="497518" y="22034"/>
                </a:cubicBezTo>
                <a:cubicBezTo>
                  <a:pt x="564334" y="40257"/>
                  <a:pt x="589700" y="74795"/>
                  <a:pt x="662771" y="99152"/>
                </a:cubicBezTo>
                <a:cubicBezTo>
                  <a:pt x="743236" y="125974"/>
                  <a:pt x="706340" y="115553"/>
                  <a:pt x="772940" y="132203"/>
                </a:cubicBezTo>
                <a:cubicBezTo>
                  <a:pt x="783957" y="143220"/>
                  <a:pt x="793312" y="156197"/>
                  <a:pt x="805990" y="165253"/>
                </a:cubicBezTo>
                <a:cubicBezTo>
                  <a:pt x="819354" y="174799"/>
                  <a:pt x="837441" y="176773"/>
                  <a:pt x="850058" y="187287"/>
                </a:cubicBezTo>
                <a:cubicBezTo>
                  <a:pt x="860230" y="195764"/>
                  <a:pt x="861920" y="211861"/>
                  <a:pt x="872092" y="220338"/>
                </a:cubicBezTo>
                <a:cubicBezTo>
                  <a:pt x="896781" y="240912"/>
                  <a:pt x="930579" y="245976"/>
                  <a:pt x="960227" y="253388"/>
                </a:cubicBezTo>
                <a:cubicBezTo>
                  <a:pt x="1074364" y="247681"/>
                  <a:pt x="1140258" y="255202"/>
                  <a:pt x="1235648" y="231355"/>
                </a:cubicBezTo>
                <a:cubicBezTo>
                  <a:pt x="1263115" y="224489"/>
                  <a:pt x="1288243" y="212317"/>
                  <a:pt x="1312766" y="198304"/>
                </a:cubicBezTo>
                <a:cubicBezTo>
                  <a:pt x="1324262" y="191735"/>
                  <a:pt x="1333974" y="182191"/>
                  <a:pt x="1345817" y="176270"/>
                </a:cubicBezTo>
                <a:cubicBezTo>
                  <a:pt x="1356204" y="171077"/>
                  <a:pt x="1368194" y="169827"/>
                  <a:pt x="1378868" y="165253"/>
                </a:cubicBezTo>
                <a:cubicBezTo>
                  <a:pt x="1474163" y="124413"/>
                  <a:pt x="1378475" y="158040"/>
                  <a:pt x="1455986" y="132203"/>
                </a:cubicBezTo>
                <a:cubicBezTo>
                  <a:pt x="1518415" y="135875"/>
                  <a:pt x="1580992" y="137558"/>
                  <a:pt x="1643272" y="143220"/>
                </a:cubicBezTo>
                <a:cubicBezTo>
                  <a:pt x="1661920" y="144915"/>
                  <a:pt x="1680971" y="147282"/>
                  <a:pt x="1698357" y="154236"/>
                </a:cubicBezTo>
                <a:cubicBezTo>
                  <a:pt x="1718238" y="162188"/>
                  <a:pt x="1734289" y="177711"/>
                  <a:pt x="1753441" y="187287"/>
                </a:cubicBezTo>
                <a:cubicBezTo>
                  <a:pt x="1763828" y="192481"/>
                  <a:pt x="1776105" y="193110"/>
                  <a:pt x="1786492" y="198304"/>
                </a:cubicBezTo>
                <a:cubicBezTo>
                  <a:pt x="1881785" y="245951"/>
                  <a:pt x="1801551" y="221349"/>
                  <a:pt x="1885643" y="242371"/>
                </a:cubicBezTo>
                <a:cubicBezTo>
                  <a:pt x="1896660" y="253388"/>
                  <a:pt x="1910052" y="262458"/>
                  <a:pt x="1918694" y="275422"/>
                </a:cubicBezTo>
                <a:cubicBezTo>
                  <a:pt x="1935210" y="300196"/>
                  <a:pt x="1931601" y="326727"/>
                  <a:pt x="1918694" y="352540"/>
                </a:cubicBezTo>
                <a:cubicBezTo>
                  <a:pt x="1886561" y="416805"/>
                  <a:pt x="1887021" y="410378"/>
                  <a:pt x="1841576" y="440675"/>
                </a:cubicBezTo>
                <a:cubicBezTo>
                  <a:pt x="1837904" y="451692"/>
                  <a:pt x="1835753" y="463339"/>
                  <a:pt x="1830559" y="473726"/>
                </a:cubicBezTo>
                <a:cubicBezTo>
                  <a:pt x="1824638" y="485569"/>
                  <a:pt x="1812712" y="494215"/>
                  <a:pt x="1808525" y="506776"/>
                </a:cubicBezTo>
                <a:cubicBezTo>
                  <a:pt x="1793886" y="550693"/>
                  <a:pt x="1797508" y="593860"/>
                  <a:pt x="1797508" y="638979"/>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sz="1000">
              <a:solidFill>
                <a:srgbClr val="000000"/>
              </a:solidFill>
            </a:endParaRPr>
          </a:p>
        </p:txBody>
      </p:sp>
      <p:sp>
        <p:nvSpPr>
          <p:cNvPr id="13" name="Down Arrow 12">
            <a:extLst>
              <a:ext uri="{FF2B5EF4-FFF2-40B4-BE49-F238E27FC236}">
                <a16:creationId xmlns:a16="http://schemas.microsoft.com/office/drawing/2014/main" id="{B6FA50B3-FC5E-26B0-6D05-F3B35019C52C}"/>
              </a:ext>
            </a:extLst>
          </p:cNvPr>
          <p:cNvSpPr/>
          <p:nvPr/>
        </p:nvSpPr>
        <p:spPr>
          <a:xfrm>
            <a:off x="2071688" y="1143000"/>
            <a:ext cx="474662" cy="428625"/>
          </a:xfrm>
          <a:prstGeom prst="downArrow">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000">
              <a:solidFill>
                <a:srgbClr val="FFFFD9"/>
              </a:solidFill>
            </a:endParaRPr>
          </a:p>
        </p:txBody>
      </p:sp>
      <p:pic>
        <p:nvPicPr>
          <p:cNvPr id="181259" name="Picture 12">
            <a:extLst>
              <a:ext uri="{FF2B5EF4-FFF2-40B4-BE49-F238E27FC236}">
                <a16:creationId xmlns:a16="http://schemas.microsoft.com/office/drawing/2014/main" id="{16C1B400-25F1-F8C7-25BA-DAE5B8B743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5200" y="4652963"/>
            <a:ext cx="866775"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tangolo 13">
            <a:extLst>
              <a:ext uri="{FF2B5EF4-FFF2-40B4-BE49-F238E27FC236}">
                <a16:creationId xmlns:a16="http://schemas.microsoft.com/office/drawing/2014/main" id="{033F9274-FAB5-EE58-1F68-3A023AA9457C}"/>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73794" name="Slide Number Placeholder 3">
            <a:extLst>
              <a:ext uri="{FF2B5EF4-FFF2-40B4-BE49-F238E27FC236}">
                <a16:creationId xmlns:a16="http://schemas.microsoft.com/office/drawing/2014/main" id="{ADEC7B5A-38C8-BA7A-EAA8-8104D38E21F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DCE329-D5A8-4032-BC20-DDAEF914DBD5}" type="slidenum">
              <a:rPr lang="it-IT" altLang="en-US" sz="1400" smtClean="0">
                <a:solidFill>
                  <a:srgbClr val="FFFFFF"/>
                </a:solidFill>
              </a:rPr>
              <a:pPr>
                <a:spcBef>
                  <a:spcPct val="0"/>
                </a:spcBef>
                <a:buFontTx/>
                <a:buNone/>
              </a:pPr>
              <a:t>270</a:t>
            </a:fld>
            <a:endParaRPr lang="it-IT" altLang="en-US" sz="1400">
              <a:solidFill>
                <a:srgbClr val="FFFFFF"/>
              </a:solidFill>
            </a:endParaRPr>
          </a:p>
        </p:txBody>
      </p:sp>
      <p:pic>
        <p:nvPicPr>
          <p:cNvPr id="428035" name="Picture 2" descr="Chi lavora echi no">
            <a:extLst>
              <a:ext uri="{FF2B5EF4-FFF2-40B4-BE49-F238E27FC236}">
                <a16:creationId xmlns:a16="http://schemas.microsoft.com/office/drawing/2014/main" id="{F65A9FEA-C427-17A9-CED7-01F81CB0A4A1}"/>
              </a:ext>
            </a:extLst>
          </p:cNvPr>
          <p:cNvPicPr>
            <a:picLocks noChangeAspect="1" noChangeArrowheads="1"/>
          </p:cNvPicPr>
          <p:nvPr/>
        </p:nvPicPr>
        <p:blipFill>
          <a:blip r:embed="rId4"/>
          <a:srcRect t="6454"/>
          <a:stretch>
            <a:fillRect/>
          </a:stretch>
        </p:blipFill>
        <p:spPr bwMode="auto">
          <a:xfrm>
            <a:off x="395288" y="333375"/>
            <a:ext cx="5591175" cy="6192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73796" name="Text Box 3">
            <a:extLst>
              <a:ext uri="{FF2B5EF4-FFF2-40B4-BE49-F238E27FC236}">
                <a16:creationId xmlns:a16="http://schemas.microsoft.com/office/drawing/2014/main" id="{BDE37FBF-F39E-898B-235D-5276A2043373}"/>
              </a:ext>
            </a:extLst>
          </p:cNvPr>
          <p:cNvSpPr txBox="1">
            <a:spLocks noChangeArrowheads="1"/>
          </p:cNvSpPr>
          <p:nvPr/>
        </p:nvSpPr>
        <p:spPr bwMode="auto">
          <a:xfrm>
            <a:off x="6443663" y="4508500"/>
            <a:ext cx="22320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solidFill>
                  <a:srgbClr val="FFFFFF"/>
                </a:solidFill>
              </a:rPr>
              <a:t>Il lavoro necessario per soddisfare i bisogni di tutti deve essere distribuito equamente su tutti</a:t>
            </a:r>
            <a:r>
              <a:rPr lang="fr-FR" altLang="it-CH" sz="1600">
                <a:solidFill>
                  <a:srgbClr val="FFFFFF"/>
                </a:solidFill>
              </a:rPr>
              <a:t>.</a:t>
            </a:r>
          </a:p>
        </p:txBody>
      </p:sp>
      <p:sp>
        <p:nvSpPr>
          <p:cNvPr id="673797" name="Text Box 4">
            <a:extLst>
              <a:ext uri="{FF2B5EF4-FFF2-40B4-BE49-F238E27FC236}">
                <a16:creationId xmlns:a16="http://schemas.microsoft.com/office/drawing/2014/main" id="{37EAA4AD-A464-010B-BBE7-9C1480C02CC4}"/>
              </a:ext>
            </a:extLst>
          </p:cNvPr>
          <p:cNvSpPr txBox="1">
            <a:spLocks noChangeArrowheads="1"/>
          </p:cNvSpPr>
          <p:nvPr/>
        </p:nvSpPr>
        <p:spPr bwMode="auto">
          <a:xfrm>
            <a:off x="6443663" y="476250"/>
            <a:ext cx="201612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solidFill>
                  <a:srgbClr val="FFFFFF"/>
                </a:solidFill>
              </a:rPr>
              <a:t>A ogniuno secondo le sue necessità,           da ogniuno secondo le sue possibilità.</a:t>
            </a:r>
          </a:p>
        </p:txBody>
      </p:sp>
      <p:sp>
        <p:nvSpPr>
          <p:cNvPr id="673798" name="Text Box 5">
            <a:extLst>
              <a:ext uri="{FF2B5EF4-FFF2-40B4-BE49-F238E27FC236}">
                <a16:creationId xmlns:a16="http://schemas.microsoft.com/office/drawing/2014/main" id="{CDB8D366-D226-6CEE-B3A0-3B8B41DD30C7}"/>
              </a:ext>
            </a:extLst>
          </p:cNvPr>
          <p:cNvSpPr txBox="1">
            <a:spLocks noChangeArrowheads="1"/>
          </p:cNvSpPr>
          <p:nvPr/>
        </p:nvSpPr>
        <p:spPr bwMode="auto">
          <a:xfrm>
            <a:off x="1835150" y="4868863"/>
            <a:ext cx="865188"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b="1">
                <a:solidFill>
                  <a:srgbClr val="000000"/>
                </a:solidFill>
              </a:rPr>
              <a:t>Operaio</a:t>
            </a:r>
          </a:p>
        </p:txBody>
      </p:sp>
      <p:sp>
        <p:nvSpPr>
          <p:cNvPr id="673799" name="Text Box 6">
            <a:extLst>
              <a:ext uri="{FF2B5EF4-FFF2-40B4-BE49-F238E27FC236}">
                <a16:creationId xmlns:a16="http://schemas.microsoft.com/office/drawing/2014/main" id="{D697CA6C-A7D7-0E83-9D94-3105EDE3A61F}"/>
              </a:ext>
            </a:extLst>
          </p:cNvPr>
          <p:cNvSpPr txBox="1">
            <a:spLocks noChangeArrowheads="1"/>
          </p:cNvSpPr>
          <p:nvPr/>
        </p:nvSpPr>
        <p:spPr bwMode="auto">
          <a:xfrm>
            <a:off x="4932363" y="2205038"/>
            <a:ext cx="720725"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200" b="1">
                <a:solidFill>
                  <a:srgbClr val="000000"/>
                </a:solidFill>
              </a:rPr>
              <a:t>Disoc-  cupato</a:t>
            </a:r>
          </a:p>
        </p:txBody>
      </p:sp>
      <p:sp>
        <p:nvSpPr>
          <p:cNvPr id="673800" name="Text Box 8">
            <a:extLst>
              <a:ext uri="{FF2B5EF4-FFF2-40B4-BE49-F238E27FC236}">
                <a16:creationId xmlns:a16="http://schemas.microsoft.com/office/drawing/2014/main" id="{8D90EFED-7D99-1E4C-CB80-A1DDC8946262}"/>
              </a:ext>
            </a:extLst>
          </p:cNvPr>
          <p:cNvSpPr txBox="1">
            <a:spLocks noChangeArrowheads="1"/>
          </p:cNvSpPr>
          <p:nvPr/>
        </p:nvSpPr>
        <p:spPr bwMode="auto">
          <a:xfrm>
            <a:off x="6877050" y="2951163"/>
            <a:ext cx="15827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2800" b="1"/>
              <a:t>Errato</a:t>
            </a:r>
          </a:p>
        </p:txBody>
      </p:sp>
      <p:sp>
        <p:nvSpPr>
          <p:cNvPr id="2" name="Parentesi graffa chiusa 1">
            <a:extLst>
              <a:ext uri="{FF2B5EF4-FFF2-40B4-BE49-F238E27FC236}">
                <a16:creationId xmlns:a16="http://schemas.microsoft.com/office/drawing/2014/main" id="{2376A2E5-3CA1-7B06-03D7-DDD9353CB717}"/>
              </a:ext>
            </a:extLst>
          </p:cNvPr>
          <p:cNvSpPr/>
          <p:nvPr/>
        </p:nvSpPr>
        <p:spPr>
          <a:xfrm>
            <a:off x="6424613" y="2578100"/>
            <a:ext cx="431800" cy="12700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CH"/>
          </a:p>
        </p:txBody>
      </p:sp>
    </p:spTree>
  </p:cSld>
  <p:clrMapOvr>
    <a:overrideClrMapping bg1="dk2" tx1="lt1" bg2="dk1" tx2="lt2" accent1="accent1" accent2="accent2" accent3="accent3" accent4="accent4" accent5="accent5" accent6="accent6" hlink="hlink" folHlink="folHlink"/>
  </p:clrMapOvr>
  <p:transition spd="slow"/>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Slide Number Placeholder 3">
            <a:extLst>
              <a:ext uri="{FF2B5EF4-FFF2-40B4-BE49-F238E27FC236}">
                <a16:creationId xmlns:a16="http://schemas.microsoft.com/office/drawing/2014/main" id="{1F63C647-599C-6BA6-A4F7-82597FF8B39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CE64EC-D899-467C-A3A1-0D31B38E8A09}" type="slidenum">
              <a:rPr lang="it-IT" altLang="en-US" sz="1400" smtClean="0">
                <a:solidFill>
                  <a:srgbClr val="000000"/>
                </a:solidFill>
              </a:rPr>
              <a:pPr>
                <a:spcBef>
                  <a:spcPct val="0"/>
                </a:spcBef>
                <a:buFontTx/>
                <a:buNone/>
              </a:pPr>
              <a:t>271</a:t>
            </a:fld>
            <a:endParaRPr lang="it-IT" altLang="en-US" sz="1400">
              <a:solidFill>
                <a:srgbClr val="000000"/>
              </a:solidFill>
            </a:endParaRPr>
          </a:p>
        </p:txBody>
      </p:sp>
      <p:sp>
        <p:nvSpPr>
          <p:cNvPr id="675843" name="Rectangle 2">
            <a:extLst>
              <a:ext uri="{FF2B5EF4-FFF2-40B4-BE49-F238E27FC236}">
                <a16:creationId xmlns:a16="http://schemas.microsoft.com/office/drawing/2014/main" id="{8CC1F403-098B-E9D8-BFBE-F2337C7DDE34}"/>
              </a:ext>
            </a:extLst>
          </p:cNvPr>
          <p:cNvSpPr>
            <a:spLocks noGrp="1" noChangeArrowheads="1"/>
          </p:cNvSpPr>
          <p:nvPr>
            <p:ph type="title" idx="4294967295"/>
          </p:nvPr>
        </p:nvSpPr>
        <p:spPr>
          <a:xfrm>
            <a:off x="420687" y="2492896"/>
            <a:ext cx="8302625" cy="2983780"/>
          </a:xfrm>
        </p:spPr>
        <p:txBody>
          <a:bodyPr/>
          <a:lstStyle/>
          <a:p>
            <a:pPr eaLnBrk="1" hangingPunct="1">
              <a:defRPr/>
            </a:pPr>
            <a:r>
              <a:rPr lang="fr-CH" altLang="it-CH" sz="2800" b="1" u="sng" dirty="0">
                <a:solidFill>
                  <a:srgbClr val="FF3300"/>
                </a:solidFill>
              </a:rPr>
              <a:t>IL SISTEMA ECONOMICO ATTUALE                            E LE ALTERNATIVE</a:t>
            </a:r>
            <a:br>
              <a:rPr lang="fr-CH" altLang="it-CH" sz="2800" b="1" u="sng" dirty="0">
                <a:solidFill>
                  <a:srgbClr val="FF3300"/>
                </a:solidFill>
              </a:rPr>
            </a:br>
            <a:br>
              <a:rPr lang="fr-CH" altLang="it-CH" sz="2800" b="1" u="sng" dirty="0">
                <a:solidFill>
                  <a:srgbClr val="FF3300"/>
                </a:solidFill>
              </a:rPr>
            </a:br>
            <a:br>
              <a:rPr lang="fr-CH" altLang="it-CH" sz="2800" b="1" u="sng" dirty="0">
                <a:solidFill>
                  <a:srgbClr val="FF3300"/>
                </a:solidFill>
              </a:rPr>
            </a:br>
            <a:r>
              <a:rPr lang="fr-CH" altLang="it-CH" sz="5000" b="1" kern="1200" dirty="0" err="1">
                <a:ln w="22225">
                  <a:solidFill>
                    <a:schemeClr val="tx1"/>
                  </a:solidFill>
                  <a:prstDash val="solid"/>
                </a:ln>
                <a:solidFill>
                  <a:srgbClr val="FF0000"/>
                </a:solidFill>
                <a:ea typeface="+mn-ea"/>
                <a:cs typeface="Arial" panose="020B0604020202020204" pitchFamily="34" charset="0"/>
              </a:rPr>
              <a:t>Elementi</a:t>
            </a:r>
            <a:r>
              <a:rPr lang="fr-CH" altLang="it-CH" sz="5000" b="1" kern="1200" dirty="0">
                <a:ln w="22225">
                  <a:solidFill>
                    <a:schemeClr val="tx1"/>
                  </a:solidFill>
                  <a:prstDash val="solid"/>
                </a:ln>
                <a:solidFill>
                  <a:srgbClr val="FF0000"/>
                </a:solidFill>
                <a:ea typeface="+mn-ea"/>
                <a:cs typeface="Arial" panose="020B0604020202020204" pitchFamily="34" charset="0"/>
              </a:rPr>
              <a:t> </a:t>
            </a:r>
            <a:r>
              <a:rPr lang="fr-CH" altLang="it-CH" sz="5000" b="1" kern="1200" dirty="0" err="1">
                <a:ln w="22225">
                  <a:solidFill>
                    <a:schemeClr val="tx1"/>
                  </a:solidFill>
                  <a:prstDash val="solid"/>
                </a:ln>
                <a:solidFill>
                  <a:srgbClr val="FF0000"/>
                </a:solidFill>
                <a:ea typeface="+mn-ea"/>
                <a:cs typeface="Arial" panose="020B0604020202020204" pitchFamily="34" charset="0"/>
              </a:rPr>
              <a:t>fondamentali</a:t>
            </a:r>
            <a:br>
              <a:rPr lang="fr-CH" altLang="it-CH" sz="5400" b="1" u="sng" dirty="0">
                <a:solidFill>
                  <a:srgbClr val="FF3300"/>
                </a:solidFill>
              </a:rPr>
            </a:br>
            <a:br>
              <a:rPr lang="fr-CH" altLang="it-CH" sz="5400" b="1" u="sng" dirty="0">
                <a:solidFill>
                  <a:srgbClr val="FF3300"/>
                </a:solidFill>
              </a:rPr>
            </a:br>
            <a:br>
              <a:rPr lang="fr-CH" altLang="it-CH" sz="5400" b="1" u="sng" dirty="0">
                <a:solidFill>
                  <a:srgbClr val="FF3300"/>
                </a:solidFill>
              </a:rPr>
            </a:br>
            <a:br>
              <a:rPr lang="fr-CH" altLang="it-CH" sz="4000" b="1" u="sng" dirty="0">
                <a:solidFill>
                  <a:srgbClr val="FF3300"/>
                </a:solidFill>
              </a:rPr>
            </a:br>
            <a:endParaRPr lang="it-IT" altLang="it-CH" sz="1400" dirty="0"/>
          </a:p>
        </p:txBody>
      </p:sp>
      <p:sp>
        <p:nvSpPr>
          <p:cNvPr id="675844" name="Rectangle 4">
            <a:extLst>
              <a:ext uri="{FF2B5EF4-FFF2-40B4-BE49-F238E27FC236}">
                <a16:creationId xmlns:a16="http://schemas.microsoft.com/office/drawing/2014/main" id="{E564BF37-BF80-215D-205D-DBDF41820E86}"/>
              </a:ext>
            </a:extLst>
          </p:cNvPr>
          <p:cNvSpPr>
            <a:spLocks noChangeArrowheads="1"/>
          </p:cNvSpPr>
          <p:nvPr/>
        </p:nvSpPr>
        <p:spPr bwMode="auto">
          <a:xfrm>
            <a:off x="179388" y="188913"/>
            <a:ext cx="8785225" cy="6481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000000"/>
              </a:solidFill>
            </a:endParaRPr>
          </a:p>
        </p:txBody>
      </p:sp>
      <p:sp>
        <p:nvSpPr>
          <p:cNvPr id="675845" name="CasellaDiTesto 1">
            <a:extLst>
              <a:ext uri="{FF2B5EF4-FFF2-40B4-BE49-F238E27FC236}">
                <a16:creationId xmlns:a16="http://schemas.microsoft.com/office/drawing/2014/main" id="{6D942CBD-5925-8359-25DB-0E0615D78D4C}"/>
              </a:ext>
            </a:extLst>
          </p:cNvPr>
          <p:cNvSpPr txBox="1">
            <a:spLocks noChangeArrowheads="1"/>
          </p:cNvSpPr>
          <p:nvPr/>
        </p:nvSpPr>
        <p:spPr bwMode="auto">
          <a:xfrm>
            <a:off x="755650" y="6219825"/>
            <a:ext cx="4032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t>Bisogna rendere l’ingiustizia visibile. (Mahatma Gandhi)</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7890" name="Slide Number Placeholder 3">
            <a:extLst>
              <a:ext uri="{FF2B5EF4-FFF2-40B4-BE49-F238E27FC236}">
                <a16:creationId xmlns:a16="http://schemas.microsoft.com/office/drawing/2014/main" id="{89DEA7E3-157D-AA3F-B94B-95897886F4B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D0A0F4A-35ED-43D6-8ECD-8C6E6C8E7D47}" type="slidenum">
              <a:rPr lang="it-IT" altLang="en-US" sz="1400" smtClean="0">
                <a:solidFill>
                  <a:srgbClr val="000000"/>
                </a:solidFill>
              </a:rPr>
              <a:pPr>
                <a:spcBef>
                  <a:spcPct val="0"/>
                </a:spcBef>
                <a:buFontTx/>
                <a:buNone/>
              </a:pPr>
              <a:t>272</a:t>
            </a:fld>
            <a:endParaRPr lang="it-IT" altLang="en-US" sz="1400">
              <a:solidFill>
                <a:srgbClr val="000000"/>
              </a:solidFill>
            </a:endParaRPr>
          </a:p>
        </p:txBody>
      </p:sp>
      <p:sp>
        <p:nvSpPr>
          <p:cNvPr id="677891" name="Rectangle 4">
            <a:extLst>
              <a:ext uri="{FF2B5EF4-FFF2-40B4-BE49-F238E27FC236}">
                <a16:creationId xmlns:a16="http://schemas.microsoft.com/office/drawing/2014/main" id="{35E8B2AA-5497-C31F-83DA-B3A731DE7C29}"/>
              </a:ext>
            </a:extLst>
          </p:cNvPr>
          <p:cNvSpPr>
            <a:spLocks noChangeArrowheads="1"/>
          </p:cNvSpPr>
          <p:nvPr/>
        </p:nvSpPr>
        <p:spPr bwMode="auto">
          <a:xfrm>
            <a:off x="1331913" y="1773238"/>
            <a:ext cx="712787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800" b="1" u="sng">
                <a:solidFill>
                  <a:srgbClr val="FF3300"/>
                </a:solidFill>
              </a:rPr>
              <a:t>DISCUSSIONE :</a:t>
            </a:r>
          </a:p>
          <a:p>
            <a:pPr eaLnBrk="1" hangingPunct="1">
              <a:spcBef>
                <a:spcPct val="0"/>
              </a:spcBef>
              <a:buFontTx/>
              <a:buNone/>
            </a:pPr>
            <a:endParaRPr lang="it-CH" altLang="it-CH" sz="2000" b="1" u="sng">
              <a:solidFill>
                <a:srgbClr val="FF3300"/>
              </a:solidFill>
            </a:endParaRPr>
          </a:p>
          <a:p>
            <a:pPr eaLnBrk="1" hangingPunct="1">
              <a:spcBef>
                <a:spcPct val="0"/>
              </a:spcBef>
              <a:buFontTx/>
              <a:buNone/>
            </a:pPr>
            <a:r>
              <a:rPr lang="it-CH" altLang="it-CH" sz="1600" b="1">
                <a:solidFill>
                  <a:srgbClr val="000000"/>
                </a:solidFill>
              </a:rPr>
              <a:t>Il ruolo dello stato nell’economia di mercato e nell’economia pianificata                                      Teorica riduzione progressiva del ruolo dello stato</a:t>
            </a:r>
            <a:endParaRPr lang="it-IT" altLang="it-CH" sz="1600" b="1">
              <a:solidFill>
                <a:srgbClr val="000000"/>
              </a:solidFill>
            </a:endParaRPr>
          </a:p>
          <a:p>
            <a:pPr eaLnBrk="1" hangingPunct="1">
              <a:spcBef>
                <a:spcPct val="0"/>
              </a:spcBef>
              <a:buFontTx/>
              <a:buNone/>
            </a:pPr>
            <a:r>
              <a:rPr lang="it-CH" altLang="it-CH" sz="1600" b="1">
                <a:solidFill>
                  <a:srgbClr val="000000"/>
                </a:solidFill>
              </a:rPr>
              <a:t>Situazione attuale da noi</a:t>
            </a:r>
            <a:endParaRPr lang="it-IT" altLang="it-CH" sz="1600" b="1">
              <a:solidFill>
                <a:srgbClr val="000000"/>
              </a:solidFill>
            </a:endParaRPr>
          </a:p>
          <a:p>
            <a:pPr eaLnBrk="1" hangingPunct="1">
              <a:spcBef>
                <a:spcPct val="0"/>
              </a:spcBef>
              <a:buFontTx/>
              <a:buNone/>
            </a:pPr>
            <a:r>
              <a:rPr lang="it-CH" altLang="it-CH" sz="1600" b="1">
                <a:solidFill>
                  <a:srgbClr val="000000"/>
                </a:solidFill>
              </a:rPr>
              <a:t>Situazione attuale nel mondo</a:t>
            </a:r>
            <a:endParaRPr lang="it-IT" altLang="it-CH" sz="1600" b="1">
              <a:solidFill>
                <a:srgbClr val="000000"/>
              </a:solidFill>
            </a:endParaRPr>
          </a:p>
          <a:p>
            <a:pPr eaLnBrk="1" hangingPunct="1">
              <a:spcBef>
                <a:spcPct val="0"/>
              </a:spcBef>
              <a:buFontTx/>
              <a:buNone/>
            </a:pPr>
            <a:r>
              <a:rPr lang="it-CH" altLang="it-CH" sz="1600" b="1">
                <a:solidFill>
                  <a:srgbClr val="000000"/>
                </a:solidFill>
              </a:rPr>
              <a:t>Il giusto equilibrio</a:t>
            </a:r>
            <a:endParaRPr lang="it-IT" altLang="it-CH" sz="1600" b="1">
              <a:solidFill>
                <a:srgbClr val="000000"/>
              </a:solidFill>
            </a:endParaRPr>
          </a:p>
          <a:p>
            <a:pPr eaLnBrk="1" hangingPunct="1">
              <a:spcBef>
                <a:spcPct val="0"/>
              </a:spcBef>
              <a:buFontTx/>
              <a:buNone/>
            </a:pPr>
            <a:r>
              <a:rPr lang="it-CH" altLang="it-CH" sz="1600" b="1">
                <a:solidFill>
                  <a:srgbClr val="000000"/>
                </a:solidFill>
              </a:rPr>
              <a:t>È’ ancora necessaria la guerra ?</a:t>
            </a:r>
            <a:endParaRPr lang="it-IT" altLang="it-CH" sz="1600" b="1">
              <a:solidFill>
                <a:srgbClr val="000000"/>
              </a:solidFill>
            </a:endParaRPr>
          </a:p>
          <a:p>
            <a:pPr eaLnBrk="1" hangingPunct="1">
              <a:spcBef>
                <a:spcPct val="0"/>
              </a:spcBef>
              <a:buFontTx/>
              <a:buNone/>
            </a:pPr>
            <a:r>
              <a:rPr lang="it-CH" altLang="it-CH" sz="1600" b="1">
                <a:solidFill>
                  <a:srgbClr val="000000"/>
                </a:solidFill>
              </a:rPr>
              <a:t>Ci sono ancora i ricchi e i poveri ? Situazione nel tuo Paese e nel mondo</a:t>
            </a:r>
            <a:endParaRPr lang="it-IT" altLang="it-CH" sz="1600" b="1">
              <a:solidFill>
                <a:srgbClr val="000000"/>
              </a:solidFill>
            </a:endParaRPr>
          </a:p>
          <a:p>
            <a:pPr eaLnBrk="1" hangingPunct="1">
              <a:spcBef>
                <a:spcPct val="0"/>
              </a:spcBef>
              <a:buFontTx/>
              <a:buNone/>
            </a:pPr>
            <a:r>
              <a:rPr lang="it-CH" altLang="it-CH" sz="1600" b="1">
                <a:solidFill>
                  <a:srgbClr val="000000"/>
                </a:solidFill>
              </a:rPr>
              <a:t>Di quante classi è composta la società ?                                                   Una classe sociale : i lavoratori.</a:t>
            </a:r>
            <a:endParaRPr lang="it-IT" altLang="it-CH" sz="1600" b="1">
              <a:solidFill>
                <a:srgbClr val="000000"/>
              </a:solidFill>
            </a:endParaRPr>
          </a:p>
          <a:p>
            <a:pPr eaLnBrk="1" hangingPunct="1">
              <a:spcBef>
                <a:spcPct val="0"/>
              </a:spcBef>
              <a:buFontTx/>
              <a:buNone/>
            </a:pPr>
            <a:r>
              <a:rPr lang="it-CH" altLang="it-CH" sz="1600" b="1">
                <a:solidFill>
                  <a:srgbClr val="000000"/>
                </a:solidFill>
              </a:rPr>
              <a:t>La dittatura del proletariato</a:t>
            </a:r>
          </a:p>
          <a:p>
            <a:pPr eaLnBrk="1" hangingPunct="1">
              <a:spcBef>
                <a:spcPct val="0"/>
              </a:spcBef>
              <a:buFontTx/>
              <a:buNone/>
            </a:pPr>
            <a:r>
              <a:rPr lang="it-CH" altLang="it-CH" sz="1600" b="1">
                <a:solidFill>
                  <a:srgbClr val="000000"/>
                </a:solidFill>
              </a:rPr>
              <a:t>La democrazia: è il potere di un popolo informato</a:t>
            </a:r>
          </a:p>
        </p:txBody>
      </p:sp>
      <p:pic>
        <p:nvPicPr>
          <p:cNvPr id="677892" name="Picture 4">
            <a:extLst>
              <a:ext uri="{FF2B5EF4-FFF2-40B4-BE49-F238E27FC236}">
                <a16:creationId xmlns:a16="http://schemas.microsoft.com/office/drawing/2014/main" id="{2A6D4FAC-46C9-199D-B528-7C6C5E4D7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313" y="879475"/>
            <a:ext cx="1550987" cy="133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2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9938" name="Slide Number Placeholder 3">
            <a:extLst>
              <a:ext uri="{FF2B5EF4-FFF2-40B4-BE49-F238E27FC236}">
                <a16:creationId xmlns:a16="http://schemas.microsoft.com/office/drawing/2014/main" id="{A38FAB07-867C-CF36-8360-89F1C51AE69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4E281D0-A6EC-407E-BCA5-D970E5CD90BA}" type="slidenum">
              <a:rPr lang="it-IT" altLang="en-US" sz="1400" smtClean="0">
                <a:solidFill>
                  <a:srgbClr val="000000"/>
                </a:solidFill>
              </a:rPr>
              <a:pPr>
                <a:spcBef>
                  <a:spcPct val="0"/>
                </a:spcBef>
                <a:buFontTx/>
                <a:buNone/>
              </a:pPr>
              <a:t>273</a:t>
            </a:fld>
            <a:endParaRPr lang="it-IT" altLang="en-US" sz="1400">
              <a:solidFill>
                <a:srgbClr val="000000"/>
              </a:solidFill>
            </a:endParaRPr>
          </a:p>
        </p:txBody>
      </p:sp>
      <p:sp>
        <p:nvSpPr>
          <p:cNvPr id="679939" name="Rectangle 4">
            <a:extLst>
              <a:ext uri="{FF2B5EF4-FFF2-40B4-BE49-F238E27FC236}">
                <a16:creationId xmlns:a16="http://schemas.microsoft.com/office/drawing/2014/main" id="{F06AD47F-CE8C-4A4B-3E21-0C9CAF1C94E5}"/>
              </a:ext>
            </a:extLst>
          </p:cNvPr>
          <p:cNvSpPr>
            <a:spLocks noChangeArrowheads="1"/>
          </p:cNvSpPr>
          <p:nvPr/>
        </p:nvSpPr>
        <p:spPr bwMode="auto">
          <a:xfrm>
            <a:off x="844550" y="814388"/>
            <a:ext cx="7996238"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tabLst>
                <a:tab pos="2674938" algn="l"/>
              </a:tabLst>
              <a:defRPr sz="3200">
                <a:solidFill>
                  <a:schemeClr val="tx1"/>
                </a:solidFill>
                <a:latin typeface="Arial" panose="020B0604020202020204" pitchFamily="34" charset="0"/>
              </a:defRPr>
            </a:lvl1pPr>
            <a:lvl2pPr marL="742950" indent="-285750">
              <a:spcBef>
                <a:spcPct val="20000"/>
              </a:spcBef>
              <a:buChar char="–"/>
              <a:tabLst>
                <a:tab pos="2674938" algn="l"/>
              </a:tabLst>
              <a:defRPr sz="2800">
                <a:solidFill>
                  <a:schemeClr val="tx1"/>
                </a:solidFill>
                <a:latin typeface="Arial" panose="020B0604020202020204" pitchFamily="34" charset="0"/>
              </a:defRPr>
            </a:lvl2pPr>
            <a:lvl3pPr marL="1143000" indent="-228600">
              <a:spcBef>
                <a:spcPct val="20000"/>
              </a:spcBef>
              <a:buChar char="•"/>
              <a:tabLst>
                <a:tab pos="2674938" algn="l"/>
              </a:tabLst>
              <a:defRPr sz="2400">
                <a:solidFill>
                  <a:schemeClr val="tx1"/>
                </a:solidFill>
                <a:latin typeface="Arial" panose="020B0604020202020204" pitchFamily="34" charset="0"/>
              </a:defRPr>
            </a:lvl3pPr>
            <a:lvl4pPr marL="1600200" indent="-228600">
              <a:spcBef>
                <a:spcPct val="20000"/>
              </a:spcBef>
              <a:buChar char="–"/>
              <a:tabLst>
                <a:tab pos="2674938" algn="l"/>
              </a:tabLst>
              <a:defRPr sz="2000">
                <a:solidFill>
                  <a:schemeClr val="tx1"/>
                </a:solidFill>
                <a:latin typeface="Arial" panose="020B0604020202020204" pitchFamily="34" charset="0"/>
              </a:defRPr>
            </a:lvl4pPr>
            <a:lvl5pPr marL="2057400" indent="-228600">
              <a:spcBef>
                <a:spcPct val="20000"/>
              </a:spcBef>
              <a:buChar char="»"/>
              <a:tabLst>
                <a:tab pos="267493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67493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67493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67493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674938" algn="l"/>
              </a:tabLst>
              <a:defRPr sz="2000">
                <a:solidFill>
                  <a:schemeClr val="tx1"/>
                </a:solidFill>
                <a:latin typeface="Arial" panose="020B0604020202020204" pitchFamily="34" charset="0"/>
              </a:defRPr>
            </a:lvl9pPr>
          </a:lstStyle>
          <a:p>
            <a:pPr eaLnBrk="1" hangingPunct="1">
              <a:spcBef>
                <a:spcPct val="0"/>
              </a:spcBef>
              <a:buFontTx/>
              <a:buNone/>
            </a:pPr>
            <a:r>
              <a:rPr lang="fr-CH" altLang="it-CH" sz="2400" b="1" u="sng">
                <a:solidFill>
                  <a:srgbClr val="FF3300"/>
                </a:solidFill>
              </a:rPr>
              <a:t>IL  SISTEMA  ECONOMICO  E  LE  ALTERNATIVE</a:t>
            </a:r>
            <a:r>
              <a:rPr lang="fr-CH" altLang="it-CH" sz="2400" b="1">
                <a:solidFill>
                  <a:srgbClr val="FF3300"/>
                </a:solidFill>
              </a:rPr>
              <a:t>  </a:t>
            </a:r>
          </a:p>
          <a:p>
            <a:pPr eaLnBrk="1" hangingPunct="1">
              <a:spcBef>
                <a:spcPct val="0"/>
              </a:spcBef>
              <a:buFontTx/>
              <a:buNone/>
            </a:pPr>
            <a:r>
              <a:rPr lang="fr-CH" altLang="it-CH" sz="2400" b="1">
                <a:solidFill>
                  <a:srgbClr val="FF3300"/>
                </a:solidFill>
              </a:rPr>
              <a:t>SCALETTA GENERALE DI « L’ALTERNATIVA »</a:t>
            </a:r>
          </a:p>
          <a:p>
            <a:pPr eaLnBrk="1" hangingPunct="1">
              <a:spcBef>
                <a:spcPct val="0"/>
              </a:spcBef>
              <a:buFontTx/>
              <a:buNone/>
            </a:pPr>
            <a:endParaRPr lang="fr-CH" altLang="it-CH" sz="2400" b="1">
              <a:solidFill>
                <a:srgbClr val="FF3300"/>
              </a:solidFill>
            </a:endParaRPr>
          </a:p>
          <a:p>
            <a:pPr eaLnBrk="1" hangingPunct="1">
              <a:spcBef>
                <a:spcPct val="0"/>
              </a:spcBef>
              <a:buFontTx/>
              <a:buNone/>
            </a:pPr>
            <a:r>
              <a:rPr lang="it-CH" altLang="it-CH" sz="1400" b="1">
                <a:solidFill>
                  <a:srgbClr val="000000"/>
                </a:solidFill>
              </a:rPr>
              <a:t>Il proprietario è davanti al suo magazzino di ravioli</a:t>
            </a:r>
            <a:endParaRPr lang="it-IT" altLang="it-CH" sz="1400" b="1">
              <a:solidFill>
                <a:srgbClr val="000000"/>
              </a:solidFill>
            </a:endParaRPr>
          </a:p>
          <a:p>
            <a:pPr eaLnBrk="1" hangingPunct="1">
              <a:spcBef>
                <a:spcPct val="0"/>
              </a:spcBef>
              <a:buFontTx/>
              <a:buNone/>
            </a:pPr>
            <a:r>
              <a:rPr lang="it-CH" altLang="it-CH" sz="1400" b="1">
                <a:solidFill>
                  <a:srgbClr val="000000"/>
                </a:solidFill>
              </a:rPr>
              <a:t>Vincono i disoccupati – prendono i ravioli</a:t>
            </a:r>
            <a:endParaRPr lang="it-IT" altLang="it-CH" sz="1400" b="1">
              <a:solidFill>
                <a:srgbClr val="000000"/>
              </a:solidFill>
            </a:endParaRPr>
          </a:p>
          <a:p>
            <a:pPr eaLnBrk="1" hangingPunct="1">
              <a:spcBef>
                <a:spcPct val="0"/>
              </a:spcBef>
              <a:buFontTx/>
              <a:buNone/>
            </a:pPr>
            <a:r>
              <a:rPr lang="it-CH" altLang="it-CH" sz="1400" b="1">
                <a:solidFill>
                  <a:srgbClr val="000000"/>
                </a:solidFill>
              </a:rPr>
              <a:t>Arriva La polizia rinforzata</a:t>
            </a:r>
            <a:endParaRPr lang="it-IT" altLang="it-CH" sz="1400" b="1">
              <a:solidFill>
                <a:srgbClr val="000000"/>
              </a:solidFill>
            </a:endParaRPr>
          </a:p>
          <a:p>
            <a:pPr eaLnBrk="1" hangingPunct="1">
              <a:spcBef>
                <a:spcPct val="0"/>
              </a:spcBef>
              <a:buFontTx/>
              <a:buNone/>
            </a:pPr>
            <a:r>
              <a:rPr lang="it-CH" altLang="it-CH" sz="1400" b="1">
                <a:solidFill>
                  <a:srgbClr val="000000"/>
                </a:solidFill>
              </a:rPr>
              <a:t>Vincono i cittadini – prendono i ravioli</a:t>
            </a:r>
            <a:endParaRPr lang="it-IT" altLang="it-CH" sz="1400" b="1">
              <a:solidFill>
                <a:srgbClr val="000000"/>
              </a:solidFill>
            </a:endParaRPr>
          </a:p>
          <a:p>
            <a:pPr eaLnBrk="1" hangingPunct="1">
              <a:spcBef>
                <a:spcPct val="0"/>
              </a:spcBef>
              <a:buFontTx/>
              <a:buNone/>
            </a:pPr>
            <a:r>
              <a:rPr lang="it-CH" altLang="it-CH" sz="1400" b="1">
                <a:solidFill>
                  <a:srgbClr val="000000"/>
                </a:solidFill>
              </a:rPr>
              <a:t>Arriva l’esercito</a:t>
            </a:r>
            <a:endParaRPr lang="it-IT" altLang="it-CH" sz="1400" b="1">
              <a:solidFill>
                <a:srgbClr val="000000"/>
              </a:solidFill>
            </a:endParaRPr>
          </a:p>
          <a:p>
            <a:pPr eaLnBrk="1" hangingPunct="1">
              <a:spcBef>
                <a:spcPct val="0"/>
              </a:spcBef>
              <a:buFontTx/>
              <a:buNone/>
            </a:pPr>
            <a:r>
              <a:rPr lang="it-CH" altLang="it-CH" sz="1400" b="1">
                <a:solidFill>
                  <a:srgbClr val="000000"/>
                </a:solidFill>
              </a:rPr>
              <a:t>Vince la popolazione – prende i ravioli</a:t>
            </a:r>
            <a:endParaRPr lang="it-IT" altLang="it-CH" sz="1400" b="1">
              <a:solidFill>
                <a:srgbClr val="000000"/>
              </a:solidFill>
            </a:endParaRPr>
          </a:p>
          <a:p>
            <a:pPr eaLnBrk="1" hangingPunct="1">
              <a:spcBef>
                <a:spcPct val="0"/>
              </a:spcBef>
              <a:buFontTx/>
              <a:buNone/>
            </a:pPr>
            <a:r>
              <a:rPr lang="it-CH" altLang="it-CH" sz="1400" b="1">
                <a:solidFill>
                  <a:srgbClr val="000000"/>
                </a:solidFill>
              </a:rPr>
              <a:t>Arriva l’esercito straniero</a:t>
            </a:r>
            <a:endParaRPr lang="it-IT" altLang="it-CH" sz="1400" b="1">
              <a:solidFill>
                <a:srgbClr val="000000"/>
              </a:solidFill>
            </a:endParaRPr>
          </a:p>
          <a:p>
            <a:pPr eaLnBrk="1" hangingPunct="1">
              <a:spcBef>
                <a:spcPct val="0"/>
              </a:spcBef>
              <a:buFontTx/>
              <a:buNone/>
            </a:pPr>
            <a:r>
              <a:rPr lang="it-CH" altLang="it-CH" sz="1400" b="1">
                <a:solidFill>
                  <a:srgbClr val="000000"/>
                </a:solidFill>
              </a:rPr>
              <a:t>Vince la Resistenza – la collettività confisca i ravioli e la fabbrica</a:t>
            </a:r>
            <a:endParaRPr lang="it-IT" altLang="it-CH" sz="1400" b="1">
              <a:solidFill>
                <a:srgbClr val="000000"/>
              </a:solidFill>
            </a:endParaRPr>
          </a:p>
          <a:p>
            <a:pPr eaLnBrk="1" hangingPunct="1">
              <a:spcBef>
                <a:spcPct val="0"/>
              </a:spcBef>
              <a:buFontTx/>
              <a:buNone/>
            </a:pPr>
            <a:r>
              <a:rPr lang="it-CH" altLang="it-CH" sz="1400" b="1">
                <a:solidFill>
                  <a:srgbClr val="000000"/>
                </a:solidFill>
              </a:rPr>
              <a:t>Esaurimento dei ravioli</a:t>
            </a:r>
            <a:endParaRPr lang="it-IT" altLang="it-CH" sz="1400" b="1">
              <a:solidFill>
                <a:srgbClr val="000000"/>
              </a:solidFill>
            </a:endParaRPr>
          </a:p>
          <a:p>
            <a:pPr eaLnBrk="1" hangingPunct="1">
              <a:spcBef>
                <a:spcPct val="0"/>
              </a:spcBef>
              <a:buFontTx/>
              <a:buNone/>
            </a:pPr>
            <a:r>
              <a:rPr lang="it-CH" altLang="it-CH" sz="1400" b="1">
                <a:solidFill>
                  <a:srgbClr val="000000"/>
                </a:solidFill>
              </a:rPr>
              <a:t>Necessità di produrre ravioli</a:t>
            </a:r>
            <a:endParaRPr lang="it-IT" altLang="it-CH" sz="1400" b="1">
              <a:solidFill>
                <a:srgbClr val="000000"/>
              </a:solidFill>
            </a:endParaRPr>
          </a:p>
          <a:p>
            <a:pPr eaLnBrk="1" hangingPunct="1">
              <a:spcBef>
                <a:spcPct val="0"/>
              </a:spcBef>
              <a:buFontTx/>
              <a:buNone/>
            </a:pPr>
            <a:r>
              <a:rPr lang="it-CH" altLang="it-CH" sz="1400" b="1">
                <a:solidFill>
                  <a:srgbClr val="000000"/>
                </a:solidFill>
              </a:rPr>
              <a:t>Analisi dei bisogni</a:t>
            </a:r>
            <a:endParaRPr lang="it-IT" altLang="it-CH" sz="1400" b="1">
              <a:solidFill>
                <a:srgbClr val="000000"/>
              </a:solidFill>
            </a:endParaRPr>
          </a:p>
          <a:p>
            <a:pPr eaLnBrk="1" hangingPunct="1">
              <a:spcBef>
                <a:spcPct val="0"/>
              </a:spcBef>
              <a:buFontTx/>
              <a:buNone/>
            </a:pPr>
            <a:r>
              <a:rPr lang="it-CH" altLang="it-CH" sz="1400" b="1">
                <a:solidFill>
                  <a:srgbClr val="000000"/>
                </a:solidFill>
              </a:rPr>
              <a:t>Abolizione della proprietà privata e del capitale privato.</a:t>
            </a:r>
            <a:endParaRPr lang="it-IT" altLang="it-CH" sz="1400" b="1">
              <a:solidFill>
                <a:srgbClr val="000000"/>
              </a:solidFill>
            </a:endParaRPr>
          </a:p>
          <a:p>
            <a:pPr eaLnBrk="1" hangingPunct="1">
              <a:spcBef>
                <a:spcPct val="0"/>
              </a:spcBef>
              <a:buFontTx/>
              <a:buNone/>
            </a:pPr>
            <a:r>
              <a:rPr lang="it-CH" altLang="it-CH" sz="1400" b="1">
                <a:solidFill>
                  <a:srgbClr val="000000"/>
                </a:solidFill>
              </a:rPr>
              <a:t>Nazionalizzazione dei mezzi di produzione e del suolo</a:t>
            </a:r>
            <a:endParaRPr lang="it-IT" altLang="it-CH" sz="1400" b="1">
              <a:solidFill>
                <a:srgbClr val="000000"/>
              </a:solidFill>
            </a:endParaRPr>
          </a:p>
          <a:p>
            <a:pPr eaLnBrk="1" hangingPunct="1">
              <a:spcBef>
                <a:spcPct val="0"/>
              </a:spcBef>
              <a:buFontTx/>
              <a:buNone/>
            </a:pPr>
            <a:r>
              <a:rPr lang="it-CH" altLang="it-CH" sz="1400" b="1">
                <a:solidFill>
                  <a:srgbClr val="000000"/>
                </a:solidFill>
              </a:rPr>
              <a:t>Pianificazione della produzione di beni e di servizi   </a:t>
            </a:r>
          </a:p>
          <a:p>
            <a:pPr eaLnBrk="1" hangingPunct="1">
              <a:spcBef>
                <a:spcPct val="0"/>
              </a:spcBef>
              <a:buFontTx/>
              <a:buNone/>
            </a:pPr>
            <a:r>
              <a:rPr lang="it-CH" altLang="it-CH" sz="1400" b="1">
                <a:solidFill>
                  <a:srgbClr val="000000"/>
                </a:solidFill>
              </a:rPr>
              <a:t>Quantificazione dei beni/servizi da produrre e del lavoro da svolgere</a:t>
            </a:r>
            <a:endParaRPr lang="it-IT" altLang="it-CH" sz="1400" b="1">
              <a:solidFill>
                <a:srgbClr val="000000"/>
              </a:solidFill>
            </a:endParaRPr>
          </a:p>
          <a:p>
            <a:pPr eaLnBrk="1" hangingPunct="1">
              <a:spcBef>
                <a:spcPct val="0"/>
              </a:spcBef>
              <a:buFontTx/>
              <a:buNone/>
            </a:pPr>
            <a:r>
              <a:rPr lang="it-CH" altLang="it-CH" sz="1400" b="1">
                <a:solidFill>
                  <a:srgbClr val="000000"/>
                </a:solidFill>
              </a:rPr>
              <a:t>Ripartizione dei ravioli (secondo necessità)</a:t>
            </a:r>
            <a:endParaRPr lang="it-IT" altLang="it-CH" sz="1400" b="1">
              <a:solidFill>
                <a:srgbClr val="000000"/>
              </a:solidFill>
            </a:endParaRPr>
          </a:p>
          <a:p>
            <a:pPr eaLnBrk="1" hangingPunct="1">
              <a:spcBef>
                <a:spcPct val="0"/>
              </a:spcBef>
              <a:buFontTx/>
              <a:buNone/>
            </a:pPr>
            <a:r>
              <a:rPr lang="it-CH" altLang="it-CH" sz="1400" b="1">
                <a:solidFill>
                  <a:srgbClr val="000000"/>
                </a:solidFill>
              </a:rPr>
              <a:t>Ripartizione del lavoro per produrli (secondo possibilità)</a:t>
            </a:r>
            <a:endParaRPr lang="it-IT" altLang="it-CH" sz="1400" b="1">
              <a:solidFill>
                <a:srgbClr val="000000"/>
              </a:solidFill>
            </a:endParaRPr>
          </a:p>
          <a:p>
            <a:pPr eaLnBrk="1" hangingPunct="1">
              <a:spcBef>
                <a:spcPct val="0"/>
              </a:spcBef>
              <a:buFontTx/>
              <a:buNone/>
            </a:pPr>
            <a:r>
              <a:rPr lang="it-CH" altLang="it-CH" sz="1400" b="1">
                <a:solidFill>
                  <a:srgbClr val="000000"/>
                </a:solidFill>
              </a:rPr>
              <a:t>Non c’è appropriazione del plusvalore</a:t>
            </a:r>
            <a:endParaRPr lang="it-IT" altLang="it-CH" sz="1400" b="1">
              <a:solidFill>
                <a:srgbClr val="000000"/>
              </a:solidFill>
            </a:endParaRPr>
          </a:p>
          <a:p>
            <a:pPr eaLnBrk="1" hangingPunct="1">
              <a:spcBef>
                <a:spcPct val="0"/>
              </a:spcBef>
              <a:buFontTx/>
              <a:buNone/>
            </a:pPr>
            <a:r>
              <a:rPr lang="it-CH" altLang="it-CH" sz="1400" b="1">
                <a:solidFill>
                  <a:srgbClr val="000000"/>
                </a:solidFill>
              </a:rPr>
              <a:t>Alternativa : il controllo popolare dei mezzi di produzione e dello stato - economia pianificata</a:t>
            </a:r>
            <a:endParaRPr lang="it-IT" altLang="it-CH" sz="1400" b="1">
              <a:solidFill>
                <a:srgbClr val="000000"/>
              </a:solidFill>
            </a:endParaRPr>
          </a:p>
        </p:txBody>
      </p:sp>
    </p:spTree>
  </p:cSld>
  <p:clrMapOvr>
    <a:masterClrMapping/>
  </p:clrMapOvr>
  <p:transition spd="slow"/>
</p:sld>
</file>

<file path=ppt/slides/slide2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1986" name="Segnaposto numero diapositiva 1">
            <a:extLst>
              <a:ext uri="{FF2B5EF4-FFF2-40B4-BE49-F238E27FC236}">
                <a16:creationId xmlns:a16="http://schemas.microsoft.com/office/drawing/2014/main" id="{9C71043E-20A8-0EE6-448E-AABE6803458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0BDFF57-32B7-4CFE-A362-6AB9E2A63520}" type="slidenum">
              <a:rPr lang="it-IT" altLang="en-US" sz="1400" smtClean="0">
                <a:solidFill>
                  <a:srgbClr val="000000"/>
                </a:solidFill>
              </a:rPr>
              <a:pPr>
                <a:spcBef>
                  <a:spcPct val="0"/>
                </a:spcBef>
                <a:buFontTx/>
                <a:buNone/>
              </a:pPr>
              <a:t>274</a:t>
            </a:fld>
            <a:endParaRPr lang="it-IT" altLang="en-US" sz="1400">
              <a:solidFill>
                <a:srgbClr val="000000"/>
              </a:solidFill>
            </a:endParaRPr>
          </a:p>
        </p:txBody>
      </p:sp>
      <p:sp>
        <p:nvSpPr>
          <p:cNvPr id="681987" name="Rettangolo 2">
            <a:extLst>
              <a:ext uri="{FF2B5EF4-FFF2-40B4-BE49-F238E27FC236}">
                <a16:creationId xmlns:a16="http://schemas.microsoft.com/office/drawing/2014/main" id="{DA0E5714-A277-969E-2FB2-C28F8F03640F}"/>
              </a:ext>
            </a:extLst>
          </p:cNvPr>
          <p:cNvSpPr>
            <a:spLocks noChangeArrowheads="1"/>
          </p:cNvSpPr>
          <p:nvPr/>
        </p:nvSpPr>
        <p:spPr bwMode="auto">
          <a:xfrm>
            <a:off x="225425" y="476250"/>
            <a:ext cx="8712200" cy="57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Qualche idea per cambiare la società:</a:t>
            </a:r>
          </a:p>
          <a:p>
            <a:pPr eaLnBrk="1" hangingPunct="1">
              <a:spcBef>
                <a:spcPct val="0"/>
              </a:spcBef>
              <a:buFontTx/>
              <a:buNone/>
            </a:pPr>
            <a:endParaRPr lang="it-CH" altLang="it-CH" sz="1800"/>
          </a:p>
          <a:p>
            <a:pPr eaLnBrk="1" hangingPunct="1">
              <a:spcBef>
                <a:spcPct val="0"/>
              </a:spcBef>
              <a:buFontTx/>
              <a:buNone/>
            </a:pPr>
            <a:r>
              <a:rPr lang="it-CH" altLang="it-CH" sz="1800"/>
              <a:t>1.       Assegnare a ogni azienda compiti produttivi (di beni o servizi) utili e adatti alla sua natura, secondo un piano nazionale (nessuna azienda deve essere chiusa).</a:t>
            </a:r>
          </a:p>
          <a:p>
            <a:pPr eaLnBrk="1" hangingPunct="1">
              <a:spcBef>
                <a:spcPct val="0"/>
              </a:spcBef>
              <a:buFontTx/>
              <a:buNone/>
            </a:pPr>
            <a:endParaRPr lang="it-CH" altLang="it-CH" sz="900"/>
          </a:p>
          <a:p>
            <a:pPr eaLnBrk="1" hangingPunct="1">
              <a:spcBef>
                <a:spcPct val="0"/>
              </a:spcBef>
              <a:buFontTx/>
              <a:buNone/>
            </a:pPr>
            <a:r>
              <a:rPr lang="it-CH" altLang="it-CH" sz="1800"/>
              <a:t>2.       Distribuire i prodotti e i servizi alle famiglie e agli individui, alle aziende e ad usi collettivi secondo piani e criteri chiari, universalmente noti e decisi democraticamente.</a:t>
            </a:r>
          </a:p>
          <a:p>
            <a:pPr eaLnBrk="1" hangingPunct="1">
              <a:spcBef>
                <a:spcPct val="0"/>
              </a:spcBef>
              <a:buFontTx/>
              <a:buNone/>
            </a:pPr>
            <a:endParaRPr lang="it-CH" altLang="it-CH" sz="900"/>
          </a:p>
          <a:p>
            <a:pPr eaLnBrk="1" hangingPunct="1">
              <a:spcBef>
                <a:spcPct val="0"/>
              </a:spcBef>
              <a:buFontTx/>
              <a:buNone/>
            </a:pPr>
            <a:r>
              <a:rPr lang="it-CH" altLang="it-CH" sz="1800"/>
              <a:t>3.       Assegnare ad ogni individuo un lavoro socialmente utile e garantirgli, in cambio della sua scrupolosa esecuzione, le condizioni necessarie per una vita dignitosa e per la partecipazione alla gestione della società (nessun lavoratore deve essere licenziato, ad ogni adulto un lavoro utile e dignitoso, nessun individuo deve essere emarginato).</a:t>
            </a:r>
          </a:p>
          <a:p>
            <a:pPr eaLnBrk="1" hangingPunct="1">
              <a:spcBef>
                <a:spcPct val="0"/>
              </a:spcBef>
              <a:buFontTx/>
              <a:buNone/>
            </a:pPr>
            <a:endParaRPr lang="it-CH" altLang="it-CH" sz="900"/>
          </a:p>
          <a:p>
            <a:pPr eaLnBrk="1" hangingPunct="1">
              <a:spcBef>
                <a:spcPct val="0"/>
              </a:spcBef>
              <a:buFontTx/>
              <a:buNone/>
            </a:pPr>
            <a:r>
              <a:rPr lang="it-CH" altLang="it-CH" sz="1800"/>
              <a:t>4.       Eliminare attività e produzioni inutili o dannose per l’uomo o per l’ambiente, assegnando alle aziende altri compiti.</a:t>
            </a:r>
          </a:p>
          <a:p>
            <a:pPr eaLnBrk="1" hangingPunct="1">
              <a:spcBef>
                <a:spcPct val="0"/>
              </a:spcBef>
              <a:buFontTx/>
              <a:buNone/>
            </a:pPr>
            <a:endParaRPr lang="it-CH" altLang="it-CH" sz="900"/>
          </a:p>
          <a:p>
            <a:pPr eaLnBrk="1" hangingPunct="1">
              <a:spcBef>
                <a:spcPct val="0"/>
              </a:spcBef>
              <a:buFontTx/>
              <a:buNone/>
            </a:pPr>
            <a:r>
              <a:rPr lang="it-CH" altLang="it-CH" sz="1800"/>
              <a:t>5.       Avviare la riorganizzazione delle altre relazioni sociali in conformità alla nuova base produttiva e al nuovo sistema di distribuzione.</a:t>
            </a:r>
          </a:p>
          <a:p>
            <a:pPr eaLnBrk="1" hangingPunct="1">
              <a:spcBef>
                <a:spcPct val="0"/>
              </a:spcBef>
              <a:buFontTx/>
              <a:buNone/>
            </a:pPr>
            <a:endParaRPr lang="it-CH" altLang="it-CH" sz="900"/>
          </a:p>
          <a:p>
            <a:pPr eaLnBrk="1" hangingPunct="1">
              <a:spcBef>
                <a:spcPct val="0"/>
              </a:spcBef>
              <a:buFontTx/>
              <a:buNone/>
            </a:pPr>
            <a:r>
              <a:rPr lang="it-CH" altLang="it-CH" sz="1800"/>
              <a:t>6.       Stabilire relazioni di solidarietà, collaborazione o scambio con gli altri paesi disposti a stabilirle con noi.</a:t>
            </a:r>
          </a:p>
        </p:txBody>
      </p:sp>
    </p:spTree>
  </p:cSld>
  <p:clrMapOvr>
    <a:masterClrMapping/>
  </p:clrMapOvr>
  <p:transition spd="slow"/>
</p:sld>
</file>

<file path=ppt/slides/slide2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4034" name="Segnaposto numero diapositiva 1">
            <a:extLst>
              <a:ext uri="{FF2B5EF4-FFF2-40B4-BE49-F238E27FC236}">
                <a16:creationId xmlns:a16="http://schemas.microsoft.com/office/drawing/2014/main" id="{39948E67-E3DD-8C24-B1AA-F1B518B2F2A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9D3C98C-FAC0-4B94-89A3-8DC784E7AF9C}" type="slidenum">
              <a:rPr lang="it-IT" altLang="en-US" sz="1400" smtClean="0">
                <a:solidFill>
                  <a:srgbClr val="000000"/>
                </a:solidFill>
              </a:rPr>
              <a:pPr>
                <a:spcBef>
                  <a:spcPct val="0"/>
                </a:spcBef>
                <a:buFontTx/>
                <a:buNone/>
              </a:pPr>
              <a:t>275</a:t>
            </a:fld>
            <a:endParaRPr lang="it-IT" altLang="en-US" sz="1400">
              <a:solidFill>
                <a:srgbClr val="000000"/>
              </a:solidFill>
            </a:endParaRPr>
          </a:p>
        </p:txBody>
      </p:sp>
      <p:sp>
        <p:nvSpPr>
          <p:cNvPr id="684035" name="CasellaDiTesto 2">
            <a:extLst>
              <a:ext uri="{FF2B5EF4-FFF2-40B4-BE49-F238E27FC236}">
                <a16:creationId xmlns:a16="http://schemas.microsoft.com/office/drawing/2014/main" id="{61939868-B7C7-9DAA-9BE2-C4B360E5A11A}"/>
              </a:ext>
            </a:extLst>
          </p:cNvPr>
          <p:cNvSpPr txBox="1">
            <a:spLocks noChangeArrowheads="1"/>
          </p:cNvSpPr>
          <p:nvPr/>
        </p:nvSpPr>
        <p:spPr bwMode="auto">
          <a:xfrm>
            <a:off x="684213" y="717550"/>
            <a:ext cx="763270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t>Le sfide future dell’umanità</a:t>
            </a:r>
          </a:p>
          <a:p>
            <a:pPr>
              <a:spcBef>
                <a:spcPct val="0"/>
              </a:spcBef>
              <a:buFontTx/>
              <a:buNone/>
            </a:pPr>
            <a:endParaRPr lang="en-US" altLang="en-US" sz="2000"/>
          </a:p>
          <a:p>
            <a:pPr>
              <a:spcBef>
                <a:spcPct val="0"/>
              </a:spcBef>
              <a:buFontTx/>
              <a:buNone/>
            </a:pPr>
            <a:r>
              <a:rPr lang="en-US" altLang="en-US" sz="1800"/>
              <a:t>Ambiente:   	cambiamenti climatici, 		                        		aumento temperatura, aumento del livello del mare</a:t>
            </a:r>
          </a:p>
          <a:p>
            <a:pPr>
              <a:spcBef>
                <a:spcPct val="0"/>
              </a:spcBef>
              <a:buFontTx/>
              <a:buNone/>
            </a:pPr>
            <a:r>
              <a:rPr lang="en-US" altLang="en-US" sz="1800"/>
              <a:t>		desertificazione</a:t>
            </a:r>
          </a:p>
          <a:p>
            <a:pPr>
              <a:spcBef>
                <a:spcPct val="0"/>
              </a:spcBef>
              <a:buFontTx/>
              <a:buNone/>
            </a:pPr>
            <a:r>
              <a:rPr lang="en-US" altLang="en-US" sz="1800"/>
              <a:t>		buco nell’ozono</a:t>
            </a:r>
          </a:p>
          <a:p>
            <a:pPr>
              <a:spcBef>
                <a:spcPct val="0"/>
              </a:spcBef>
              <a:buFontTx/>
              <a:buNone/>
            </a:pPr>
            <a:r>
              <a:rPr lang="en-US" altLang="en-US" sz="1800"/>
              <a:t>		biodiversità</a:t>
            </a:r>
          </a:p>
          <a:p>
            <a:pPr>
              <a:spcBef>
                <a:spcPct val="0"/>
              </a:spcBef>
              <a:buFontTx/>
              <a:buNone/>
            </a:pPr>
            <a:r>
              <a:rPr lang="en-US" altLang="en-US" sz="1800"/>
              <a:t>		inquinamento</a:t>
            </a:r>
          </a:p>
          <a:p>
            <a:pPr>
              <a:spcBef>
                <a:spcPct val="0"/>
              </a:spcBef>
              <a:buFontTx/>
              <a:buNone/>
            </a:pPr>
            <a:endParaRPr lang="en-US" altLang="en-US" sz="1800"/>
          </a:p>
          <a:p>
            <a:pPr>
              <a:spcBef>
                <a:spcPct val="0"/>
              </a:spcBef>
              <a:buFontTx/>
              <a:buNone/>
            </a:pPr>
            <a:r>
              <a:rPr lang="en-US" altLang="en-US" sz="1800"/>
              <a:t>Risorse:		acqua potabile</a:t>
            </a:r>
          </a:p>
          <a:p>
            <a:pPr>
              <a:spcBef>
                <a:spcPct val="0"/>
              </a:spcBef>
              <a:buFontTx/>
              <a:buNone/>
            </a:pPr>
            <a:r>
              <a:rPr lang="en-US" altLang="en-US" sz="1800"/>
              <a:t>		cibo</a:t>
            </a:r>
          </a:p>
          <a:p>
            <a:pPr>
              <a:spcBef>
                <a:spcPct val="0"/>
              </a:spcBef>
              <a:buFontTx/>
              <a:buNone/>
            </a:pPr>
            <a:r>
              <a:rPr lang="en-US" altLang="en-US" sz="1800"/>
              <a:t>		energia</a:t>
            </a:r>
          </a:p>
          <a:p>
            <a:pPr>
              <a:spcBef>
                <a:spcPct val="0"/>
              </a:spcBef>
              <a:buFontTx/>
              <a:buNone/>
            </a:pPr>
            <a:r>
              <a:rPr lang="en-US" altLang="en-US" sz="1800"/>
              <a:t>		materie prime</a:t>
            </a:r>
          </a:p>
          <a:p>
            <a:pPr>
              <a:spcBef>
                <a:spcPct val="0"/>
              </a:spcBef>
              <a:buFontTx/>
              <a:buNone/>
            </a:pPr>
            <a:endParaRPr lang="en-US" altLang="en-US" sz="1800"/>
          </a:p>
          <a:p>
            <a:pPr>
              <a:spcBef>
                <a:spcPct val="0"/>
              </a:spcBef>
              <a:buFontTx/>
              <a:buNone/>
            </a:pPr>
            <a:r>
              <a:rPr lang="en-US" altLang="en-US" sz="1800"/>
              <a:t>Sociale: 		sufficienti mezzi di sostentamento e alloggio per tutti</a:t>
            </a:r>
          </a:p>
          <a:p>
            <a:pPr>
              <a:spcBef>
                <a:spcPct val="0"/>
              </a:spcBef>
              <a:buFontTx/>
              <a:buNone/>
            </a:pPr>
            <a:r>
              <a:rPr lang="en-US" altLang="en-US" sz="1800"/>
              <a:t>		sanità</a:t>
            </a:r>
          </a:p>
          <a:p>
            <a:pPr>
              <a:spcBef>
                <a:spcPct val="0"/>
              </a:spcBef>
              <a:buFontTx/>
              <a:buNone/>
            </a:pPr>
            <a:r>
              <a:rPr lang="en-US" altLang="en-US" sz="1800"/>
              <a:t>		istruzione</a:t>
            </a:r>
          </a:p>
          <a:p>
            <a:pPr>
              <a:spcBef>
                <a:spcPct val="0"/>
              </a:spcBef>
              <a:buFontTx/>
              <a:buNone/>
            </a:pPr>
            <a:r>
              <a:rPr lang="en-US" altLang="en-US" sz="1800"/>
              <a:t>		equa ripartizione del lavoro e delle risorse</a:t>
            </a:r>
          </a:p>
          <a:p>
            <a:pPr>
              <a:spcBef>
                <a:spcPct val="0"/>
              </a:spcBef>
              <a:buFontTx/>
              <a:buNone/>
            </a:pPr>
            <a:r>
              <a:rPr lang="en-US" altLang="en-US" sz="1800"/>
              <a:t>				  </a:t>
            </a:r>
          </a:p>
        </p:txBody>
      </p:sp>
    </p:spTree>
  </p:cSld>
  <p:clrMapOvr>
    <a:masterClrMapping/>
  </p:clrMapOvr>
  <p:transition spd="slow"/>
</p:sld>
</file>

<file path=ppt/slides/slide2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5058" name="Segnaposto numero diapositiva 1">
            <a:extLst>
              <a:ext uri="{FF2B5EF4-FFF2-40B4-BE49-F238E27FC236}">
                <a16:creationId xmlns:a16="http://schemas.microsoft.com/office/drawing/2014/main" id="{CE7339D1-11B7-9EA8-D14A-E2063363BE5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F46A55-365A-4D48-ACC8-4A01F2C7BECA}" type="slidenum">
              <a:rPr lang="it-IT" altLang="en-US" sz="1400" smtClean="0">
                <a:solidFill>
                  <a:srgbClr val="000000"/>
                </a:solidFill>
              </a:rPr>
              <a:pPr>
                <a:spcBef>
                  <a:spcPct val="0"/>
                </a:spcBef>
                <a:buFontTx/>
                <a:buNone/>
              </a:pPr>
              <a:t>276</a:t>
            </a:fld>
            <a:endParaRPr lang="it-IT" altLang="en-US" sz="1400">
              <a:solidFill>
                <a:srgbClr val="000000"/>
              </a:solidFill>
            </a:endParaRPr>
          </a:p>
        </p:txBody>
      </p:sp>
      <p:sp>
        <p:nvSpPr>
          <p:cNvPr id="685059" name="Rectangle 4">
            <a:extLst>
              <a:ext uri="{FF2B5EF4-FFF2-40B4-BE49-F238E27FC236}">
                <a16:creationId xmlns:a16="http://schemas.microsoft.com/office/drawing/2014/main" id="{9B00A4BE-E217-6CB8-C509-BD505FCCB132}"/>
              </a:ext>
            </a:extLst>
          </p:cNvPr>
          <p:cNvSpPr>
            <a:spLocks noChangeArrowheads="1"/>
          </p:cNvSpPr>
          <p:nvPr/>
        </p:nvSpPr>
        <p:spPr bwMode="auto">
          <a:xfrm>
            <a:off x="1763713" y="1700213"/>
            <a:ext cx="5545137"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200" b="1"/>
          </a:p>
          <a:p>
            <a:pPr eaLnBrk="1" hangingPunct="1">
              <a:spcBef>
                <a:spcPct val="0"/>
              </a:spcBef>
              <a:buFontTx/>
              <a:buNone/>
            </a:pPr>
            <a:r>
              <a:rPr lang="it-CH" altLang="it-CH" sz="2800" b="1" u="sng">
                <a:solidFill>
                  <a:srgbClr val="FF3300"/>
                </a:solidFill>
              </a:rPr>
              <a:t>APPENDICE</a:t>
            </a:r>
            <a:r>
              <a:rPr lang="it-CH" altLang="it-CH" sz="2800" b="1">
                <a:solidFill>
                  <a:srgbClr val="FF3300"/>
                </a:solidFill>
              </a:rPr>
              <a:t>  :</a:t>
            </a:r>
          </a:p>
          <a:p>
            <a:pPr eaLnBrk="1" hangingPunct="1">
              <a:spcBef>
                <a:spcPct val="0"/>
              </a:spcBef>
              <a:buFontTx/>
              <a:buNone/>
            </a:pPr>
            <a:endParaRPr lang="it-CH" altLang="it-CH" sz="2800" b="1">
              <a:solidFill>
                <a:srgbClr val="FF3300"/>
              </a:solidFill>
            </a:endParaRPr>
          </a:p>
          <a:p>
            <a:pPr eaLnBrk="1" hangingPunct="1">
              <a:spcBef>
                <a:spcPct val="0"/>
              </a:spcBef>
              <a:buFontTx/>
              <a:buNone/>
            </a:pPr>
            <a:r>
              <a:rPr lang="it-CH" altLang="it-CH" sz="1600" b="1"/>
              <a:t>Psicologia sociale: la teoria dei bisogni (Maslov)</a:t>
            </a:r>
          </a:p>
          <a:p>
            <a:pPr eaLnBrk="1" hangingPunct="1">
              <a:spcBef>
                <a:spcPct val="0"/>
              </a:spcBef>
              <a:buFontTx/>
              <a:buNone/>
            </a:pPr>
            <a:endParaRPr lang="it-CH" altLang="it-CH" sz="1600" b="1"/>
          </a:p>
          <a:p>
            <a:pPr eaLnBrk="1" hangingPunct="1">
              <a:spcBef>
                <a:spcPct val="0"/>
              </a:spcBef>
              <a:buFontTx/>
              <a:buNone/>
            </a:pPr>
            <a:r>
              <a:rPr lang="it-CH" altLang="it-CH" sz="1600" b="1"/>
              <a:t>Tipologia: caratteri tendenziali dell’essere umano</a:t>
            </a:r>
          </a:p>
          <a:p>
            <a:pPr eaLnBrk="1" hangingPunct="1">
              <a:spcBef>
                <a:spcPct val="0"/>
              </a:spcBef>
              <a:buFontTx/>
              <a:buNone/>
            </a:pPr>
            <a:endParaRPr lang="it-CH" altLang="it-CH" sz="1600" b="1"/>
          </a:p>
          <a:p>
            <a:pPr eaLnBrk="1" hangingPunct="1">
              <a:spcBef>
                <a:spcPct val="0"/>
              </a:spcBef>
              <a:buFontTx/>
              <a:buNone/>
            </a:pPr>
            <a:r>
              <a:rPr lang="it-CH" altLang="it-CH" sz="1600" b="1"/>
              <a:t>Sociologia: l’accelerazione della storia (Engels)</a:t>
            </a:r>
          </a:p>
          <a:p>
            <a:pPr eaLnBrk="1" hangingPunct="1">
              <a:spcBef>
                <a:spcPct val="0"/>
              </a:spcBef>
              <a:buFontTx/>
              <a:buNone/>
            </a:pPr>
            <a:endParaRPr lang="it-CH" altLang="it-CH" sz="1600" b="1"/>
          </a:p>
          <a:p>
            <a:pPr eaLnBrk="1" hangingPunct="1">
              <a:spcBef>
                <a:spcPct val="0"/>
              </a:spcBef>
              <a:buFontTx/>
              <a:buNone/>
            </a:pPr>
            <a:endParaRPr lang="it-CH" altLang="it-CH" sz="1600" b="1"/>
          </a:p>
          <a:p>
            <a:pPr eaLnBrk="1" hangingPunct="1">
              <a:spcBef>
                <a:spcPct val="0"/>
              </a:spcBef>
              <a:buFontTx/>
              <a:buNone/>
            </a:pPr>
            <a:endParaRPr lang="it-CH" altLang="it-CH" sz="1600" b="1"/>
          </a:p>
          <a:p>
            <a:pPr eaLnBrk="1" hangingPunct="1">
              <a:spcBef>
                <a:spcPct val="0"/>
              </a:spcBef>
              <a:buFontTx/>
              <a:buNone/>
            </a:pPr>
            <a:r>
              <a:rPr lang="it-CH" altLang="it-CH" sz="1600" b="1"/>
              <a:t>Bibliografia</a:t>
            </a:r>
          </a:p>
        </p:txBody>
      </p:sp>
    </p:spTree>
  </p:cSld>
  <p:clrMapOvr>
    <a:masterClrMapping/>
  </p:clrMapOvr>
  <p:transition spd="slow"/>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Connettore 1 26">
            <a:extLst>
              <a:ext uri="{FF2B5EF4-FFF2-40B4-BE49-F238E27FC236}">
                <a16:creationId xmlns:a16="http://schemas.microsoft.com/office/drawing/2014/main" id="{6E408F33-185D-7372-77DF-601AAE4E5AC7}"/>
              </a:ext>
            </a:extLst>
          </p:cNvPr>
          <p:cNvCxnSpPr/>
          <p:nvPr/>
        </p:nvCxnSpPr>
        <p:spPr>
          <a:xfrm>
            <a:off x="5711825" y="0"/>
            <a:ext cx="0" cy="115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162AD2CA-744E-53BD-2EC1-1E2D9D7C704A}"/>
              </a:ext>
            </a:extLst>
          </p:cNvPr>
          <p:cNvCxnSpPr/>
          <p:nvPr/>
        </p:nvCxnSpPr>
        <p:spPr>
          <a:xfrm>
            <a:off x="5711825" y="0"/>
            <a:ext cx="0" cy="6858000"/>
          </a:xfrm>
          <a:prstGeom prst="line">
            <a:avLst/>
          </a:prstGeom>
        </p:spPr>
        <p:style>
          <a:lnRef idx="1">
            <a:schemeClr val="accent1"/>
          </a:lnRef>
          <a:fillRef idx="0">
            <a:schemeClr val="accent1"/>
          </a:fillRef>
          <a:effectRef idx="0">
            <a:schemeClr val="accent1"/>
          </a:effectRef>
          <a:fontRef idx="minor">
            <a:schemeClr val="tx1"/>
          </a:fontRef>
        </p:style>
      </p:cxnSp>
      <p:pic>
        <p:nvPicPr>
          <p:cNvPr id="687108" name="Picture 4">
            <a:extLst>
              <a:ext uri="{FF2B5EF4-FFF2-40B4-BE49-F238E27FC236}">
                <a16:creationId xmlns:a16="http://schemas.microsoft.com/office/drawing/2014/main" id="{CA4F4FE9-A3E6-1451-B03B-5E0C5302C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5849938"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ttangolo 30">
            <a:extLst>
              <a:ext uri="{FF2B5EF4-FFF2-40B4-BE49-F238E27FC236}">
                <a16:creationId xmlns:a16="http://schemas.microsoft.com/office/drawing/2014/main" id="{C6772352-4CDF-9DBA-9395-519A5162E243}"/>
              </a:ext>
            </a:extLst>
          </p:cNvPr>
          <p:cNvSpPr/>
          <p:nvPr/>
        </p:nvSpPr>
        <p:spPr>
          <a:xfrm>
            <a:off x="5711825" y="0"/>
            <a:ext cx="3432175"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sp>
        <p:nvSpPr>
          <p:cNvPr id="687110" name="CasellaDiTesto 21">
            <a:extLst>
              <a:ext uri="{FF2B5EF4-FFF2-40B4-BE49-F238E27FC236}">
                <a16:creationId xmlns:a16="http://schemas.microsoft.com/office/drawing/2014/main" id="{3A31F9CE-002A-11FB-40E5-9BD7F0F30D64}"/>
              </a:ext>
            </a:extLst>
          </p:cNvPr>
          <p:cNvSpPr txBox="1">
            <a:spLocks noChangeArrowheads="1"/>
          </p:cNvSpPr>
          <p:nvPr/>
        </p:nvSpPr>
        <p:spPr bwMode="auto">
          <a:xfrm>
            <a:off x="6419850" y="1663700"/>
            <a:ext cx="2089150" cy="1169988"/>
          </a:xfrm>
          <a:prstGeom prst="rect">
            <a:avLst/>
          </a:prstGeom>
          <a:solidFill>
            <a:schemeClr val="bg1"/>
          </a:solidFill>
          <a:ln w="28575">
            <a:solidFill>
              <a:schemeClr val="accent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it-CH" sz="1000" b="1">
                <a:solidFill>
                  <a:srgbClr val="000000"/>
                </a:solidFill>
                <a:latin typeface="Arial" panose="020B0604020202020204" pitchFamily="34" charset="0"/>
              </a:rPr>
              <a:t>Nella scala qui accanto i bisogni umani sono ordinati in base alla loro urgenza, o in funzione di quanto tempo un essere umano può resistere senza soddisfare un singolo bisogno. </a:t>
            </a:r>
            <a:endParaRPr lang="it-CH" altLang="it-CH" sz="1000" b="1">
              <a:solidFill>
                <a:srgbClr val="000000"/>
              </a:solidFill>
              <a:latin typeface="Arial" panose="020B0604020202020204" pitchFamily="34" charset="0"/>
            </a:endParaRPr>
          </a:p>
        </p:txBody>
      </p:sp>
      <p:sp>
        <p:nvSpPr>
          <p:cNvPr id="687111" name="CasellaDiTesto 23">
            <a:extLst>
              <a:ext uri="{FF2B5EF4-FFF2-40B4-BE49-F238E27FC236}">
                <a16:creationId xmlns:a16="http://schemas.microsoft.com/office/drawing/2014/main" id="{58A7CEE8-C150-4FFD-EA22-77342B155503}"/>
              </a:ext>
            </a:extLst>
          </p:cNvPr>
          <p:cNvSpPr txBox="1">
            <a:spLocks noChangeArrowheads="1"/>
          </p:cNvSpPr>
          <p:nvPr/>
        </p:nvSpPr>
        <p:spPr bwMode="auto">
          <a:xfrm>
            <a:off x="6407150" y="260350"/>
            <a:ext cx="2089150" cy="1216025"/>
          </a:xfrm>
          <a:prstGeom prst="rect">
            <a:avLst/>
          </a:prstGeom>
          <a:solidFill>
            <a:schemeClr val="bg1"/>
          </a:solidFill>
          <a:ln w="28575">
            <a:solidFill>
              <a:schemeClr val="accent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it-CH" sz="1100" b="1">
                <a:solidFill>
                  <a:srgbClr val="000000"/>
                </a:solidFill>
                <a:latin typeface="Arial" panose="020B0604020202020204" pitchFamily="34" charset="0"/>
              </a:rPr>
              <a:t>L’essere umano è dominato dai suoi bisogni e dalla necessità di soddisfarli.</a:t>
            </a:r>
          </a:p>
          <a:p>
            <a:pPr eaLnBrk="1" hangingPunct="1">
              <a:spcBef>
                <a:spcPct val="0"/>
              </a:spcBef>
              <a:buFontTx/>
              <a:buNone/>
            </a:pPr>
            <a:r>
              <a:rPr lang="fr-FR" altLang="it-CH" sz="1000" b="1">
                <a:solidFill>
                  <a:srgbClr val="000000"/>
                </a:solidFill>
                <a:latin typeface="Arial" panose="020B0604020202020204" pitchFamily="34" charset="0"/>
              </a:rPr>
              <a:t>Il desiderio di soddisfare i propri bisogni è la motivazione, motore di ogni agire umano razionale. </a:t>
            </a:r>
            <a:endParaRPr lang="it-CH" altLang="it-CH" sz="1000" b="1">
              <a:solidFill>
                <a:srgbClr val="000000"/>
              </a:solidFill>
              <a:latin typeface="Arial" panose="020B0604020202020204" pitchFamily="34" charset="0"/>
            </a:endParaRPr>
          </a:p>
        </p:txBody>
      </p:sp>
      <p:sp>
        <p:nvSpPr>
          <p:cNvPr id="687112" name="CasellaDiTesto 24">
            <a:extLst>
              <a:ext uri="{FF2B5EF4-FFF2-40B4-BE49-F238E27FC236}">
                <a16:creationId xmlns:a16="http://schemas.microsoft.com/office/drawing/2014/main" id="{4F2CC8CB-39DB-BA6F-ABF0-FCC1D9BC083B}"/>
              </a:ext>
            </a:extLst>
          </p:cNvPr>
          <p:cNvSpPr txBox="1">
            <a:spLocks noChangeArrowheads="1"/>
          </p:cNvSpPr>
          <p:nvPr/>
        </p:nvSpPr>
        <p:spPr bwMode="auto">
          <a:xfrm>
            <a:off x="6434138" y="2997200"/>
            <a:ext cx="2062162" cy="1323975"/>
          </a:xfrm>
          <a:prstGeom prst="rect">
            <a:avLst/>
          </a:prstGeom>
          <a:solidFill>
            <a:schemeClr val="bg1"/>
          </a:solidFill>
          <a:ln w="28575">
            <a:solidFill>
              <a:schemeClr val="accent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it-CH" sz="1000" b="1">
                <a:solidFill>
                  <a:srgbClr val="000000"/>
                </a:solidFill>
                <a:latin typeface="Arial" panose="020B0604020202020204" pitchFamily="34" charset="0"/>
              </a:rPr>
              <a:t>L’impossibilità di soddisfare i bisogni primari conduce alla morte.</a:t>
            </a:r>
          </a:p>
          <a:p>
            <a:pPr eaLnBrk="1" hangingPunct="1">
              <a:spcBef>
                <a:spcPct val="0"/>
              </a:spcBef>
              <a:buFontTx/>
              <a:buNone/>
            </a:pPr>
            <a:r>
              <a:rPr lang="fr-FR" altLang="it-CH" sz="1000" b="1">
                <a:solidFill>
                  <a:srgbClr val="000000"/>
                </a:solidFill>
                <a:latin typeface="Arial" panose="020B0604020202020204" pitchFamily="34" charset="0"/>
              </a:rPr>
              <a:t>L’impossibilità di soddisfare i bisogni secondari crea frustrazione, la depressione nervosa, dei complessi, l‘esaurimento, il suicidio.</a:t>
            </a:r>
            <a:endParaRPr lang="it-CH" altLang="it-CH" sz="1000" b="1">
              <a:solidFill>
                <a:srgbClr val="000000"/>
              </a:solidFill>
              <a:latin typeface="Arial" panose="020B0604020202020204" pitchFamily="34" charset="0"/>
            </a:endParaRPr>
          </a:p>
        </p:txBody>
      </p:sp>
      <p:sp>
        <p:nvSpPr>
          <p:cNvPr id="687113" name="CasellaDiTesto 25">
            <a:extLst>
              <a:ext uri="{FF2B5EF4-FFF2-40B4-BE49-F238E27FC236}">
                <a16:creationId xmlns:a16="http://schemas.microsoft.com/office/drawing/2014/main" id="{35C9FA8E-E008-951D-D2DF-DF5EC33FD5FA}"/>
              </a:ext>
            </a:extLst>
          </p:cNvPr>
          <p:cNvSpPr txBox="1">
            <a:spLocks noChangeArrowheads="1"/>
          </p:cNvSpPr>
          <p:nvPr/>
        </p:nvSpPr>
        <p:spPr bwMode="auto">
          <a:xfrm>
            <a:off x="6434138" y="4437063"/>
            <a:ext cx="2087562" cy="1323975"/>
          </a:xfrm>
          <a:prstGeom prst="rect">
            <a:avLst/>
          </a:prstGeom>
          <a:solidFill>
            <a:schemeClr val="bg1"/>
          </a:solidFill>
          <a:ln w="28575">
            <a:solidFill>
              <a:schemeClr val="accent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it-CH" sz="1000" b="1">
                <a:solidFill>
                  <a:srgbClr val="000000"/>
                </a:solidFill>
                <a:latin typeface="Arial" panose="020B0604020202020204" pitchFamily="34" charset="0"/>
              </a:rPr>
              <a:t>Più grande è il numero di bisogni soddisfatti e più grande è la felicità, tuttavia transitoria. </a:t>
            </a:r>
          </a:p>
          <a:p>
            <a:pPr eaLnBrk="1" hangingPunct="1">
              <a:spcBef>
                <a:spcPct val="0"/>
              </a:spcBef>
              <a:buFontTx/>
              <a:buNone/>
            </a:pPr>
            <a:r>
              <a:rPr lang="fr-FR" altLang="it-CH" sz="1000" b="1">
                <a:solidFill>
                  <a:srgbClr val="000000"/>
                </a:solidFill>
                <a:latin typeface="Arial" panose="020B0604020202020204" pitchFamily="34" charset="0"/>
              </a:rPr>
              <a:t>La libertà è la possibilità (teorica) di decidere autonomamente dove, quando e come soddisfare i bisogni.</a:t>
            </a:r>
            <a:endParaRPr lang="it-CH" altLang="it-CH" sz="1000" b="1">
              <a:solidFill>
                <a:srgbClr val="000000"/>
              </a:solidFill>
              <a:latin typeface="Arial" panose="020B0604020202020204" pitchFamily="34" charset="0"/>
            </a:endParaRPr>
          </a:p>
        </p:txBody>
      </p:sp>
      <p:sp>
        <p:nvSpPr>
          <p:cNvPr id="687114" name="CasellaDiTesto 32">
            <a:extLst>
              <a:ext uri="{FF2B5EF4-FFF2-40B4-BE49-F238E27FC236}">
                <a16:creationId xmlns:a16="http://schemas.microsoft.com/office/drawing/2014/main" id="{6A9E9334-0285-9704-D2A6-766B5CD16E87}"/>
              </a:ext>
            </a:extLst>
          </p:cNvPr>
          <p:cNvSpPr txBox="1">
            <a:spLocks noChangeArrowheads="1"/>
          </p:cNvSpPr>
          <p:nvPr/>
        </p:nvSpPr>
        <p:spPr bwMode="auto">
          <a:xfrm>
            <a:off x="6430963" y="5853113"/>
            <a:ext cx="2089150" cy="708025"/>
          </a:xfrm>
          <a:prstGeom prst="rect">
            <a:avLst/>
          </a:prstGeom>
          <a:solidFill>
            <a:schemeClr val="bg1"/>
          </a:solidFill>
          <a:ln w="28575">
            <a:solidFill>
              <a:schemeClr val="accent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Il diffuso materialismo odierno crea l’illusione che il soddisfa-cimento dei bisogni e la felicità si possano comprare.</a:t>
            </a:r>
          </a:p>
        </p:txBody>
      </p:sp>
      <p:sp>
        <p:nvSpPr>
          <p:cNvPr id="687115" name="CasellaDiTesto 2047">
            <a:extLst>
              <a:ext uri="{FF2B5EF4-FFF2-40B4-BE49-F238E27FC236}">
                <a16:creationId xmlns:a16="http://schemas.microsoft.com/office/drawing/2014/main" id="{BA8FFA9A-5422-ACC1-95E8-7EFC00B058CC}"/>
              </a:ext>
            </a:extLst>
          </p:cNvPr>
          <p:cNvSpPr txBox="1">
            <a:spLocks noChangeArrowheads="1"/>
          </p:cNvSpPr>
          <p:nvPr/>
        </p:nvSpPr>
        <p:spPr bwMode="auto">
          <a:xfrm>
            <a:off x="0" y="11113"/>
            <a:ext cx="2627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400">
                <a:solidFill>
                  <a:srgbClr val="000000"/>
                </a:solidFill>
              </a:rPr>
              <a:t>Psicologia sociale</a:t>
            </a:r>
          </a:p>
        </p:txBody>
      </p:sp>
      <p:sp>
        <p:nvSpPr>
          <p:cNvPr id="687116" name="Segnaposto numero diapositiva 1">
            <a:extLst>
              <a:ext uri="{FF2B5EF4-FFF2-40B4-BE49-F238E27FC236}">
                <a16:creationId xmlns:a16="http://schemas.microsoft.com/office/drawing/2014/main" id="{5C65E628-84C3-8D13-427F-7B7D5FFE510D}"/>
              </a:ext>
            </a:extLst>
          </p:cNvPr>
          <p:cNvSpPr>
            <a:spLocks noGrp="1"/>
          </p:cNvSpPr>
          <p:nvPr>
            <p:ph type="sldNum" sz="quarter" idx="12"/>
          </p:nvPr>
        </p:nvSpPr>
        <p:spPr bwMode="auto">
          <a:xfrm>
            <a:off x="6997700" y="646271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5BDAAC0-5970-42EC-A727-909C907591A6}" type="slidenum">
              <a:rPr lang="it-CH" altLang="en-US" sz="1200" b="1" smtClean="0"/>
              <a:pPr>
                <a:spcBef>
                  <a:spcPct val="0"/>
                </a:spcBef>
                <a:buFontTx/>
                <a:buNone/>
              </a:pPr>
              <a:t>277</a:t>
            </a:fld>
            <a:endParaRPr lang="it-CH" altLang="en-US" sz="1200" b="1"/>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8134C8C9-C620-6571-E260-2EBA160B6DD6}"/>
              </a:ext>
            </a:extLst>
          </p:cNvPr>
          <p:cNvSpPr/>
          <p:nvPr/>
        </p:nvSpPr>
        <p:spPr>
          <a:xfrm>
            <a:off x="0" y="0"/>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sp>
        <p:nvSpPr>
          <p:cNvPr id="689155" name="CasellaDiTesto 7">
            <a:extLst>
              <a:ext uri="{FF2B5EF4-FFF2-40B4-BE49-F238E27FC236}">
                <a16:creationId xmlns:a16="http://schemas.microsoft.com/office/drawing/2014/main" id="{2042F43F-7734-16EC-4FF7-C914D92D0BE9}"/>
              </a:ext>
            </a:extLst>
          </p:cNvPr>
          <p:cNvSpPr txBox="1">
            <a:spLocks noChangeArrowheads="1"/>
          </p:cNvSpPr>
          <p:nvPr/>
        </p:nvSpPr>
        <p:spPr bwMode="auto">
          <a:xfrm>
            <a:off x="0" y="1588"/>
            <a:ext cx="1908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Tipologia</a:t>
            </a:r>
          </a:p>
        </p:txBody>
      </p:sp>
      <p:sp>
        <p:nvSpPr>
          <p:cNvPr id="2" name="Rettangolo 1">
            <a:extLst>
              <a:ext uri="{FF2B5EF4-FFF2-40B4-BE49-F238E27FC236}">
                <a16:creationId xmlns:a16="http://schemas.microsoft.com/office/drawing/2014/main" id="{357F6928-3440-DDA0-646B-2B374BF1F411}"/>
              </a:ext>
            </a:extLst>
          </p:cNvPr>
          <p:cNvSpPr/>
          <p:nvPr/>
        </p:nvSpPr>
        <p:spPr>
          <a:xfrm>
            <a:off x="450850" y="692150"/>
            <a:ext cx="8224838" cy="5545138"/>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pic>
        <p:nvPicPr>
          <p:cNvPr id="689157" name="Picture 1">
            <a:extLst>
              <a:ext uri="{FF2B5EF4-FFF2-40B4-BE49-F238E27FC236}">
                <a16:creationId xmlns:a16="http://schemas.microsoft.com/office/drawing/2014/main" id="{F0767031-7EC0-F037-1945-1B1A7CB86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882650"/>
            <a:ext cx="48101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9158" name="CasellaDiTesto 1">
            <a:extLst>
              <a:ext uri="{FF2B5EF4-FFF2-40B4-BE49-F238E27FC236}">
                <a16:creationId xmlns:a16="http://schemas.microsoft.com/office/drawing/2014/main" id="{C8F08D84-F7BD-4976-F465-5B7B24872438}"/>
              </a:ext>
            </a:extLst>
          </p:cNvPr>
          <p:cNvSpPr txBox="1">
            <a:spLocks noChangeArrowheads="1"/>
          </p:cNvSpPr>
          <p:nvPr/>
        </p:nvSpPr>
        <p:spPr bwMode="auto">
          <a:xfrm>
            <a:off x="2716213" y="2422525"/>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u="sng">
                <a:solidFill>
                  <a:srgbClr val="000000"/>
                </a:solidFill>
                <a:latin typeface="Arial" panose="020B0604020202020204" pitchFamily="34" charset="0"/>
              </a:rPr>
              <a:t>Magro</a:t>
            </a:r>
            <a:endParaRPr lang="it-CH" altLang="it-CH" sz="1800" u="sng">
              <a:solidFill>
                <a:srgbClr val="000000"/>
              </a:solidFill>
              <a:latin typeface="Arial" panose="020B0604020202020204" pitchFamily="34" charset="0"/>
            </a:endParaRPr>
          </a:p>
        </p:txBody>
      </p:sp>
      <p:sp>
        <p:nvSpPr>
          <p:cNvPr id="689159" name="CasellaDiTesto 2">
            <a:extLst>
              <a:ext uri="{FF2B5EF4-FFF2-40B4-BE49-F238E27FC236}">
                <a16:creationId xmlns:a16="http://schemas.microsoft.com/office/drawing/2014/main" id="{7FBAED6A-A6AA-4279-FF68-69C48B982C1A}"/>
              </a:ext>
            </a:extLst>
          </p:cNvPr>
          <p:cNvSpPr txBox="1">
            <a:spLocks noChangeArrowheads="1"/>
          </p:cNvSpPr>
          <p:nvPr/>
        </p:nvSpPr>
        <p:spPr bwMode="auto">
          <a:xfrm>
            <a:off x="781050" y="2774950"/>
            <a:ext cx="7678738"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1885950" algn="l"/>
                <a:tab pos="43053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885950" algn="l"/>
                <a:tab pos="43053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885950" algn="l"/>
                <a:tab pos="43053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885950" algn="l"/>
                <a:tab pos="43053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885950" algn="l"/>
                <a:tab pos="43053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885950" algn="l"/>
                <a:tab pos="43053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885950" algn="l"/>
                <a:tab pos="43053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885950" algn="l"/>
                <a:tab pos="43053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885950" algn="l"/>
                <a:tab pos="4305300" algn="l"/>
              </a:tabLst>
              <a:defRPr sz="2000">
                <a:solidFill>
                  <a:schemeClr val="tx1"/>
                </a:solidFill>
                <a:latin typeface="Calibri" panose="020F0502020204030204" pitchFamily="34" charset="0"/>
              </a:defRPr>
            </a:lvl9pPr>
          </a:lstStyle>
          <a:p>
            <a:pPr eaLnBrk="1" hangingPunct="1">
              <a:spcBef>
                <a:spcPts val="600"/>
              </a:spcBef>
              <a:buFontTx/>
              <a:buNone/>
            </a:pPr>
            <a:r>
              <a:rPr lang="it-CH" altLang="it-CH" sz="1100">
                <a:solidFill>
                  <a:srgbClr val="000000"/>
                </a:solidFill>
                <a:latin typeface="Arial" panose="020B0604020202020204" pitchFamily="34" charset="0"/>
              </a:rPr>
              <a:t>Modo di vivere	idealista, vita superorganizzata	pratico, naturale, senza regole</a:t>
            </a:r>
          </a:p>
          <a:p>
            <a:pPr eaLnBrk="1" hangingPunct="1">
              <a:spcBef>
                <a:spcPts val="600"/>
              </a:spcBef>
              <a:buFontTx/>
              <a:buNone/>
            </a:pPr>
            <a:r>
              <a:rPr lang="it-CH" altLang="it-CH" sz="1100">
                <a:solidFill>
                  <a:srgbClr val="000000"/>
                </a:solidFill>
                <a:latin typeface="Arial" panose="020B0604020202020204" pitchFamily="34" charset="0"/>
              </a:rPr>
              <a:t>Ritmo di vita	ritmo proprio	si adatta alle circostanze e agli altri</a:t>
            </a:r>
          </a:p>
          <a:p>
            <a:pPr eaLnBrk="1" hangingPunct="1">
              <a:spcBef>
                <a:spcPts val="600"/>
              </a:spcBef>
              <a:buFontTx/>
              <a:buNone/>
            </a:pPr>
            <a:r>
              <a:rPr lang="it-CH" altLang="it-CH" sz="1100">
                <a:solidFill>
                  <a:srgbClr val="000000"/>
                </a:solidFill>
                <a:latin typeface="Arial" panose="020B0604020202020204" pitchFamily="34" charset="0"/>
              </a:rPr>
              <a:t>Modo di trattare 	secondo schemi fissi e preordinati	si adatta alla situazione</a:t>
            </a:r>
          </a:p>
          <a:p>
            <a:pPr eaLnBrk="1" hangingPunct="1">
              <a:spcBef>
                <a:spcPct val="0"/>
              </a:spcBef>
              <a:buFontTx/>
              <a:buNone/>
            </a:pPr>
            <a:r>
              <a:rPr lang="it-CH" altLang="it-CH" sz="1100">
                <a:solidFill>
                  <a:srgbClr val="000000"/>
                </a:solidFill>
                <a:latin typeface="Arial" panose="020B0604020202020204" pitchFamily="34" charset="0"/>
              </a:rPr>
              <a:t>e di comportarsi </a:t>
            </a:r>
          </a:p>
          <a:p>
            <a:pPr eaLnBrk="1" hangingPunct="1">
              <a:spcBef>
                <a:spcPts val="600"/>
              </a:spcBef>
              <a:buFontTx/>
              <a:buNone/>
            </a:pPr>
            <a:r>
              <a:rPr lang="it-CH" altLang="it-CH" sz="1100">
                <a:solidFill>
                  <a:srgbClr val="000000"/>
                </a:solidFill>
                <a:latin typeface="Arial" panose="020B0604020202020204" pitchFamily="34" charset="0"/>
              </a:rPr>
              <a:t>Modo di interpretare le cose	secondo la forma	secondo il colore</a:t>
            </a:r>
          </a:p>
          <a:p>
            <a:pPr eaLnBrk="1" hangingPunct="1">
              <a:spcBef>
                <a:spcPts val="600"/>
              </a:spcBef>
              <a:buFontTx/>
              <a:buNone/>
            </a:pPr>
            <a:r>
              <a:rPr lang="it-CH" altLang="it-CH" sz="1100">
                <a:solidFill>
                  <a:srgbClr val="000000"/>
                </a:solidFill>
                <a:latin typeface="Arial" panose="020B0604020202020204" pitchFamily="34" charset="0"/>
              </a:rPr>
              <a:t>Attenzione, concentrazione	difficilmente distraibile, si 	facilmente distraibile, molte attività parallele</a:t>
            </a:r>
          </a:p>
          <a:p>
            <a:pPr eaLnBrk="1" hangingPunct="1">
              <a:spcBef>
                <a:spcPct val="0"/>
              </a:spcBef>
              <a:buFontTx/>
              <a:buNone/>
            </a:pPr>
            <a:r>
              <a:rPr lang="it-CH" altLang="it-CH" sz="1100">
                <a:solidFill>
                  <a:srgbClr val="000000"/>
                </a:solidFill>
                <a:latin typeface="Arial" panose="020B0604020202020204" pitchFamily="34" charset="0"/>
              </a:rPr>
              <a:t>	concentra su una sola attività	</a:t>
            </a:r>
          </a:p>
          <a:p>
            <a:pPr eaLnBrk="1" hangingPunct="1">
              <a:spcBef>
                <a:spcPts val="600"/>
              </a:spcBef>
              <a:buFontTx/>
              <a:buNone/>
            </a:pPr>
            <a:r>
              <a:rPr lang="it-CH" altLang="it-CH" sz="1100">
                <a:solidFill>
                  <a:srgbClr val="000000"/>
                </a:solidFill>
                <a:latin typeface="Arial" panose="020B0604020202020204" pitchFamily="34" charset="0"/>
              </a:rPr>
              <a:t>Sensibilità	grande, difficilmente conciliabile	piccola, concilia facilmente</a:t>
            </a:r>
          </a:p>
          <a:p>
            <a:pPr eaLnBrk="1" hangingPunct="1">
              <a:spcBef>
                <a:spcPts val="600"/>
              </a:spcBef>
              <a:buFontTx/>
              <a:buNone/>
            </a:pPr>
            <a:r>
              <a:rPr lang="it-CH" altLang="it-CH" sz="1100">
                <a:solidFill>
                  <a:srgbClr val="000000"/>
                </a:solidFill>
                <a:latin typeface="Arial" panose="020B0604020202020204" pitchFamily="34" charset="0"/>
              </a:rPr>
              <a:t>Rapporti con gli altri	distaccato, freddo 	facilità di contatto,                                                               	 (pochi amici ma buoni)	grande calore umano ma superficiale</a:t>
            </a:r>
          </a:p>
          <a:p>
            <a:pPr eaLnBrk="1" hangingPunct="1">
              <a:spcBef>
                <a:spcPts val="600"/>
              </a:spcBef>
              <a:buFontTx/>
              <a:buNone/>
            </a:pPr>
            <a:r>
              <a:rPr lang="it-CH" altLang="it-CH" sz="1100">
                <a:solidFill>
                  <a:srgbClr val="000000"/>
                </a:solidFill>
                <a:latin typeface="Arial" panose="020B0604020202020204" pitchFamily="34" charset="0"/>
              </a:rPr>
              <a:t>Ritmo personale	veloce	lento</a:t>
            </a:r>
          </a:p>
          <a:p>
            <a:pPr eaLnBrk="1" hangingPunct="1">
              <a:spcBef>
                <a:spcPts val="600"/>
              </a:spcBef>
              <a:buFontTx/>
              <a:buNone/>
            </a:pPr>
            <a:r>
              <a:rPr lang="it-CH" altLang="it-CH" sz="1100">
                <a:solidFill>
                  <a:srgbClr val="000000"/>
                </a:solidFill>
                <a:latin typeface="Arial" panose="020B0604020202020204" pitchFamily="34" charset="0"/>
              </a:rPr>
              <a:t>Stanchezza	improvvisa	graduale</a:t>
            </a:r>
          </a:p>
          <a:p>
            <a:pPr eaLnBrk="1" hangingPunct="1">
              <a:spcBef>
                <a:spcPts val="600"/>
              </a:spcBef>
              <a:buFontTx/>
              <a:buNone/>
            </a:pPr>
            <a:r>
              <a:rPr lang="it-CH" altLang="it-CH" sz="1100" b="1">
                <a:solidFill>
                  <a:srgbClr val="000000"/>
                </a:solidFill>
                <a:latin typeface="Arial" panose="020B0604020202020204" pitchFamily="34" charset="0"/>
              </a:rPr>
              <a:t>Filosofia, politica	razionalista	pragmatico</a:t>
            </a:r>
          </a:p>
          <a:p>
            <a:pPr eaLnBrk="1" hangingPunct="1">
              <a:spcBef>
                <a:spcPts val="600"/>
              </a:spcBef>
              <a:buFontTx/>
              <a:buNone/>
            </a:pPr>
            <a:r>
              <a:rPr lang="it-CH" altLang="it-CH" sz="1100">
                <a:solidFill>
                  <a:srgbClr val="000000"/>
                </a:solidFill>
                <a:latin typeface="Arial" panose="020B0604020202020204" pitchFamily="34" charset="0"/>
              </a:rPr>
              <a:t>Forma estrema (casi clinici)</a:t>
            </a:r>
            <a:r>
              <a:rPr lang="it-CH" altLang="it-CH" sz="1100" b="1">
                <a:solidFill>
                  <a:srgbClr val="000000"/>
                </a:solidFill>
                <a:latin typeface="Arial" panose="020B0604020202020204" pitchFamily="34" charset="0"/>
              </a:rPr>
              <a:t>	</a:t>
            </a:r>
            <a:r>
              <a:rPr lang="it-CH" altLang="it-CH" sz="1100">
                <a:solidFill>
                  <a:srgbClr val="000000"/>
                </a:solidFill>
                <a:latin typeface="Arial" panose="020B0604020202020204" pitchFamily="34" charset="0"/>
              </a:rPr>
              <a:t>schizofrenico	nevrotico	</a:t>
            </a:r>
          </a:p>
        </p:txBody>
      </p:sp>
      <p:sp>
        <p:nvSpPr>
          <p:cNvPr id="689160" name="CasellaDiTesto 3">
            <a:extLst>
              <a:ext uri="{FF2B5EF4-FFF2-40B4-BE49-F238E27FC236}">
                <a16:creationId xmlns:a16="http://schemas.microsoft.com/office/drawing/2014/main" id="{C04E2971-CA1F-3DE7-C20D-18187DFDE599}"/>
              </a:ext>
            </a:extLst>
          </p:cNvPr>
          <p:cNvSpPr txBox="1">
            <a:spLocks noChangeArrowheads="1"/>
          </p:cNvSpPr>
          <p:nvPr/>
        </p:nvSpPr>
        <p:spPr bwMode="auto">
          <a:xfrm>
            <a:off x="5078413" y="2422525"/>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u="sng">
                <a:solidFill>
                  <a:srgbClr val="000000"/>
                </a:solidFill>
                <a:latin typeface="Arial" panose="020B0604020202020204" pitchFamily="34" charset="0"/>
              </a:rPr>
              <a:t>Grasso</a:t>
            </a:r>
          </a:p>
        </p:txBody>
      </p:sp>
      <p:sp>
        <p:nvSpPr>
          <p:cNvPr id="689161" name="CasellaDiTesto 4">
            <a:extLst>
              <a:ext uri="{FF2B5EF4-FFF2-40B4-BE49-F238E27FC236}">
                <a16:creationId xmlns:a16="http://schemas.microsoft.com/office/drawing/2014/main" id="{408C4AC7-6948-7C6C-D284-B06E7FBAA5F5}"/>
              </a:ext>
            </a:extLst>
          </p:cNvPr>
          <p:cNvSpPr txBox="1">
            <a:spLocks noChangeArrowheads="1"/>
          </p:cNvSpPr>
          <p:nvPr/>
        </p:nvSpPr>
        <p:spPr bwMode="auto">
          <a:xfrm>
            <a:off x="1204913" y="1600200"/>
            <a:ext cx="1223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a:solidFill>
                  <a:srgbClr val="000000"/>
                </a:solidFill>
              </a:rPr>
              <a:t>Introverso</a:t>
            </a:r>
          </a:p>
        </p:txBody>
      </p:sp>
      <p:sp>
        <p:nvSpPr>
          <p:cNvPr id="689162" name="CasellaDiTesto 5">
            <a:extLst>
              <a:ext uri="{FF2B5EF4-FFF2-40B4-BE49-F238E27FC236}">
                <a16:creationId xmlns:a16="http://schemas.microsoft.com/office/drawing/2014/main" id="{2C4407D9-E353-6254-31C1-87247E43EF7B}"/>
              </a:ext>
            </a:extLst>
          </p:cNvPr>
          <p:cNvSpPr txBox="1">
            <a:spLocks noChangeArrowheads="1"/>
          </p:cNvSpPr>
          <p:nvPr/>
        </p:nvSpPr>
        <p:spPr bwMode="auto">
          <a:xfrm>
            <a:off x="7164388" y="1600200"/>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a:solidFill>
                  <a:srgbClr val="000000"/>
                </a:solidFill>
              </a:rPr>
              <a:t>Estroverso</a:t>
            </a:r>
          </a:p>
        </p:txBody>
      </p:sp>
      <p:sp>
        <p:nvSpPr>
          <p:cNvPr id="689163" name="CasellaDiTesto 6">
            <a:extLst>
              <a:ext uri="{FF2B5EF4-FFF2-40B4-BE49-F238E27FC236}">
                <a16:creationId xmlns:a16="http://schemas.microsoft.com/office/drawing/2014/main" id="{EDB53EF8-CD71-470A-A838-B656EF82D408}"/>
              </a:ext>
            </a:extLst>
          </p:cNvPr>
          <p:cNvSpPr txBox="1">
            <a:spLocks noChangeArrowheads="1"/>
          </p:cNvSpPr>
          <p:nvPr/>
        </p:nvSpPr>
        <p:spPr bwMode="auto">
          <a:xfrm>
            <a:off x="795338" y="2514600"/>
            <a:ext cx="9620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100" b="1">
                <a:solidFill>
                  <a:srgbClr val="000000"/>
                </a:solidFill>
                <a:latin typeface="Arial" panose="020B0604020202020204" pitchFamily="34" charset="0"/>
              </a:rPr>
              <a:t>Tendenze</a:t>
            </a:r>
          </a:p>
        </p:txBody>
      </p:sp>
      <p:sp>
        <p:nvSpPr>
          <p:cNvPr id="689164" name="Segnaposto numero diapositiva 3">
            <a:extLst>
              <a:ext uri="{FF2B5EF4-FFF2-40B4-BE49-F238E27FC236}">
                <a16:creationId xmlns:a16="http://schemas.microsoft.com/office/drawing/2014/main" id="{6B04AFA7-ABFA-8AC4-EED9-AC18B2AB1BD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92E811D-CD13-47FF-9CC1-2D6E6703E00B}" type="slidenum">
              <a:rPr lang="it-CH" altLang="en-US" sz="1200" b="1" smtClean="0"/>
              <a:pPr>
                <a:spcBef>
                  <a:spcPct val="0"/>
                </a:spcBef>
                <a:buFontTx/>
                <a:buNone/>
              </a:pPr>
              <a:t>278</a:t>
            </a:fld>
            <a:endParaRPr lang="it-CH" altLang="en-US" sz="1200" b="1"/>
          </a:p>
        </p:txBody>
      </p:sp>
      <p:sp>
        <p:nvSpPr>
          <p:cNvPr id="689165" name="CasellaDiTesto 4">
            <a:extLst>
              <a:ext uri="{FF2B5EF4-FFF2-40B4-BE49-F238E27FC236}">
                <a16:creationId xmlns:a16="http://schemas.microsoft.com/office/drawing/2014/main" id="{A56E1B53-23BA-E624-12D8-40AE50CECBB1}"/>
              </a:ext>
            </a:extLst>
          </p:cNvPr>
          <p:cNvSpPr txBox="1">
            <a:spLocks noChangeArrowheads="1"/>
          </p:cNvSpPr>
          <p:nvPr/>
        </p:nvSpPr>
        <p:spPr bwMode="auto">
          <a:xfrm>
            <a:off x="1652588" y="6248400"/>
            <a:ext cx="5838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1400" b="1">
                <a:latin typeface="Arial" panose="020B0604020202020204" pitchFamily="34" charset="0"/>
              </a:rPr>
              <a:t>Attenzione: questa teoria è confutata da alcuni ricercatori moderni</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21">
            <a:extLst>
              <a:ext uri="{FF2B5EF4-FFF2-40B4-BE49-F238E27FC236}">
                <a16:creationId xmlns:a16="http://schemas.microsoft.com/office/drawing/2014/main" id="{BC4458A7-BAFF-287A-DEDE-56A9B1748936}"/>
              </a:ext>
            </a:extLst>
          </p:cNvPr>
          <p:cNvSpPr/>
          <p:nvPr/>
        </p:nvSpPr>
        <p:spPr>
          <a:xfrm>
            <a:off x="0" y="0"/>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sp>
        <p:nvSpPr>
          <p:cNvPr id="9" name="Rettangolo 8">
            <a:extLst>
              <a:ext uri="{FF2B5EF4-FFF2-40B4-BE49-F238E27FC236}">
                <a16:creationId xmlns:a16="http://schemas.microsoft.com/office/drawing/2014/main" id="{F416E1AC-3ADD-F698-0EFD-A99BC97220C2}"/>
              </a:ext>
            </a:extLst>
          </p:cNvPr>
          <p:cNvSpPr/>
          <p:nvPr/>
        </p:nvSpPr>
        <p:spPr>
          <a:xfrm>
            <a:off x="352425" y="504825"/>
            <a:ext cx="8339138" cy="339725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srgbClr val="FF0000"/>
              </a:solidFill>
            </a:endParaRPr>
          </a:p>
        </p:txBody>
      </p:sp>
      <p:pic>
        <p:nvPicPr>
          <p:cNvPr id="691204" name="Picture 2">
            <a:extLst>
              <a:ext uri="{FF2B5EF4-FFF2-40B4-BE49-F238E27FC236}">
                <a16:creationId xmlns:a16="http://schemas.microsoft.com/office/drawing/2014/main" id="{9174A9AD-7A62-BC51-3635-5C778A018E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165" b="14264"/>
          <a:stretch>
            <a:fillRect/>
          </a:stretch>
        </p:blipFill>
        <p:spPr bwMode="auto">
          <a:xfrm>
            <a:off x="984250" y="620713"/>
            <a:ext cx="7627938"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1205" name="CasellaDiTesto 7">
            <a:extLst>
              <a:ext uri="{FF2B5EF4-FFF2-40B4-BE49-F238E27FC236}">
                <a16:creationId xmlns:a16="http://schemas.microsoft.com/office/drawing/2014/main" id="{F6DC0B29-B604-A380-7032-B38D5BB9301C}"/>
              </a:ext>
            </a:extLst>
          </p:cNvPr>
          <p:cNvSpPr txBox="1">
            <a:spLocks noChangeArrowheads="1"/>
          </p:cNvSpPr>
          <p:nvPr/>
        </p:nvSpPr>
        <p:spPr bwMode="auto">
          <a:xfrm>
            <a:off x="11113" y="0"/>
            <a:ext cx="2124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Sociologia</a:t>
            </a:r>
          </a:p>
        </p:txBody>
      </p:sp>
      <p:sp>
        <p:nvSpPr>
          <p:cNvPr id="691206" name="CasellaDiTesto 1">
            <a:extLst>
              <a:ext uri="{FF2B5EF4-FFF2-40B4-BE49-F238E27FC236}">
                <a16:creationId xmlns:a16="http://schemas.microsoft.com/office/drawing/2014/main" id="{0DE266ED-A729-2A45-7AE0-5723FBC87393}"/>
              </a:ext>
            </a:extLst>
          </p:cNvPr>
          <p:cNvSpPr txBox="1">
            <a:spLocks noChangeArrowheads="1"/>
          </p:cNvSpPr>
          <p:nvPr/>
        </p:nvSpPr>
        <p:spPr bwMode="auto">
          <a:xfrm rot="-120000">
            <a:off x="2559050" y="2943225"/>
            <a:ext cx="14303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SOCIETÀ PRIMITIVA</a:t>
            </a:r>
          </a:p>
        </p:txBody>
      </p:sp>
      <p:sp>
        <p:nvSpPr>
          <p:cNvPr id="3" name="CasellaDiTesto 2">
            <a:extLst>
              <a:ext uri="{FF2B5EF4-FFF2-40B4-BE49-F238E27FC236}">
                <a16:creationId xmlns:a16="http://schemas.microsoft.com/office/drawing/2014/main" id="{E6F08CF7-1C11-2FD6-70A0-49B35E5B1E62}"/>
              </a:ext>
            </a:extLst>
          </p:cNvPr>
          <p:cNvSpPr txBox="1"/>
          <p:nvPr/>
        </p:nvSpPr>
        <p:spPr>
          <a:xfrm rot="16200000">
            <a:off x="354806" y="1704182"/>
            <a:ext cx="2173287" cy="254000"/>
          </a:xfrm>
          <a:prstGeom prst="rect">
            <a:avLst/>
          </a:prstGeom>
          <a:noFill/>
        </p:spPr>
        <p:txBody>
          <a:bodyPr>
            <a:spAutoFit/>
          </a:bodyPr>
          <a:lstStyle/>
          <a:p>
            <a:pPr eaLnBrk="1" hangingPunct="1">
              <a:defRPr/>
            </a:pPr>
            <a:r>
              <a:rPr lang="it-CH" sz="1050" b="1" spc="20" dirty="0">
                <a:solidFill>
                  <a:prstClr val="black"/>
                </a:solidFill>
              </a:rPr>
              <a:t>EVOLUZIONE -  PROGRESSO</a:t>
            </a:r>
          </a:p>
        </p:txBody>
      </p:sp>
      <p:pic>
        <p:nvPicPr>
          <p:cNvPr id="691208" name="Picture 6">
            <a:extLst>
              <a:ext uri="{FF2B5EF4-FFF2-40B4-BE49-F238E27FC236}">
                <a16:creationId xmlns:a16="http://schemas.microsoft.com/office/drawing/2014/main" id="{2F8251E6-DF22-BEB6-4168-FB3E3BDE8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5" y="2949575"/>
            <a:ext cx="120808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1209" name="CasellaDiTesto 9">
            <a:extLst>
              <a:ext uri="{FF2B5EF4-FFF2-40B4-BE49-F238E27FC236}">
                <a16:creationId xmlns:a16="http://schemas.microsoft.com/office/drawing/2014/main" id="{5866F0F0-3A49-576C-9FE4-0A40C59AF973}"/>
              </a:ext>
            </a:extLst>
          </p:cNvPr>
          <p:cNvSpPr txBox="1">
            <a:spLocks noChangeArrowheads="1"/>
          </p:cNvSpPr>
          <p:nvPr/>
        </p:nvSpPr>
        <p:spPr bwMode="auto">
          <a:xfrm>
            <a:off x="1473200" y="3509963"/>
            <a:ext cx="204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0</a:t>
            </a:r>
          </a:p>
        </p:txBody>
      </p:sp>
      <p:sp>
        <p:nvSpPr>
          <p:cNvPr id="691210" name="CasellaDiTesto 10">
            <a:extLst>
              <a:ext uri="{FF2B5EF4-FFF2-40B4-BE49-F238E27FC236}">
                <a16:creationId xmlns:a16="http://schemas.microsoft.com/office/drawing/2014/main" id="{09A65D22-9EAF-0175-4FB0-2D392C022069}"/>
              </a:ext>
            </a:extLst>
          </p:cNvPr>
          <p:cNvSpPr txBox="1">
            <a:spLocks noChangeArrowheads="1"/>
          </p:cNvSpPr>
          <p:nvPr/>
        </p:nvSpPr>
        <p:spPr bwMode="auto">
          <a:xfrm>
            <a:off x="2484438" y="3509963"/>
            <a:ext cx="43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20</a:t>
            </a:r>
          </a:p>
        </p:txBody>
      </p:sp>
      <p:sp>
        <p:nvSpPr>
          <p:cNvPr id="691211" name="CasellaDiTesto 11">
            <a:extLst>
              <a:ext uri="{FF2B5EF4-FFF2-40B4-BE49-F238E27FC236}">
                <a16:creationId xmlns:a16="http://schemas.microsoft.com/office/drawing/2014/main" id="{960E46D9-528B-99AB-73E7-32905D98FDC4}"/>
              </a:ext>
            </a:extLst>
          </p:cNvPr>
          <p:cNvSpPr txBox="1">
            <a:spLocks noChangeArrowheads="1"/>
          </p:cNvSpPr>
          <p:nvPr/>
        </p:nvSpPr>
        <p:spPr bwMode="auto">
          <a:xfrm>
            <a:off x="3492500" y="3530600"/>
            <a:ext cx="431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40</a:t>
            </a:r>
          </a:p>
        </p:txBody>
      </p:sp>
      <p:sp>
        <p:nvSpPr>
          <p:cNvPr id="691212" name="CasellaDiTesto 12">
            <a:extLst>
              <a:ext uri="{FF2B5EF4-FFF2-40B4-BE49-F238E27FC236}">
                <a16:creationId xmlns:a16="http://schemas.microsoft.com/office/drawing/2014/main" id="{2805115F-CA81-28D3-EAE2-E1495A0C8E4E}"/>
              </a:ext>
            </a:extLst>
          </p:cNvPr>
          <p:cNvSpPr txBox="1">
            <a:spLocks noChangeArrowheads="1"/>
          </p:cNvSpPr>
          <p:nvPr/>
        </p:nvSpPr>
        <p:spPr bwMode="auto">
          <a:xfrm>
            <a:off x="4581525" y="3532188"/>
            <a:ext cx="43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60</a:t>
            </a:r>
          </a:p>
        </p:txBody>
      </p:sp>
      <p:sp>
        <p:nvSpPr>
          <p:cNvPr id="691213" name="CasellaDiTesto 13">
            <a:extLst>
              <a:ext uri="{FF2B5EF4-FFF2-40B4-BE49-F238E27FC236}">
                <a16:creationId xmlns:a16="http://schemas.microsoft.com/office/drawing/2014/main" id="{8785D49C-1D61-79C2-37DF-7BA0F8CFB7C0}"/>
              </a:ext>
            </a:extLst>
          </p:cNvPr>
          <p:cNvSpPr txBox="1">
            <a:spLocks noChangeArrowheads="1"/>
          </p:cNvSpPr>
          <p:nvPr/>
        </p:nvSpPr>
        <p:spPr bwMode="auto">
          <a:xfrm>
            <a:off x="5695950" y="3532188"/>
            <a:ext cx="43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80</a:t>
            </a:r>
          </a:p>
        </p:txBody>
      </p:sp>
      <p:sp>
        <p:nvSpPr>
          <p:cNvPr id="691214" name="CasellaDiTesto 14">
            <a:extLst>
              <a:ext uri="{FF2B5EF4-FFF2-40B4-BE49-F238E27FC236}">
                <a16:creationId xmlns:a16="http://schemas.microsoft.com/office/drawing/2014/main" id="{B2FE6553-9B7D-BE03-3154-FD56AF5C9523}"/>
              </a:ext>
            </a:extLst>
          </p:cNvPr>
          <p:cNvSpPr txBox="1">
            <a:spLocks noChangeArrowheads="1"/>
          </p:cNvSpPr>
          <p:nvPr/>
        </p:nvSpPr>
        <p:spPr bwMode="auto">
          <a:xfrm>
            <a:off x="6659563" y="3532188"/>
            <a:ext cx="576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100</a:t>
            </a:r>
          </a:p>
        </p:txBody>
      </p:sp>
      <p:sp>
        <p:nvSpPr>
          <p:cNvPr id="691215" name="CasellaDiTesto 15">
            <a:extLst>
              <a:ext uri="{FF2B5EF4-FFF2-40B4-BE49-F238E27FC236}">
                <a16:creationId xmlns:a16="http://schemas.microsoft.com/office/drawing/2014/main" id="{A33B5DCF-0093-3C4C-E18E-5ACF510EACEF}"/>
              </a:ext>
            </a:extLst>
          </p:cNvPr>
          <p:cNvSpPr txBox="1">
            <a:spLocks noChangeArrowheads="1"/>
          </p:cNvSpPr>
          <p:nvPr/>
        </p:nvSpPr>
        <p:spPr bwMode="auto">
          <a:xfrm>
            <a:off x="7524750" y="3276600"/>
            <a:ext cx="10271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200" b="1">
                <a:solidFill>
                  <a:srgbClr val="000000"/>
                </a:solidFill>
              </a:rPr>
              <a:t>Anni</a:t>
            </a:r>
            <a:r>
              <a:rPr lang="it-CH" altLang="it-CH" sz="1200">
                <a:solidFill>
                  <a:srgbClr val="000000"/>
                </a:solidFill>
              </a:rPr>
              <a:t> (x 1000)</a:t>
            </a:r>
          </a:p>
        </p:txBody>
      </p:sp>
      <p:sp>
        <p:nvSpPr>
          <p:cNvPr id="691216" name="CasellaDiTesto 16">
            <a:extLst>
              <a:ext uri="{FF2B5EF4-FFF2-40B4-BE49-F238E27FC236}">
                <a16:creationId xmlns:a16="http://schemas.microsoft.com/office/drawing/2014/main" id="{17B5D527-E3FE-1F0B-5EDA-A37E46764103}"/>
              </a:ext>
            </a:extLst>
          </p:cNvPr>
          <p:cNvSpPr txBox="1">
            <a:spLocks noChangeArrowheads="1"/>
          </p:cNvSpPr>
          <p:nvPr/>
        </p:nvSpPr>
        <p:spPr bwMode="auto">
          <a:xfrm rot="-1080000">
            <a:off x="5681663" y="2700338"/>
            <a:ext cx="879475"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BARBARIE</a:t>
            </a:r>
          </a:p>
        </p:txBody>
      </p:sp>
      <p:sp>
        <p:nvSpPr>
          <p:cNvPr id="691217" name="CasellaDiTesto 17">
            <a:extLst>
              <a:ext uri="{FF2B5EF4-FFF2-40B4-BE49-F238E27FC236}">
                <a16:creationId xmlns:a16="http://schemas.microsoft.com/office/drawing/2014/main" id="{8CD4BE20-CA9A-6FC4-808F-F886F99C6306}"/>
              </a:ext>
            </a:extLst>
          </p:cNvPr>
          <p:cNvSpPr txBox="1">
            <a:spLocks noChangeArrowheads="1"/>
          </p:cNvSpPr>
          <p:nvPr/>
        </p:nvSpPr>
        <p:spPr bwMode="auto">
          <a:xfrm>
            <a:off x="6635750" y="2663825"/>
            <a:ext cx="177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SOCIETÀ SCHIAVISTICA</a:t>
            </a:r>
          </a:p>
        </p:txBody>
      </p:sp>
      <p:sp>
        <p:nvSpPr>
          <p:cNvPr id="691218" name="CasellaDiTesto 18">
            <a:extLst>
              <a:ext uri="{FF2B5EF4-FFF2-40B4-BE49-F238E27FC236}">
                <a16:creationId xmlns:a16="http://schemas.microsoft.com/office/drawing/2014/main" id="{029EA30F-6A40-A276-2480-ECF10E5D7E9F}"/>
              </a:ext>
            </a:extLst>
          </p:cNvPr>
          <p:cNvSpPr txBox="1">
            <a:spLocks noChangeArrowheads="1"/>
          </p:cNvSpPr>
          <p:nvPr/>
        </p:nvSpPr>
        <p:spPr bwMode="auto">
          <a:xfrm>
            <a:off x="6875463" y="2082800"/>
            <a:ext cx="14414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SOCIETÀ FEUDALE</a:t>
            </a:r>
          </a:p>
        </p:txBody>
      </p:sp>
      <p:sp>
        <p:nvSpPr>
          <p:cNvPr id="691219" name="CasellaDiTesto 19">
            <a:extLst>
              <a:ext uri="{FF2B5EF4-FFF2-40B4-BE49-F238E27FC236}">
                <a16:creationId xmlns:a16="http://schemas.microsoft.com/office/drawing/2014/main" id="{DDF6A723-941A-75E7-04B9-2AF0E47EDE6D}"/>
              </a:ext>
            </a:extLst>
          </p:cNvPr>
          <p:cNvSpPr txBox="1">
            <a:spLocks noChangeArrowheads="1"/>
          </p:cNvSpPr>
          <p:nvPr/>
        </p:nvSpPr>
        <p:spPr bwMode="auto">
          <a:xfrm>
            <a:off x="6948488" y="1708150"/>
            <a:ext cx="17430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SOCIETÀ CAPITALISTA</a:t>
            </a:r>
          </a:p>
        </p:txBody>
      </p:sp>
      <p:sp>
        <p:nvSpPr>
          <p:cNvPr id="691220" name="CasellaDiTesto 6">
            <a:extLst>
              <a:ext uri="{FF2B5EF4-FFF2-40B4-BE49-F238E27FC236}">
                <a16:creationId xmlns:a16="http://schemas.microsoft.com/office/drawing/2014/main" id="{8496AC2F-D2E7-BA81-5901-BF57586ACB93}"/>
              </a:ext>
            </a:extLst>
          </p:cNvPr>
          <p:cNvSpPr txBox="1">
            <a:spLocks noChangeArrowheads="1"/>
          </p:cNvSpPr>
          <p:nvPr/>
        </p:nvSpPr>
        <p:spPr bwMode="auto">
          <a:xfrm>
            <a:off x="6953250" y="1308100"/>
            <a:ext cx="18002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SOCIETÀ SOCIALISTA (?)</a:t>
            </a:r>
          </a:p>
          <a:p>
            <a:pPr eaLnBrk="1" hangingPunct="1">
              <a:spcBef>
                <a:spcPct val="0"/>
              </a:spcBef>
              <a:buFontTx/>
              <a:buNone/>
            </a:pPr>
            <a:endParaRPr lang="it-CH" altLang="it-CH" sz="1800">
              <a:solidFill>
                <a:srgbClr val="000000"/>
              </a:solidFill>
            </a:endParaRPr>
          </a:p>
        </p:txBody>
      </p:sp>
      <p:sp>
        <p:nvSpPr>
          <p:cNvPr id="691221" name="CasellaDiTesto 7">
            <a:extLst>
              <a:ext uri="{FF2B5EF4-FFF2-40B4-BE49-F238E27FC236}">
                <a16:creationId xmlns:a16="http://schemas.microsoft.com/office/drawing/2014/main" id="{29E6C6DF-0EA9-D3A1-7F88-A8ED33721906}"/>
              </a:ext>
            </a:extLst>
          </p:cNvPr>
          <p:cNvSpPr txBox="1">
            <a:spLocks noChangeArrowheads="1"/>
          </p:cNvSpPr>
          <p:nvPr/>
        </p:nvSpPr>
        <p:spPr bwMode="auto">
          <a:xfrm>
            <a:off x="2195513" y="1223963"/>
            <a:ext cx="3384550" cy="369887"/>
          </a:xfrm>
          <a:prstGeom prst="rect">
            <a:avLst/>
          </a:prstGeom>
          <a:solidFill>
            <a:srgbClr val="FFFF00"/>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a:solidFill>
                  <a:srgbClr val="000000"/>
                </a:solidFill>
              </a:rPr>
              <a:t>L’ ACCELERAZIONE DELLA STORIA</a:t>
            </a:r>
          </a:p>
        </p:txBody>
      </p:sp>
      <p:sp>
        <p:nvSpPr>
          <p:cNvPr id="691222" name="CasellaDiTesto 20">
            <a:extLst>
              <a:ext uri="{FF2B5EF4-FFF2-40B4-BE49-F238E27FC236}">
                <a16:creationId xmlns:a16="http://schemas.microsoft.com/office/drawing/2014/main" id="{5F00DA51-D86F-634C-A152-0BB762349C77}"/>
              </a:ext>
            </a:extLst>
          </p:cNvPr>
          <p:cNvSpPr txBox="1">
            <a:spLocks noChangeArrowheads="1"/>
          </p:cNvSpPr>
          <p:nvPr/>
        </p:nvSpPr>
        <p:spPr bwMode="auto">
          <a:xfrm>
            <a:off x="352425" y="4243388"/>
            <a:ext cx="1441450" cy="2246312"/>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SOCIETÀ PRIMITIVA</a:t>
            </a:r>
          </a:p>
          <a:p>
            <a:pPr eaLnBrk="1" hangingPunct="1">
              <a:spcBef>
                <a:spcPct val="0"/>
              </a:spcBef>
              <a:buFontTx/>
              <a:buNone/>
            </a:pPr>
            <a:endParaRPr lang="it-CH" altLang="it-CH" sz="1000" b="1">
              <a:solidFill>
                <a:srgbClr val="000000"/>
              </a:solidFill>
              <a:latin typeface="Arial" panose="020B0604020202020204" pitchFamily="34" charset="0"/>
            </a:endParaRPr>
          </a:p>
          <a:p>
            <a:pPr eaLnBrk="1" hangingPunct="1">
              <a:spcBef>
                <a:spcPct val="0"/>
              </a:spcBef>
              <a:buFontTx/>
              <a:buNone/>
            </a:pPr>
            <a:r>
              <a:rPr lang="it-CH" altLang="it-CH" sz="1000">
                <a:solidFill>
                  <a:srgbClr val="000000"/>
                </a:solidFill>
                <a:latin typeface="Arial" panose="020B0604020202020204" pitchFamily="34" charset="0"/>
              </a:rPr>
              <a:t>Da circa 100’000 anni fa fino a circa 20’000 anni fa.</a:t>
            </a:r>
          </a:p>
          <a:p>
            <a:pPr eaLnBrk="1" hangingPunct="1">
              <a:spcBef>
                <a:spcPct val="0"/>
              </a:spcBef>
              <a:buFontTx/>
              <a:buNone/>
            </a:pPr>
            <a:r>
              <a:rPr lang="it-CH" altLang="it-CH" sz="1000">
                <a:solidFill>
                  <a:srgbClr val="000000"/>
                </a:solidFill>
                <a:latin typeface="Arial" panose="020B0604020202020204" pitchFamily="34" charset="0"/>
              </a:rPr>
              <a:t>Società matriarcale    e democratica.</a:t>
            </a:r>
          </a:p>
          <a:p>
            <a:pPr eaLnBrk="1" hangingPunct="1">
              <a:spcBef>
                <a:spcPct val="0"/>
              </a:spcBef>
              <a:buFontTx/>
              <a:buNone/>
            </a:pPr>
            <a:r>
              <a:rPr lang="it-CH" altLang="it-CH" sz="1000">
                <a:solidFill>
                  <a:srgbClr val="000000"/>
                </a:solidFill>
                <a:latin typeface="Arial" panose="020B0604020202020204" pitchFamily="34" charset="0"/>
              </a:rPr>
              <a:t>1 classe sociale.</a:t>
            </a:r>
          </a:p>
          <a:p>
            <a:pPr eaLnBrk="1" hangingPunct="1">
              <a:spcBef>
                <a:spcPct val="0"/>
              </a:spcBef>
              <a:buFontTx/>
              <a:buNone/>
            </a:pPr>
            <a:r>
              <a:rPr lang="it-CH" altLang="it-CH" sz="1000">
                <a:solidFill>
                  <a:srgbClr val="000000"/>
                </a:solidFill>
                <a:latin typeface="Arial" panose="020B0604020202020204" pitchFamily="34" charset="0"/>
              </a:rPr>
              <a:t>Non esiste la proprietà privata.</a:t>
            </a:r>
          </a:p>
          <a:p>
            <a:pPr eaLnBrk="1" hangingPunct="1">
              <a:spcBef>
                <a:spcPct val="0"/>
              </a:spcBef>
              <a:buFontTx/>
              <a:buNone/>
            </a:pPr>
            <a:r>
              <a:rPr lang="it-CH" altLang="it-CH" sz="1000">
                <a:solidFill>
                  <a:srgbClr val="000000"/>
                </a:solidFill>
                <a:latin typeface="Arial" panose="020B0604020202020204" pitchFamily="34" charset="0"/>
              </a:rPr>
              <a:t>Nomadismo e primi insediamenti.</a:t>
            </a:r>
          </a:p>
          <a:p>
            <a:pPr eaLnBrk="1" hangingPunct="1">
              <a:spcBef>
                <a:spcPct val="0"/>
              </a:spcBef>
              <a:buFontTx/>
              <a:buNone/>
            </a:pPr>
            <a:endParaRPr lang="it-CH" altLang="it-CH" sz="1000">
              <a:solidFill>
                <a:srgbClr val="000000"/>
              </a:solidFill>
              <a:latin typeface="Arial" panose="020B0604020202020204" pitchFamily="34" charset="0"/>
            </a:endParaRPr>
          </a:p>
          <a:p>
            <a:pPr eaLnBrk="1" hangingPunct="1">
              <a:spcBef>
                <a:spcPct val="0"/>
              </a:spcBef>
              <a:buFontTx/>
              <a:buNone/>
            </a:pPr>
            <a:endParaRPr lang="it-CH" altLang="it-CH" sz="1000">
              <a:solidFill>
                <a:srgbClr val="000000"/>
              </a:solidFill>
              <a:latin typeface="Arial" panose="020B0604020202020204" pitchFamily="34" charset="0"/>
            </a:endParaRPr>
          </a:p>
        </p:txBody>
      </p:sp>
      <p:sp>
        <p:nvSpPr>
          <p:cNvPr id="691223" name="CasellaDiTesto 25">
            <a:extLst>
              <a:ext uri="{FF2B5EF4-FFF2-40B4-BE49-F238E27FC236}">
                <a16:creationId xmlns:a16="http://schemas.microsoft.com/office/drawing/2014/main" id="{F7C02E53-5191-96B8-E27F-B461C0FED300}"/>
              </a:ext>
            </a:extLst>
          </p:cNvPr>
          <p:cNvSpPr txBox="1">
            <a:spLocks noChangeArrowheads="1"/>
          </p:cNvSpPr>
          <p:nvPr/>
        </p:nvSpPr>
        <p:spPr bwMode="auto">
          <a:xfrm>
            <a:off x="2051050" y="4248150"/>
            <a:ext cx="1441450" cy="2247900"/>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BARBARIE</a:t>
            </a:r>
          </a:p>
          <a:p>
            <a:pPr eaLnBrk="1" hangingPunct="1">
              <a:spcBef>
                <a:spcPct val="0"/>
              </a:spcBef>
              <a:buFontTx/>
              <a:buNone/>
            </a:pPr>
            <a:endParaRPr lang="it-CH" altLang="it-CH" sz="1000" b="1">
              <a:solidFill>
                <a:srgbClr val="000000"/>
              </a:solidFill>
              <a:latin typeface="Arial" panose="020B0604020202020204" pitchFamily="34" charset="0"/>
            </a:endParaRPr>
          </a:p>
          <a:p>
            <a:pPr eaLnBrk="1" hangingPunct="1">
              <a:spcBef>
                <a:spcPct val="0"/>
              </a:spcBef>
              <a:buFontTx/>
              <a:buNone/>
            </a:pPr>
            <a:r>
              <a:rPr lang="it-CH" altLang="it-CH" sz="1000">
                <a:solidFill>
                  <a:srgbClr val="000000"/>
                </a:solidFill>
                <a:latin typeface="Arial" panose="020B0604020202020204" pitchFamily="34" charset="0"/>
              </a:rPr>
              <a:t>Società di transizione.</a:t>
            </a:r>
          </a:p>
          <a:p>
            <a:pPr eaLnBrk="1" hangingPunct="1">
              <a:spcBef>
                <a:spcPct val="0"/>
              </a:spcBef>
              <a:buFontTx/>
              <a:buNone/>
            </a:pPr>
            <a:r>
              <a:rPr lang="it-CH" altLang="it-CH" sz="1000">
                <a:solidFill>
                  <a:srgbClr val="000000"/>
                </a:solidFill>
                <a:latin typeface="Arial" panose="020B0604020202020204" pitchFamily="34" charset="0"/>
              </a:rPr>
              <a:t>Si delineano le prime gerarchie.</a:t>
            </a:r>
          </a:p>
          <a:p>
            <a:pPr eaLnBrk="1" hangingPunct="1">
              <a:spcBef>
                <a:spcPct val="0"/>
              </a:spcBef>
              <a:buFontTx/>
              <a:buNone/>
            </a:pPr>
            <a:r>
              <a:rPr lang="it-CH" altLang="it-CH" sz="1000">
                <a:solidFill>
                  <a:srgbClr val="000000"/>
                </a:solidFill>
                <a:latin typeface="Arial" panose="020B0604020202020204" pitchFamily="34" charset="0"/>
              </a:rPr>
              <a:t>La proprietà privata è  molto limitata.</a:t>
            </a:r>
          </a:p>
          <a:p>
            <a:pPr eaLnBrk="1" hangingPunct="1">
              <a:spcBef>
                <a:spcPct val="0"/>
              </a:spcBef>
              <a:buFontTx/>
              <a:buNone/>
            </a:pPr>
            <a:r>
              <a:rPr lang="it-CH" altLang="it-CH" sz="1000">
                <a:solidFill>
                  <a:srgbClr val="000000"/>
                </a:solidFill>
                <a:latin typeface="Arial" panose="020B0604020202020204" pitchFamily="34" charset="0"/>
              </a:rPr>
              <a:t>Inizio società stanziale.</a:t>
            </a:r>
          </a:p>
          <a:p>
            <a:pPr eaLnBrk="1" hangingPunct="1">
              <a:spcBef>
                <a:spcPct val="0"/>
              </a:spcBef>
              <a:buFontTx/>
              <a:buNone/>
            </a:pPr>
            <a:r>
              <a:rPr lang="it-CH" altLang="it-CH" sz="1000">
                <a:solidFill>
                  <a:srgbClr val="000000"/>
                </a:solidFill>
                <a:latin typeface="Arial" panose="020B0604020202020204" pitchFamily="34" charset="0"/>
              </a:rPr>
              <a:t>Allevamento.</a:t>
            </a:r>
          </a:p>
          <a:p>
            <a:pPr eaLnBrk="1" hangingPunct="1">
              <a:spcBef>
                <a:spcPct val="0"/>
              </a:spcBef>
              <a:buFontTx/>
              <a:buNone/>
            </a:pPr>
            <a:r>
              <a:rPr lang="it-CH" altLang="it-CH" sz="1000">
                <a:solidFill>
                  <a:srgbClr val="000000"/>
                </a:solidFill>
                <a:latin typeface="Arial" panose="020B0604020202020204" pitchFamily="34" charset="0"/>
              </a:rPr>
              <a:t>Si delinea la famiglia tradizionale.</a:t>
            </a:r>
          </a:p>
          <a:p>
            <a:pPr eaLnBrk="1" hangingPunct="1">
              <a:spcBef>
                <a:spcPct val="0"/>
              </a:spcBef>
              <a:buFontTx/>
              <a:buNone/>
            </a:pPr>
            <a:r>
              <a:rPr lang="it-CH" altLang="it-CH" sz="1000">
                <a:solidFill>
                  <a:srgbClr val="000000"/>
                </a:solidFill>
                <a:latin typeface="Arial" panose="020B0604020202020204" pitchFamily="34" charset="0"/>
              </a:rPr>
              <a:t>Domina la tribù.</a:t>
            </a:r>
          </a:p>
          <a:p>
            <a:pPr eaLnBrk="1" hangingPunct="1">
              <a:spcBef>
                <a:spcPct val="0"/>
              </a:spcBef>
              <a:buFontTx/>
              <a:buNone/>
            </a:pPr>
            <a:endParaRPr lang="it-CH" altLang="it-CH" sz="1000">
              <a:solidFill>
                <a:srgbClr val="000000"/>
              </a:solidFill>
              <a:latin typeface="Arial" panose="020B0604020202020204" pitchFamily="34" charset="0"/>
            </a:endParaRPr>
          </a:p>
        </p:txBody>
      </p:sp>
      <p:sp>
        <p:nvSpPr>
          <p:cNvPr id="691224" name="CasellaDiTesto 26">
            <a:extLst>
              <a:ext uri="{FF2B5EF4-FFF2-40B4-BE49-F238E27FC236}">
                <a16:creationId xmlns:a16="http://schemas.microsoft.com/office/drawing/2014/main" id="{C91AEB08-CDE5-44C9-3134-C781774A0B58}"/>
              </a:ext>
            </a:extLst>
          </p:cNvPr>
          <p:cNvSpPr txBox="1">
            <a:spLocks noChangeArrowheads="1"/>
          </p:cNvSpPr>
          <p:nvPr/>
        </p:nvSpPr>
        <p:spPr bwMode="auto">
          <a:xfrm>
            <a:off x="3708400" y="4248150"/>
            <a:ext cx="1439863" cy="2247900"/>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SOCIETÀ SCHIAVISTICA</a:t>
            </a:r>
          </a:p>
          <a:p>
            <a:pPr eaLnBrk="1" hangingPunct="1">
              <a:spcBef>
                <a:spcPct val="0"/>
              </a:spcBef>
              <a:buFontTx/>
              <a:buNone/>
            </a:pPr>
            <a:endParaRPr lang="it-CH" altLang="it-CH" sz="1000" b="1">
              <a:solidFill>
                <a:srgbClr val="000000"/>
              </a:solidFill>
              <a:latin typeface="Arial" panose="020B0604020202020204" pitchFamily="34" charset="0"/>
            </a:endParaRPr>
          </a:p>
          <a:p>
            <a:pPr eaLnBrk="1" hangingPunct="1">
              <a:spcBef>
                <a:spcPct val="0"/>
              </a:spcBef>
              <a:buFontTx/>
              <a:buNone/>
            </a:pPr>
            <a:r>
              <a:rPr lang="it-CH" altLang="it-CH" sz="1000">
                <a:solidFill>
                  <a:srgbClr val="000000"/>
                </a:solidFill>
                <a:latin typeface="Arial" panose="020B0604020202020204" pitchFamily="34" charset="0"/>
              </a:rPr>
              <a:t>Da circa 15’000 anni fa fino a circa 1’600 anni fa (Roma).</a:t>
            </a:r>
          </a:p>
          <a:p>
            <a:pPr eaLnBrk="1" hangingPunct="1">
              <a:spcBef>
                <a:spcPct val="0"/>
              </a:spcBef>
              <a:buFontTx/>
              <a:buNone/>
            </a:pPr>
            <a:r>
              <a:rPr lang="it-CH" altLang="it-CH" sz="1000">
                <a:solidFill>
                  <a:srgbClr val="000000"/>
                </a:solidFill>
                <a:latin typeface="Arial" panose="020B0604020202020204" pitchFamily="34" charset="0"/>
              </a:rPr>
              <a:t>Società patriarcale e poco democratica.</a:t>
            </a:r>
          </a:p>
          <a:p>
            <a:pPr eaLnBrk="1" hangingPunct="1">
              <a:spcBef>
                <a:spcPct val="0"/>
              </a:spcBef>
              <a:buFontTx/>
              <a:buNone/>
            </a:pPr>
            <a:r>
              <a:rPr lang="it-CH" altLang="it-CH" sz="1000">
                <a:solidFill>
                  <a:srgbClr val="000000"/>
                </a:solidFill>
                <a:latin typeface="Arial" panose="020B0604020202020204" pitchFamily="34" charset="0"/>
              </a:rPr>
              <a:t>2 classi sociali.</a:t>
            </a:r>
          </a:p>
          <a:p>
            <a:pPr eaLnBrk="1" hangingPunct="1">
              <a:spcBef>
                <a:spcPct val="0"/>
              </a:spcBef>
              <a:buFontTx/>
              <a:buNone/>
            </a:pPr>
            <a:r>
              <a:rPr lang="it-CH" altLang="it-CH" sz="1000">
                <a:solidFill>
                  <a:srgbClr val="000000"/>
                </a:solidFill>
                <a:latin typeface="Arial" panose="020B0604020202020204" pitchFamily="34" charset="0"/>
              </a:rPr>
              <a:t>Proprietà privata: terre, animali,</a:t>
            </a:r>
          </a:p>
          <a:p>
            <a:pPr eaLnBrk="1" hangingPunct="1">
              <a:spcBef>
                <a:spcPct val="0"/>
              </a:spcBef>
              <a:buFontTx/>
              <a:buNone/>
            </a:pPr>
            <a:r>
              <a:rPr lang="it-CH" altLang="it-CH" sz="1000">
                <a:solidFill>
                  <a:srgbClr val="000000"/>
                </a:solidFill>
                <a:latin typeface="Arial" panose="020B0604020202020204" pitchFamily="34" charset="0"/>
              </a:rPr>
              <a:t>schiavi.                  Società stanziale.</a:t>
            </a:r>
          </a:p>
          <a:p>
            <a:pPr eaLnBrk="1" hangingPunct="1">
              <a:spcBef>
                <a:spcPct val="0"/>
              </a:spcBef>
              <a:buFontTx/>
              <a:buNone/>
            </a:pPr>
            <a:r>
              <a:rPr lang="it-CH" altLang="it-CH" sz="1000">
                <a:solidFill>
                  <a:srgbClr val="000000"/>
                </a:solidFill>
                <a:latin typeface="Arial" panose="020B0604020202020204" pitchFamily="34" charset="0"/>
              </a:rPr>
              <a:t>Grandi conquiste.</a:t>
            </a:r>
          </a:p>
        </p:txBody>
      </p:sp>
      <p:sp>
        <p:nvSpPr>
          <p:cNvPr id="691225" name="CasellaDiTesto 27">
            <a:extLst>
              <a:ext uri="{FF2B5EF4-FFF2-40B4-BE49-F238E27FC236}">
                <a16:creationId xmlns:a16="http://schemas.microsoft.com/office/drawing/2014/main" id="{E51382E1-CF16-7AA5-9CC9-EDC6ECFD940D}"/>
              </a:ext>
            </a:extLst>
          </p:cNvPr>
          <p:cNvSpPr txBox="1">
            <a:spLocks noChangeArrowheads="1"/>
          </p:cNvSpPr>
          <p:nvPr/>
        </p:nvSpPr>
        <p:spPr bwMode="auto">
          <a:xfrm>
            <a:off x="5457825" y="4243388"/>
            <a:ext cx="1490663" cy="2246312"/>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SOCIETÀ FEUDALE</a:t>
            </a:r>
          </a:p>
          <a:p>
            <a:pPr eaLnBrk="1" hangingPunct="1">
              <a:spcBef>
                <a:spcPct val="0"/>
              </a:spcBef>
              <a:buFontTx/>
              <a:buNone/>
            </a:pPr>
            <a:endParaRPr lang="it-CH" altLang="it-CH" sz="1000" b="1">
              <a:solidFill>
                <a:srgbClr val="000000"/>
              </a:solidFill>
              <a:latin typeface="Arial" panose="020B0604020202020204" pitchFamily="34" charset="0"/>
            </a:endParaRPr>
          </a:p>
          <a:p>
            <a:pPr eaLnBrk="1" hangingPunct="1">
              <a:spcBef>
                <a:spcPct val="0"/>
              </a:spcBef>
              <a:buFontTx/>
              <a:buNone/>
            </a:pPr>
            <a:r>
              <a:rPr lang="it-CH" altLang="it-CH" sz="1000">
                <a:solidFill>
                  <a:srgbClr val="000000"/>
                </a:solidFill>
                <a:latin typeface="Arial" panose="020B0604020202020204" pitchFamily="34" charset="0"/>
              </a:rPr>
              <a:t>Da circa 1’600 anni fa fino a circa 200 anni fa (rivoluzione francese).</a:t>
            </a:r>
          </a:p>
          <a:p>
            <a:pPr eaLnBrk="1" hangingPunct="1">
              <a:spcBef>
                <a:spcPct val="0"/>
              </a:spcBef>
              <a:buFontTx/>
              <a:buNone/>
            </a:pPr>
            <a:r>
              <a:rPr lang="it-CH" altLang="it-CH" sz="1000">
                <a:solidFill>
                  <a:srgbClr val="000000"/>
                </a:solidFill>
                <a:latin typeface="Arial" panose="020B0604020202020204" pitchFamily="34" charset="0"/>
              </a:rPr>
              <a:t>Società patriarcale.</a:t>
            </a:r>
          </a:p>
          <a:p>
            <a:pPr eaLnBrk="1" hangingPunct="1">
              <a:spcBef>
                <a:spcPct val="0"/>
              </a:spcBef>
              <a:buFontTx/>
              <a:buNone/>
            </a:pPr>
            <a:r>
              <a:rPr lang="it-CH" altLang="it-CH" sz="1000">
                <a:solidFill>
                  <a:srgbClr val="000000"/>
                </a:solidFill>
                <a:latin typeface="Arial" panose="020B0604020202020204" pitchFamily="34" charset="0"/>
              </a:rPr>
              <a:t>3 classi sociali: nobili, borghesi, plebei.</a:t>
            </a:r>
          </a:p>
          <a:p>
            <a:pPr eaLnBrk="1" hangingPunct="1">
              <a:spcBef>
                <a:spcPct val="0"/>
              </a:spcBef>
              <a:buFontTx/>
              <a:buNone/>
            </a:pPr>
            <a:r>
              <a:rPr lang="it-CH" altLang="it-CH" sz="1000">
                <a:solidFill>
                  <a:srgbClr val="000000"/>
                </a:solidFill>
                <a:latin typeface="Arial" panose="020B0604020202020204" pitchFamily="34" charset="0"/>
              </a:rPr>
              <a:t>Società verticistica.</a:t>
            </a:r>
          </a:p>
          <a:p>
            <a:pPr eaLnBrk="1" hangingPunct="1">
              <a:spcBef>
                <a:spcPct val="0"/>
              </a:spcBef>
              <a:buFontTx/>
              <a:buNone/>
            </a:pPr>
            <a:r>
              <a:rPr lang="it-CH" altLang="it-CH" sz="1000">
                <a:solidFill>
                  <a:srgbClr val="000000"/>
                </a:solidFill>
                <a:latin typeface="Arial" panose="020B0604020202020204" pitchFamily="34" charset="0"/>
              </a:rPr>
              <a:t>Proprietà privata della terra. Grandi conflitti per l’accapparramento della terra.</a:t>
            </a:r>
          </a:p>
          <a:p>
            <a:pPr eaLnBrk="1" hangingPunct="1">
              <a:spcBef>
                <a:spcPct val="0"/>
              </a:spcBef>
              <a:buFontTx/>
              <a:buNone/>
            </a:pPr>
            <a:r>
              <a:rPr lang="it-CH" altLang="it-CH" sz="1000">
                <a:solidFill>
                  <a:srgbClr val="000000"/>
                </a:solidFill>
                <a:latin typeface="Arial" panose="020B0604020202020204" pitchFamily="34" charset="0"/>
              </a:rPr>
              <a:t>Dominano i nobili.</a:t>
            </a:r>
          </a:p>
        </p:txBody>
      </p:sp>
      <p:sp>
        <p:nvSpPr>
          <p:cNvPr id="691226" name="CasellaDiTesto 28">
            <a:extLst>
              <a:ext uri="{FF2B5EF4-FFF2-40B4-BE49-F238E27FC236}">
                <a16:creationId xmlns:a16="http://schemas.microsoft.com/office/drawing/2014/main" id="{EA4315C4-8915-10AC-BC8C-DCA7B47A5442}"/>
              </a:ext>
            </a:extLst>
          </p:cNvPr>
          <p:cNvSpPr txBox="1">
            <a:spLocks noChangeArrowheads="1"/>
          </p:cNvSpPr>
          <p:nvPr/>
        </p:nvSpPr>
        <p:spPr bwMode="auto">
          <a:xfrm>
            <a:off x="7226300" y="4248150"/>
            <a:ext cx="1462088" cy="2247900"/>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SOCIETÀ CAPITALISTA</a:t>
            </a:r>
          </a:p>
          <a:p>
            <a:pPr eaLnBrk="1" hangingPunct="1">
              <a:spcBef>
                <a:spcPct val="0"/>
              </a:spcBef>
              <a:buFontTx/>
              <a:buNone/>
            </a:pPr>
            <a:endParaRPr lang="it-CH" altLang="it-CH" sz="1000" b="1">
              <a:solidFill>
                <a:srgbClr val="000000"/>
              </a:solidFill>
              <a:latin typeface="Arial" panose="020B0604020202020204" pitchFamily="34" charset="0"/>
            </a:endParaRPr>
          </a:p>
          <a:p>
            <a:pPr eaLnBrk="1" hangingPunct="1">
              <a:spcBef>
                <a:spcPct val="0"/>
              </a:spcBef>
              <a:buFontTx/>
              <a:buNone/>
            </a:pPr>
            <a:r>
              <a:rPr lang="it-CH" altLang="it-CH" sz="1000">
                <a:solidFill>
                  <a:srgbClr val="000000"/>
                </a:solidFill>
                <a:latin typeface="Arial" panose="020B0604020202020204" pitchFamily="34" charset="0"/>
              </a:rPr>
              <a:t>Da circa 200 anni. Società patriarcale e parzialmente democratica.</a:t>
            </a:r>
          </a:p>
          <a:p>
            <a:pPr eaLnBrk="1" hangingPunct="1">
              <a:spcBef>
                <a:spcPct val="0"/>
              </a:spcBef>
              <a:buFontTx/>
              <a:buNone/>
            </a:pPr>
            <a:r>
              <a:rPr lang="it-CH" altLang="it-CH" sz="1000">
                <a:solidFill>
                  <a:srgbClr val="000000"/>
                </a:solidFill>
                <a:latin typeface="Arial" panose="020B0604020202020204" pitchFamily="34" charset="0"/>
              </a:rPr>
              <a:t>2 classi sociali: borghesia e proletari.</a:t>
            </a:r>
          </a:p>
          <a:p>
            <a:pPr eaLnBrk="1" hangingPunct="1">
              <a:spcBef>
                <a:spcPct val="0"/>
              </a:spcBef>
              <a:buFontTx/>
              <a:buNone/>
            </a:pPr>
            <a:r>
              <a:rPr lang="it-CH" altLang="it-CH" sz="1000">
                <a:solidFill>
                  <a:srgbClr val="000000"/>
                </a:solidFill>
                <a:latin typeface="Arial" panose="020B0604020202020204" pitchFamily="34" charset="0"/>
              </a:rPr>
              <a:t>Proprietà privata della terra e dei mezzi di produzione. Conflitti per le risorse.</a:t>
            </a:r>
          </a:p>
          <a:p>
            <a:pPr eaLnBrk="1" hangingPunct="1">
              <a:spcBef>
                <a:spcPct val="0"/>
              </a:spcBef>
              <a:buFontTx/>
              <a:buNone/>
            </a:pPr>
            <a:r>
              <a:rPr lang="it-CH" altLang="it-CH" sz="1000">
                <a:solidFill>
                  <a:srgbClr val="000000"/>
                </a:solidFill>
                <a:latin typeface="Arial" panose="020B0604020202020204" pitchFamily="34" charset="0"/>
              </a:rPr>
              <a:t>Domina il capitale.</a:t>
            </a:r>
          </a:p>
        </p:txBody>
      </p:sp>
      <p:sp>
        <p:nvSpPr>
          <p:cNvPr id="691227" name="Segnaposto numero diapositiva 1">
            <a:extLst>
              <a:ext uri="{FF2B5EF4-FFF2-40B4-BE49-F238E27FC236}">
                <a16:creationId xmlns:a16="http://schemas.microsoft.com/office/drawing/2014/main" id="{3CD05365-F168-3FE3-6E7C-820364CEFF71}"/>
              </a:ext>
            </a:extLst>
          </p:cNvPr>
          <p:cNvSpPr>
            <a:spLocks noGrp="1"/>
          </p:cNvSpPr>
          <p:nvPr>
            <p:ph type="sldNum" sz="quarter" idx="12"/>
          </p:nvPr>
        </p:nvSpPr>
        <p:spPr bwMode="auto">
          <a:xfrm>
            <a:off x="7010400" y="648970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C4D9153-3802-4964-AB99-41ECA83DB585}" type="slidenum">
              <a:rPr lang="it-CH" altLang="en-US" sz="1200" b="1" smtClean="0"/>
              <a:pPr>
                <a:spcBef>
                  <a:spcPct val="0"/>
                </a:spcBef>
                <a:buFontTx/>
                <a:buNone/>
              </a:pPr>
              <a:t>279</a:t>
            </a:fld>
            <a:endParaRPr lang="it-CH" altLang="en-US" sz="1200" b="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3">
            <a:extLst>
              <a:ext uri="{FF2B5EF4-FFF2-40B4-BE49-F238E27FC236}">
                <a16:creationId xmlns:a16="http://schemas.microsoft.com/office/drawing/2014/main" id="{9D7A1FD7-6103-D6D8-DED1-49F7365A5021}"/>
              </a:ext>
            </a:extLst>
          </p:cNvPr>
          <p:cNvSpPr txBox="1">
            <a:spLocks noChangeArrowheads="1"/>
          </p:cNvSpPr>
          <p:nvPr/>
        </p:nvSpPr>
        <p:spPr bwMode="auto">
          <a:xfrm>
            <a:off x="5508625" y="4027488"/>
            <a:ext cx="27368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MA IN </a:t>
            </a:r>
          </a:p>
          <a:p>
            <a:pPr eaLnBrk="1" hangingPunct="1">
              <a:spcBef>
                <a:spcPct val="50000"/>
              </a:spcBef>
              <a:buFontTx/>
              <a:buNone/>
            </a:pPr>
            <a:r>
              <a:rPr lang="fr-CH" altLang="it-CH" sz="2400" b="1">
                <a:solidFill>
                  <a:srgbClr val="FFFFFF"/>
                </a:solidFill>
              </a:rPr>
              <a:t>FRANCIA  </a:t>
            </a:r>
          </a:p>
          <a:p>
            <a:pPr eaLnBrk="1" hangingPunct="1">
              <a:spcBef>
                <a:spcPct val="50000"/>
              </a:spcBef>
              <a:buFontTx/>
              <a:buNone/>
            </a:pPr>
            <a:r>
              <a:rPr lang="fr-CH" altLang="it-CH" sz="2400" b="1">
                <a:solidFill>
                  <a:srgbClr val="FFFFFF"/>
                </a:solidFill>
              </a:rPr>
              <a:t>LA            CONCORRENZA NON  DORME</a:t>
            </a:r>
            <a:endParaRPr lang="it-IT" altLang="it-CH" sz="2400" b="1">
              <a:solidFill>
                <a:srgbClr val="FFFFFF"/>
              </a:solidFill>
            </a:endParaRPr>
          </a:p>
        </p:txBody>
      </p:sp>
      <p:pic>
        <p:nvPicPr>
          <p:cNvPr id="192516" name="Picture 6" descr="Renault">
            <a:extLst>
              <a:ext uri="{FF2B5EF4-FFF2-40B4-BE49-F238E27FC236}">
                <a16:creationId xmlns:a16="http://schemas.microsoft.com/office/drawing/2014/main" id="{BBD76568-3330-AA19-7DBD-CD0794AB8C5E}"/>
              </a:ext>
            </a:extLst>
          </p:cNvPr>
          <p:cNvPicPr>
            <a:picLocks noChangeAspect="1" noChangeArrowheads="1"/>
          </p:cNvPicPr>
          <p:nvPr/>
        </p:nvPicPr>
        <p:blipFill>
          <a:blip r:embed="rId4"/>
          <a:srcRect/>
          <a:stretch>
            <a:fillRect/>
          </a:stretch>
        </p:blipFill>
        <p:spPr bwMode="auto">
          <a:xfrm>
            <a:off x="539750" y="549275"/>
            <a:ext cx="4429125" cy="5848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3300" name="Picture 7" descr="Renault-Clio-3-002">
            <a:extLst>
              <a:ext uri="{FF2B5EF4-FFF2-40B4-BE49-F238E27FC236}">
                <a16:creationId xmlns:a16="http://schemas.microsoft.com/office/drawing/2014/main" id="{2BCCF592-6D7D-CB52-881E-D05F93F345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3860800"/>
            <a:ext cx="321945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1" name="CasellaDiTesto 1">
            <a:extLst>
              <a:ext uri="{FF2B5EF4-FFF2-40B4-BE49-F238E27FC236}">
                <a16:creationId xmlns:a16="http://schemas.microsoft.com/office/drawing/2014/main" id="{6F1CE4DF-ED53-FBD7-DD6E-47C38E20CBA8}"/>
              </a:ext>
            </a:extLst>
          </p:cNvPr>
          <p:cNvSpPr txBox="1">
            <a:spLocks noChangeArrowheads="1"/>
          </p:cNvSpPr>
          <p:nvPr/>
        </p:nvSpPr>
        <p:spPr bwMode="auto">
          <a:xfrm>
            <a:off x="5518150" y="569913"/>
            <a:ext cx="3302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In Francia anche la fabbrica di automobili Renault ha saturato il mercato e ora tenta di vendere le sue auto in Germania</a:t>
            </a:r>
          </a:p>
        </p:txBody>
      </p:sp>
      <p:sp>
        <p:nvSpPr>
          <p:cNvPr id="183302" name="Slide Number Placeholder 1">
            <a:extLst>
              <a:ext uri="{FF2B5EF4-FFF2-40B4-BE49-F238E27FC236}">
                <a16:creationId xmlns:a16="http://schemas.microsoft.com/office/drawing/2014/main" id="{BF9AFC43-194B-4E6D-C6F0-F0E5842CD5CC}"/>
              </a:ext>
            </a:extLst>
          </p:cNvPr>
          <p:cNvSpPr txBox="1">
            <a:spLocks/>
          </p:cNvSpPr>
          <p:nvPr/>
        </p:nvSpPr>
        <p:spPr bwMode="auto">
          <a:xfrm>
            <a:off x="8027988" y="6245225"/>
            <a:ext cx="658812" cy="4762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3D344026-D0B2-4847-BDFA-B25B244F4C19}" type="slidenum">
              <a:rPr lang="it-IT" altLang="it-CH" sz="1200" b="1"/>
              <a:pPr algn="r" eaLnBrk="1" hangingPunct="1">
                <a:spcBef>
                  <a:spcPct val="0"/>
                </a:spcBef>
                <a:buFontTx/>
                <a:buNone/>
              </a:pPr>
              <a:t>28</a:t>
            </a:fld>
            <a:endParaRPr lang="it-IT" altLang="it-CH" sz="1200" b="1"/>
          </a:p>
        </p:txBody>
      </p:sp>
      <p:sp>
        <p:nvSpPr>
          <p:cNvPr id="7" name="Rettangolo 6">
            <a:extLst>
              <a:ext uri="{FF2B5EF4-FFF2-40B4-BE49-F238E27FC236}">
                <a16:creationId xmlns:a16="http://schemas.microsoft.com/office/drawing/2014/main" id="{583CCE46-D4EA-AAED-E1C6-C3B7001BE2B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
        <p:nvSpPr>
          <p:cNvPr id="8" name="Rettangolo 7">
            <a:extLst>
              <a:ext uri="{FF2B5EF4-FFF2-40B4-BE49-F238E27FC236}">
                <a16:creationId xmlns:a16="http://schemas.microsoft.com/office/drawing/2014/main" id="{2EE75557-E063-C668-5779-092061892605}"/>
              </a:ext>
            </a:extLst>
          </p:cNvPr>
          <p:cNvSpPr/>
          <p:nvPr/>
        </p:nvSpPr>
        <p:spPr bwMode="auto">
          <a:xfrm>
            <a:off x="0" y="-3175"/>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7251" name="Picture 3" descr="C:\Users\Enrico\Desktop\disocc bianco jpeg.jpg">
            <a:extLst>
              <a:ext uri="{FF2B5EF4-FFF2-40B4-BE49-F238E27FC236}">
                <a16:creationId xmlns:a16="http://schemas.microsoft.com/office/drawing/2014/main" id="{0EAD04B8-EBCA-0AC3-9A12-09F16148EE36}"/>
              </a:ext>
            </a:extLst>
          </p:cNvPr>
          <p:cNvPicPr>
            <a:picLocks noChangeAspect="1" noChangeArrowheads="1"/>
          </p:cNvPicPr>
          <p:nvPr/>
        </p:nvPicPr>
        <p:blipFill>
          <a:blip r:embed="rId4"/>
          <a:srcRect/>
          <a:stretch>
            <a:fillRect/>
          </a:stretch>
        </p:blipFill>
        <p:spPr bwMode="auto">
          <a:xfrm>
            <a:off x="487363" y="395288"/>
            <a:ext cx="6192837" cy="60658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93251" name="Segnaposto numero diapositiva 3">
            <a:extLst>
              <a:ext uri="{FF2B5EF4-FFF2-40B4-BE49-F238E27FC236}">
                <a16:creationId xmlns:a16="http://schemas.microsoft.com/office/drawing/2014/main" id="{D4BB4040-8E16-0755-A64C-B4BEC42E77DD}"/>
              </a:ext>
            </a:extLst>
          </p:cNvPr>
          <p:cNvSpPr>
            <a:spLocks noGrp="1"/>
          </p:cNvSpPr>
          <p:nvPr>
            <p:ph type="sldNum" sz="quarter" idx="12"/>
          </p:nvPr>
        </p:nvSpPr>
        <p:spPr>
          <a:xfrm>
            <a:off x="7478713" y="5661025"/>
            <a:ext cx="803275" cy="484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E04D5D28-F66D-465B-96B1-0F6556575AD9}" type="slidenum">
              <a:rPr lang="it-CH" altLang="en-US" sz="1400" smtClean="0"/>
              <a:pPr algn="ctr">
                <a:spcBef>
                  <a:spcPct val="0"/>
                </a:spcBef>
                <a:buFontTx/>
                <a:buNone/>
              </a:pPr>
              <a:t>280</a:t>
            </a:fld>
            <a:endParaRPr lang="it-CH" altLang="en-US" sz="1400"/>
          </a:p>
        </p:txBody>
      </p:sp>
      <p:sp>
        <p:nvSpPr>
          <p:cNvPr id="693252" name="CasellaDiTesto 5">
            <a:extLst>
              <a:ext uri="{FF2B5EF4-FFF2-40B4-BE49-F238E27FC236}">
                <a16:creationId xmlns:a16="http://schemas.microsoft.com/office/drawing/2014/main" id="{0157A6B3-DC2C-D7FE-CECA-ECF8D0169379}"/>
              </a:ext>
            </a:extLst>
          </p:cNvPr>
          <p:cNvSpPr txBox="1">
            <a:spLocks noChangeArrowheads="1"/>
          </p:cNvSpPr>
          <p:nvPr/>
        </p:nvSpPr>
        <p:spPr bwMode="auto">
          <a:xfrm>
            <a:off x="7137400" y="2505075"/>
            <a:ext cx="1485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400"/>
              <a:t>È questo </a:t>
            </a:r>
          </a:p>
          <a:p>
            <a:pPr algn="ctr" eaLnBrk="1" hangingPunct="1">
              <a:spcBef>
                <a:spcPct val="0"/>
              </a:spcBef>
              <a:buFontTx/>
              <a:buNone/>
            </a:pPr>
            <a:r>
              <a:rPr lang="it-CH" altLang="it-CH" sz="2400"/>
              <a:t>il nostro </a:t>
            </a:r>
          </a:p>
          <a:p>
            <a:pPr algn="ctr" eaLnBrk="1" hangingPunct="1">
              <a:spcBef>
                <a:spcPct val="0"/>
              </a:spcBef>
              <a:buFontTx/>
              <a:buNone/>
            </a:pPr>
            <a:r>
              <a:rPr lang="it-CH" altLang="it-CH" sz="2400"/>
              <a:t>futuro?</a:t>
            </a:r>
          </a:p>
        </p:txBody>
      </p:sp>
      <p:sp>
        <p:nvSpPr>
          <p:cNvPr id="438276" name="CasellaDiTesto 4">
            <a:extLst>
              <a:ext uri="{FF2B5EF4-FFF2-40B4-BE49-F238E27FC236}">
                <a16:creationId xmlns:a16="http://schemas.microsoft.com/office/drawing/2014/main" id="{992A21E3-239E-3E51-63EB-AD4ACB6BBEC3}"/>
              </a:ext>
            </a:extLst>
          </p:cNvPr>
          <p:cNvSpPr txBox="1">
            <a:spLocks noChangeArrowheads="1"/>
          </p:cNvSpPr>
          <p:nvPr/>
        </p:nvSpPr>
        <p:spPr bwMode="auto">
          <a:xfrm>
            <a:off x="4051300" y="1290638"/>
            <a:ext cx="1943100" cy="830262"/>
          </a:xfrm>
          <a:prstGeom prst="rect">
            <a:avLst/>
          </a:prstGeom>
          <a:no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600"/>
              </a:spcBef>
              <a:buFontTx/>
              <a:buNone/>
              <a:defRPr/>
            </a:pPr>
            <a:r>
              <a:rPr lang="it-CH" altLang="it-CH" sz="1600" b="1" dirty="0">
                <a:solidFill>
                  <a:schemeClr val="accent4">
                    <a:lumMod val="10000"/>
                  </a:schemeClr>
                </a:solidFill>
                <a:latin typeface="Arial" charset="0"/>
                <a:cs typeface="Arial" charset="0"/>
              </a:rPr>
              <a:t>Sono il vostro prof di disoccupazione</a:t>
            </a:r>
          </a:p>
        </p:txBody>
      </p:sp>
      <p:sp>
        <p:nvSpPr>
          <p:cNvPr id="2" name="CasellaDiTesto 1">
            <a:extLst>
              <a:ext uri="{FF2B5EF4-FFF2-40B4-BE49-F238E27FC236}">
                <a16:creationId xmlns:a16="http://schemas.microsoft.com/office/drawing/2014/main" id="{35A6BD59-E043-8BC8-EED7-E34B5746D3F3}"/>
              </a:ext>
            </a:extLst>
          </p:cNvPr>
          <p:cNvSpPr txBox="1"/>
          <p:nvPr/>
        </p:nvSpPr>
        <p:spPr>
          <a:xfrm>
            <a:off x="7104063" y="1196975"/>
            <a:ext cx="1552575" cy="708025"/>
          </a:xfrm>
          <a:prstGeom prst="rect">
            <a:avLst/>
          </a:prstGeom>
          <a:solidFill>
            <a:srgbClr val="FFFF00"/>
          </a:solidFill>
          <a:ln w="12700">
            <a:solidFill>
              <a:schemeClr val="accent4">
                <a:lumMod val="10000"/>
              </a:schemeClr>
            </a:solidFill>
          </a:ln>
        </p:spPr>
        <p:txBody>
          <a:bodyPr>
            <a:spAutoFit/>
          </a:bodyPr>
          <a:lstStyle/>
          <a:p>
            <a:pPr algn="ctr">
              <a:defRPr/>
            </a:pPr>
            <a:r>
              <a:rPr lang="en-US" sz="4000" b="1" dirty="0">
                <a:solidFill>
                  <a:schemeClr val="accent4">
                    <a:lumMod val="10000"/>
                  </a:schemeClr>
                </a:solidFill>
              </a:rPr>
              <a:t>FINE</a:t>
            </a:r>
          </a:p>
        </p:txBody>
      </p:sp>
      <p:sp>
        <p:nvSpPr>
          <p:cNvPr id="693255" name="CasellaDiTesto 2">
            <a:extLst>
              <a:ext uri="{FF2B5EF4-FFF2-40B4-BE49-F238E27FC236}">
                <a16:creationId xmlns:a16="http://schemas.microsoft.com/office/drawing/2014/main" id="{85454AE5-A033-E876-D43B-5B5AB0D4FD6B}"/>
              </a:ext>
            </a:extLst>
          </p:cNvPr>
          <p:cNvSpPr txBox="1">
            <a:spLocks noChangeArrowheads="1"/>
          </p:cNvSpPr>
          <p:nvPr/>
        </p:nvSpPr>
        <p:spPr bwMode="auto">
          <a:xfrm>
            <a:off x="7119938" y="4103688"/>
            <a:ext cx="15525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(Sicuramente questo insegnante è qualificato…)</a:t>
            </a:r>
          </a:p>
        </p:txBody>
      </p:sp>
    </p:spTree>
  </p:cSld>
  <p:clrMapOvr>
    <a:overrideClrMapping bg1="dk2" tx1="lt1" bg2="dk1"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3">
            <a:extLst>
              <a:ext uri="{FF2B5EF4-FFF2-40B4-BE49-F238E27FC236}">
                <a16:creationId xmlns:a16="http://schemas.microsoft.com/office/drawing/2014/main" id="{9A22E797-9FA7-F678-B90B-6182267F994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D9E4B73-4DC5-41A5-A878-24626DC9E1F7}" type="slidenum">
              <a:rPr lang="it-IT" altLang="en-US" sz="1400" smtClean="0">
                <a:solidFill>
                  <a:srgbClr val="000000"/>
                </a:solidFill>
              </a:rPr>
              <a:pPr>
                <a:spcBef>
                  <a:spcPct val="0"/>
                </a:spcBef>
                <a:buFontTx/>
                <a:buNone/>
              </a:pPr>
              <a:t>29</a:t>
            </a:fld>
            <a:endParaRPr lang="it-IT" altLang="en-US" sz="1400">
              <a:solidFill>
                <a:srgbClr val="000000"/>
              </a:solidFill>
            </a:endParaRPr>
          </a:p>
        </p:txBody>
      </p:sp>
      <p:sp>
        <p:nvSpPr>
          <p:cNvPr id="185347" name="Text Box 4">
            <a:extLst>
              <a:ext uri="{FF2B5EF4-FFF2-40B4-BE49-F238E27FC236}">
                <a16:creationId xmlns:a16="http://schemas.microsoft.com/office/drawing/2014/main" id="{E937669D-1720-712C-A500-C44604C43AB2}"/>
              </a:ext>
            </a:extLst>
          </p:cNvPr>
          <p:cNvSpPr txBox="1">
            <a:spLocks noChangeArrowheads="1"/>
          </p:cNvSpPr>
          <p:nvPr/>
        </p:nvSpPr>
        <p:spPr bwMode="auto">
          <a:xfrm>
            <a:off x="1042988" y="1036638"/>
            <a:ext cx="7921625"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000000"/>
                </a:solidFill>
              </a:rPr>
              <a:t>Per la prima volta la fabbrica d’automobili  </a:t>
            </a:r>
            <a:r>
              <a:rPr lang="fr-CH" altLang="it-CH" sz="2000" b="1">
                <a:solidFill>
                  <a:srgbClr val="FF0000"/>
                </a:solidFill>
              </a:rPr>
              <a:t>W</a:t>
            </a:r>
            <a:r>
              <a:rPr lang="fr-CH" altLang="it-CH" sz="2000" b="1">
                <a:solidFill>
                  <a:srgbClr val="000000"/>
                </a:solidFill>
              </a:rPr>
              <a:t>  si trova confrontata alla concorrenza.</a:t>
            </a:r>
          </a:p>
          <a:p>
            <a:pPr eaLnBrk="1" hangingPunct="1">
              <a:spcBef>
                <a:spcPct val="50000"/>
              </a:spcBef>
              <a:buFontTx/>
              <a:buNone/>
            </a:pPr>
            <a:endParaRPr lang="fr-CH" altLang="it-CH" sz="2000" b="1">
              <a:solidFill>
                <a:srgbClr val="000000"/>
              </a:solidFill>
            </a:endParaRPr>
          </a:p>
          <a:p>
            <a:pPr eaLnBrk="1" hangingPunct="1">
              <a:spcBef>
                <a:spcPct val="50000"/>
              </a:spcBef>
              <a:buFontTx/>
              <a:buNone/>
            </a:pPr>
            <a:r>
              <a:rPr lang="fr-CH" altLang="it-CH" sz="2000" b="1" u="sng">
                <a:solidFill>
                  <a:srgbClr val="000000"/>
                </a:solidFill>
              </a:rPr>
              <a:t>E` neccessario perciò che l’automobile </a:t>
            </a:r>
            <a:r>
              <a:rPr lang="fr-CH" altLang="it-CH" sz="2000" b="1" u="sng">
                <a:solidFill>
                  <a:srgbClr val="FF0000"/>
                </a:solidFill>
              </a:rPr>
              <a:t>W</a:t>
            </a:r>
            <a:r>
              <a:rPr lang="fr-CH" altLang="it-CH" sz="2000" b="1" u="sng">
                <a:solidFill>
                  <a:srgbClr val="000000"/>
                </a:solidFill>
              </a:rPr>
              <a:t> costi meno.</a:t>
            </a:r>
            <a:r>
              <a:rPr lang="fr-CH" altLang="it-CH" sz="2000" b="1">
                <a:solidFill>
                  <a:srgbClr val="000000"/>
                </a:solidFill>
              </a:rPr>
              <a:t> </a:t>
            </a: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r>
              <a:rPr lang="fr-CH" altLang="it-CH" sz="2000" b="1">
                <a:solidFill>
                  <a:srgbClr val="000000"/>
                </a:solidFill>
              </a:rPr>
              <a:t>Il Direttore decide che si deve risparmiare sul materiale e relativa logistica.</a:t>
            </a:r>
          </a:p>
          <a:p>
            <a:pPr eaLnBrk="1" hangingPunct="1">
              <a:spcBef>
                <a:spcPct val="50000"/>
              </a:spcBef>
              <a:buFontTx/>
              <a:buNone/>
            </a:pPr>
            <a:r>
              <a:rPr lang="fr-CH" altLang="it-CH" sz="1400">
                <a:solidFill>
                  <a:srgbClr val="000000"/>
                </a:solidFill>
              </a:rPr>
              <a:t>(Il produttore specula sulla qualità e sulla quantità del materiale utilizzato                                                              e sull’immagazzinaggio e la movimentazione delle merci – fornitura « Just in time »)</a:t>
            </a:r>
            <a:endParaRPr lang="it-IT" altLang="it-CH" sz="1400">
              <a:solidFill>
                <a:srgbClr val="000000"/>
              </a:solidFill>
            </a:endParaRPr>
          </a:p>
        </p:txBody>
      </p:sp>
      <p:pic>
        <p:nvPicPr>
          <p:cNvPr id="193540" name="Picture 5" descr="Direttore">
            <a:extLst>
              <a:ext uri="{FF2B5EF4-FFF2-40B4-BE49-F238E27FC236}">
                <a16:creationId xmlns:a16="http://schemas.microsoft.com/office/drawing/2014/main" id="{558EF52B-0999-A7CD-15CB-04B6A5D3370C}"/>
              </a:ext>
            </a:extLst>
          </p:cNvPr>
          <p:cNvPicPr>
            <a:picLocks noChangeAspect="1" noChangeArrowheads="1"/>
          </p:cNvPicPr>
          <p:nvPr/>
        </p:nvPicPr>
        <p:blipFill>
          <a:blip r:embed="rId3"/>
          <a:srcRect/>
          <a:stretch>
            <a:fillRect/>
          </a:stretch>
        </p:blipFill>
        <p:spPr bwMode="auto">
          <a:xfrm>
            <a:off x="1123950" y="3124200"/>
            <a:ext cx="1895475" cy="97155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E0E7C2A2-33EF-66A8-21D1-B3AE5D3DF42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33122" name="Rectangle 3">
            <a:extLst>
              <a:ext uri="{FF2B5EF4-FFF2-40B4-BE49-F238E27FC236}">
                <a16:creationId xmlns:a16="http://schemas.microsoft.com/office/drawing/2014/main" id="{1B117C20-D94C-E6E2-4457-8D21E17EA4AB}"/>
              </a:ext>
            </a:extLst>
          </p:cNvPr>
          <p:cNvSpPr>
            <a:spLocks noGrp="1" noChangeArrowheads="1"/>
          </p:cNvSpPr>
          <p:nvPr>
            <p:ph type="subTitle" idx="1"/>
          </p:nvPr>
        </p:nvSpPr>
        <p:spPr>
          <a:xfrm>
            <a:off x="1335088" y="5311775"/>
            <a:ext cx="6400800" cy="576263"/>
          </a:xfrm>
        </p:spPr>
        <p:txBody>
          <a:bodyPr/>
          <a:lstStyle/>
          <a:p>
            <a:pPr eaLnBrk="1" hangingPunct="1"/>
            <a:r>
              <a:rPr lang="fr-CH" altLang="it-CH" sz="2800" b="1"/>
              <a:t>La trasmissione del sapere </a:t>
            </a:r>
            <a:r>
              <a:rPr lang="fr-CH" altLang="it-CH" sz="1100" b="1"/>
              <a:t>(1848)</a:t>
            </a:r>
            <a:endParaRPr lang="it-IT" altLang="it-CH" sz="1100" b="1"/>
          </a:p>
        </p:txBody>
      </p:sp>
      <p:sp>
        <p:nvSpPr>
          <p:cNvPr id="133123" name="Slide Number Placeholder 5">
            <a:extLst>
              <a:ext uri="{FF2B5EF4-FFF2-40B4-BE49-F238E27FC236}">
                <a16:creationId xmlns:a16="http://schemas.microsoft.com/office/drawing/2014/main" id="{C67C15BA-4EF7-567A-0020-23FD9D7280C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AD7FF5E-3C81-4F85-BD4C-2571477901B6}" type="slidenum">
              <a:rPr lang="it-IT" altLang="en-US" sz="1400" smtClean="0">
                <a:solidFill>
                  <a:srgbClr val="FFFFFF"/>
                </a:solidFill>
              </a:rPr>
              <a:pPr>
                <a:spcBef>
                  <a:spcPct val="0"/>
                </a:spcBef>
                <a:buFontTx/>
                <a:buNone/>
              </a:pPr>
              <a:t>3</a:t>
            </a:fld>
            <a:endParaRPr lang="it-IT" altLang="en-US" sz="1400">
              <a:solidFill>
                <a:srgbClr val="FFFFFF"/>
              </a:solidFill>
            </a:endParaRPr>
          </a:p>
        </p:txBody>
      </p:sp>
      <p:pic>
        <p:nvPicPr>
          <p:cNvPr id="91141" name="Picture 5">
            <a:extLst>
              <a:ext uri="{FF2B5EF4-FFF2-40B4-BE49-F238E27FC236}">
                <a16:creationId xmlns:a16="http://schemas.microsoft.com/office/drawing/2014/main" id="{963CBEBF-A61E-1552-CEE1-DF36A7672787}"/>
              </a:ext>
            </a:extLst>
          </p:cNvPr>
          <p:cNvPicPr>
            <a:picLocks noChangeAspect="1" noChangeArrowheads="1"/>
          </p:cNvPicPr>
          <p:nvPr/>
        </p:nvPicPr>
        <p:blipFill>
          <a:blip r:embed="rId4"/>
          <a:srcRect/>
          <a:stretch>
            <a:fillRect/>
          </a:stretch>
        </p:blipFill>
        <p:spPr bwMode="auto">
          <a:xfrm>
            <a:off x="611188" y="476250"/>
            <a:ext cx="7848600" cy="46720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2165" name="Picture 5" descr="C:\Users\Enrico\Desktop\Mandela j.jpg">
            <a:extLst>
              <a:ext uri="{FF2B5EF4-FFF2-40B4-BE49-F238E27FC236}">
                <a16:creationId xmlns:a16="http://schemas.microsoft.com/office/drawing/2014/main" id="{3AFA20C4-3FE1-4F2F-BCEF-EC6F46B561B6}"/>
              </a:ext>
            </a:extLst>
          </p:cNvPr>
          <p:cNvPicPr>
            <a:picLocks noChangeAspect="1" noChangeArrowheads="1"/>
          </p:cNvPicPr>
          <p:nvPr/>
        </p:nvPicPr>
        <p:blipFill rotWithShape="1">
          <a:blip r:embed="rId5"/>
          <a:srcRect b="26085"/>
          <a:stretch/>
        </p:blipFill>
        <p:spPr bwMode="auto">
          <a:xfrm>
            <a:off x="6227763" y="5888038"/>
            <a:ext cx="1649412" cy="674687"/>
          </a:xfrm>
          <a:prstGeom prst="rect">
            <a:avLst/>
          </a:prstGeom>
          <a:ln w="12700">
            <a:solidFill>
              <a:schemeClr val="tx1"/>
            </a:solidFill>
          </a:ln>
          <a:effectLst>
            <a:outerShdw blurRad="292100" dist="139700" dir="2700000" algn="tl" rotWithShape="0">
              <a:srgbClr val="333333">
                <a:alpha val="65000"/>
              </a:srgbClr>
            </a:outerShdw>
          </a:effectLst>
        </p:spPr>
      </p:pic>
      <p:sp>
        <p:nvSpPr>
          <p:cNvPr id="133126" name="CasellaDiTesto 1">
            <a:extLst>
              <a:ext uri="{FF2B5EF4-FFF2-40B4-BE49-F238E27FC236}">
                <a16:creationId xmlns:a16="http://schemas.microsoft.com/office/drawing/2014/main" id="{F518D68B-2305-4D84-EF97-1408E5F9E597}"/>
              </a:ext>
            </a:extLst>
          </p:cNvPr>
          <p:cNvSpPr txBox="1">
            <a:spLocks noChangeArrowheads="1"/>
          </p:cNvSpPr>
          <p:nvPr/>
        </p:nvSpPr>
        <p:spPr bwMode="auto">
          <a:xfrm>
            <a:off x="1906588" y="5964238"/>
            <a:ext cx="43211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a:t>«L’educazione è l’arma più potente che si possa utilizzare per cambiare il mondo» Nelson Mandela</a:t>
            </a:r>
          </a:p>
        </p:txBody>
      </p:sp>
      <p:sp>
        <p:nvSpPr>
          <p:cNvPr id="7" name="Rettangolo 6">
            <a:extLst>
              <a:ext uri="{FF2B5EF4-FFF2-40B4-BE49-F238E27FC236}">
                <a16:creationId xmlns:a16="http://schemas.microsoft.com/office/drawing/2014/main" id="{91CB51A1-DDA5-22F7-EF70-03BC6BE5065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Slide Number Placeholder 3">
            <a:extLst>
              <a:ext uri="{FF2B5EF4-FFF2-40B4-BE49-F238E27FC236}">
                <a16:creationId xmlns:a16="http://schemas.microsoft.com/office/drawing/2014/main" id="{F5D34B1A-9DED-6442-1CA1-766A2BFD1DBF}"/>
              </a:ext>
            </a:extLst>
          </p:cNvPr>
          <p:cNvSpPr>
            <a:spLocks noGrp="1"/>
          </p:cNvSpPr>
          <p:nvPr>
            <p:ph type="sldNum" sz="quarter" idx="12"/>
          </p:nvPr>
        </p:nvSpPr>
        <p:spPr>
          <a:xfrm>
            <a:off x="8235950" y="3275013"/>
            <a:ext cx="5857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229FDEB-90B7-4BDC-AA88-90602160229C}" type="slidenum">
              <a:rPr lang="it-IT" altLang="en-US" sz="1400" smtClean="0">
                <a:solidFill>
                  <a:srgbClr val="000000"/>
                </a:solidFill>
              </a:rPr>
              <a:pPr>
                <a:spcBef>
                  <a:spcPct val="0"/>
                </a:spcBef>
                <a:buFontTx/>
                <a:buNone/>
              </a:pPr>
              <a:t>30</a:t>
            </a:fld>
            <a:endParaRPr lang="it-IT" altLang="en-US" sz="1400">
              <a:solidFill>
                <a:srgbClr val="000000"/>
              </a:solidFill>
            </a:endParaRPr>
          </a:p>
        </p:txBody>
      </p:sp>
      <p:pic>
        <p:nvPicPr>
          <p:cNvPr id="194563" name="Picture 15" descr="1950-mercury-350">
            <a:extLst>
              <a:ext uri="{FF2B5EF4-FFF2-40B4-BE49-F238E27FC236}">
                <a16:creationId xmlns:a16="http://schemas.microsoft.com/office/drawing/2014/main" id="{999A46C8-C110-C163-63A7-3E714A6A1007}"/>
              </a:ext>
            </a:extLst>
          </p:cNvPr>
          <p:cNvPicPr>
            <a:picLocks noChangeAspect="1" noChangeArrowheads="1"/>
          </p:cNvPicPr>
          <p:nvPr/>
        </p:nvPicPr>
        <p:blipFill>
          <a:blip r:embed="rId4"/>
          <a:srcRect/>
          <a:stretch>
            <a:fillRect/>
          </a:stretch>
        </p:blipFill>
        <p:spPr bwMode="auto">
          <a:xfrm>
            <a:off x="250825" y="4292600"/>
            <a:ext cx="3889375" cy="2278063"/>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187396" name="Text Box 17">
            <a:extLst>
              <a:ext uri="{FF2B5EF4-FFF2-40B4-BE49-F238E27FC236}">
                <a16:creationId xmlns:a16="http://schemas.microsoft.com/office/drawing/2014/main" id="{1114223A-B610-3241-1667-2F14C631A3CB}"/>
              </a:ext>
            </a:extLst>
          </p:cNvPr>
          <p:cNvSpPr txBox="1">
            <a:spLocks noChangeArrowheads="1"/>
          </p:cNvSpPr>
          <p:nvPr/>
        </p:nvSpPr>
        <p:spPr bwMode="auto">
          <a:xfrm>
            <a:off x="395288" y="2276475"/>
            <a:ext cx="1584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Telaio di legno di automobile inizio 20. secolo</a:t>
            </a:r>
            <a:endParaRPr lang="it-IT" altLang="it-CH" sz="1200" b="1">
              <a:solidFill>
                <a:srgbClr val="000000"/>
              </a:solidFill>
            </a:endParaRPr>
          </a:p>
        </p:txBody>
      </p:sp>
      <p:sp>
        <p:nvSpPr>
          <p:cNvPr id="187397" name="Text Box 18">
            <a:extLst>
              <a:ext uri="{FF2B5EF4-FFF2-40B4-BE49-F238E27FC236}">
                <a16:creationId xmlns:a16="http://schemas.microsoft.com/office/drawing/2014/main" id="{3671A034-8305-3442-3C66-ECC8000055F9}"/>
              </a:ext>
            </a:extLst>
          </p:cNvPr>
          <p:cNvSpPr txBox="1">
            <a:spLocks noChangeArrowheads="1"/>
          </p:cNvSpPr>
          <p:nvPr/>
        </p:nvSpPr>
        <p:spPr bwMode="auto">
          <a:xfrm>
            <a:off x="7092950" y="2492375"/>
            <a:ext cx="172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Carrozzeria massiccia anni ‘30</a:t>
            </a:r>
            <a:endParaRPr lang="it-IT" altLang="it-CH" sz="1200" b="1">
              <a:solidFill>
                <a:srgbClr val="000000"/>
              </a:solidFill>
            </a:endParaRPr>
          </a:p>
        </p:txBody>
      </p:sp>
      <p:sp>
        <p:nvSpPr>
          <p:cNvPr id="187398" name="Text Box 19">
            <a:extLst>
              <a:ext uri="{FF2B5EF4-FFF2-40B4-BE49-F238E27FC236}">
                <a16:creationId xmlns:a16="http://schemas.microsoft.com/office/drawing/2014/main" id="{3DF1812A-4868-84D9-A21E-FF93E917633E}"/>
              </a:ext>
            </a:extLst>
          </p:cNvPr>
          <p:cNvSpPr txBox="1">
            <a:spLocks noChangeArrowheads="1"/>
          </p:cNvSpPr>
          <p:nvPr/>
        </p:nvSpPr>
        <p:spPr bwMode="auto">
          <a:xfrm>
            <a:off x="5508625" y="6092825"/>
            <a:ext cx="1223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Scocca in ABS anni ‘60</a:t>
            </a:r>
            <a:endParaRPr lang="it-IT" altLang="it-CH" sz="1200" b="1">
              <a:solidFill>
                <a:srgbClr val="000000"/>
              </a:solidFill>
            </a:endParaRPr>
          </a:p>
        </p:txBody>
      </p:sp>
      <p:sp>
        <p:nvSpPr>
          <p:cNvPr id="187399" name="Text Box 20">
            <a:extLst>
              <a:ext uri="{FF2B5EF4-FFF2-40B4-BE49-F238E27FC236}">
                <a16:creationId xmlns:a16="http://schemas.microsoft.com/office/drawing/2014/main" id="{D752A701-D79B-A54C-7613-7D753604DEF2}"/>
              </a:ext>
            </a:extLst>
          </p:cNvPr>
          <p:cNvSpPr txBox="1">
            <a:spLocks noChangeArrowheads="1"/>
          </p:cNvSpPr>
          <p:nvPr/>
        </p:nvSpPr>
        <p:spPr bwMode="auto">
          <a:xfrm>
            <a:off x="611188" y="5876925"/>
            <a:ext cx="12969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Telaio anni ‘50</a:t>
            </a:r>
            <a:endParaRPr lang="it-IT" altLang="it-CH" sz="1200" b="1">
              <a:solidFill>
                <a:srgbClr val="000000"/>
              </a:solidFill>
            </a:endParaRPr>
          </a:p>
        </p:txBody>
      </p:sp>
      <p:pic>
        <p:nvPicPr>
          <p:cNvPr id="194568" name="Picture 21" descr="Scocca in ABS anni '70">
            <a:extLst>
              <a:ext uri="{FF2B5EF4-FFF2-40B4-BE49-F238E27FC236}">
                <a16:creationId xmlns:a16="http://schemas.microsoft.com/office/drawing/2014/main" id="{B709599D-FB4E-7683-A2D6-4B98945D7B30}"/>
              </a:ext>
            </a:extLst>
          </p:cNvPr>
          <p:cNvPicPr>
            <a:picLocks noChangeAspect="1" noChangeArrowheads="1"/>
          </p:cNvPicPr>
          <p:nvPr/>
        </p:nvPicPr>
        <p:blipFill>
          <a:blip r:embed="rId5"/>
          <a:srcRect/>
          <a:stretch>
            <a:fillRect/>
          </a:stretch>
        </p:blipFill>
        <p:spPr bwMode="auto">
          <a:xfrm>
            <a:off x="6659563" y="4005263"/>
            <a:ext cx="2100262" cy="247332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187401" name="Text Box 22">
            <a:extLst>
              <a:ext uri="{FF2B5EF4-FFF2-40B4-BE49-F238E27FC236}">
                <a16:creationId xmlns:a16="http://schemas.microsoft.com/office/drawing/2014/main" id="{9DCF4F2D-47A8-27CD-E936-03DABC188838}"/>
              </a:ext>
            </a:extLst>
          </p:cNvPr>
          <p:cNvSpPr txBox="1">
            <a:spLocks noChangeArrowheads="1"/>
          </p:cNvSpPr>
          <p:nvPr/>
        </p:nvSpPr>
        <p:spPr bwMode="auto">
          <a:xfrm>
            <a:off x="3851275" y="981075"/>
            <a:ext cx="115252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3600" b="1">
                <a:solidFill>
                  <a:srgbClr val="FF5050"/>
                </a:solidFill>
              </a:rPr>
              <a:t>IERI</a:t>
            </a:r>
            <a:endParaRPr lang="it-IT" altLang="it-CH" sz="3600" b="1">
              <a:solidFill>
                <a:srgbClr val="FF5050"/>
              </a:solidFill>
            </a:endParaRPr>
          </a:p>
        </p:txBody>
      </p:sp>
      <p:pic>
        <p:nvPicPr>
          <p:cNvPr id="194570" name="Picture 23" descr="Scocca e carrozzeria della renault 12">
            <a:extLst>
              <a:ext uri="{FF2B5EF4-FFF2-40B4-BE49-F238E27FC236}">
                <a16:creationId xmlns:a16="http://schemas.microsoft.com/office/drawing/2014/main" id="{00686C79-CDA0-4BE3-3188-0345BD6F44B8}"/>
              </a:ext>
            </a:extLst>
          </p:cNvPr>
          <p:cNvPicPr>
            <a:picLocks noChangeAspect="1" noChangeArrowheads="1"/>
          </p:cNvPicPr>
          <p:nvPr/>
        </p:nvPicPr>
        <p:blipFill>
          <a:blip r:embed="rId6"/>
          <a:srcRect/>
          <a:stretch>
            <a:fillRect/>
          </a:stretch>
        </p:blipFill>
        <p:spPr bwMode="auto">
          <a:xfrm>
            <a:off x="2555875" y="2187575"/>
            <a:ext cx="4608513" cy="2652713"/>
          </a:xfrm>
          <a:prstGeom prst="rect">
            <a:avLst/>
          </a:prstGeom>
          <a:ln>
            <a:noFill/>
          </a:ln>
          <a:effectLst>
            <a:outerShdw blurRad="292100" dist="139700" dir="2700000" algn="tl" rotWithShape="0">
              <a:srgbClr val="333333">
                <a:alpha val="65000"/>
              </a:srgbClr>
            </a:outerShdw>
          </a:effectLst>
        </p:spPr>
      </p:pic>
      <p:pic>
        <p:nvPicPr>
          <p:cNvPr id="194571" name="Picture 24" descr="Telaio in legno della Morgan">
            <a:extLst>
              <a:ext uri="{FF2B5EF4-FFF2-40B4-BE49-F238E27FC236}">
                <a16:creationId xmlns:a16="http://schemas.microsoft.com/office/drawing/2014/main" id="{DB7C36DA-D8A3-5327-2C92-70D8AF9D3EC8}"/>
              </a:ext>
            </a:extLst>
          </p:cNvPr>
          <p:cNvPicPr>
            <a:picLocks noChangeAspect="1" noChangeArrowheads="1"/>
          </p:cNvPicPr>
          <p:nvPr/>
        </p:nvPicPr>
        <p:blipFill>
          <a:blip r:embed="rId7"/>
          <a:srcRect/>
          <a:stretch>
            <a:fillRect/>
          </a:stretch>
        </p:blipFill>
        <p:spPr bwMode="auto">
          <a:xfrm>
            <a:off x="323850" y="404813"/>
            <a:ext cx="2879725" cy="1798637"/>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194572" name="Picture 25" descr="mbalilla11carrozzeria">
            <a:extLst>
              <a:ext uri="{FF2B5EF4-FFF2-40B4-BE49-F238E27FC236}">
                <a16:creationId xmlns:a16="http://schemas.microsoft.com/office/drawing/2014/main" id="{37FFBBFC-1FE4-426F-B0B4-533AC92D5F72}"/>
              </a:ext>
            </a:extLst>
          </p:cNvPr>
          <p:cNvPicPr>
            <a:picLocks noChangeAspect="1" noChangeArrowheads="1"/>
          </p:cNvPicPr>
          <p:nvPr/>
        </p:nvPicPr>
        <p:blipFill>
          <a:blip r:embed="rId8"/>
          <a:srcRect/>
          <a:stretch>
            <a:fillRect/>
          </a:stretch>
        </p:blipFill>
        <p:spPr bwMode="auto">
          <a:xfrm>
            <a:off x="5292725" y="333375"/>
            <a:ext cx="3529013" cy="218122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85A58DF6-7846-F91C-1D9E-1713CF6B1A7C}"/>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Slide Number Placeholder 3">
            <a:extLst>
              <a:ext uri="{FF2B5EF4-FFF2-40B4-BE49-F238E27FC236}">
                <a16:creationId xmlns:a16="http://schemas.microsoft.com/office/drawing/2014/main" id="{A2133AA4-BD0E-BCA7-CF90-0F5DA57F5F8B}"/>
              </a:ext>
            </a:extLst>
          </p:cNvPr>
          <p:cNvSpPr>
            <a:spLocks noGrp="1"/>
          </p:cNvSpPr>
          <p:nvPr>
            <p:ph type="sldNum" sz="quarter" idx="12"/>
          </p:nvPr>
        </p:nvSpPr>
        <p:spPr>
          <a:xfrm>
            <a:off x="4016375" y="6118225"/>
            <a:ext cx="5778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E84496D-7B4E-4A8A-9192-85F56CA3B992}" type="slidenum">
              <a:rPr lang="it-IT" altLang="en-US" sz="1400" smtClean="0">
                <a:solidFill>
                  <a:srgbClr val="000000"/>
                </a:solidFill>
              </a:rPr>
              <a:pPr>
                <a:spcBef>
                  <a:spcPct val="0"/>
                </a:spcBef>
                <a:buFontTx/>
                <a:buNone/>
              </a:pPr>
              <a:t>31</a:t>
            </a:fld>
            <a:endParaRPr lang="it-IT" altLang="en-US" sz="1400">
              <a:solidFill>
                <a:srgbClr val="000000"/>
              </a:solidFill>
            </a:endParaRPr>
          </a:p>
        </p:txBody>
      </p:sp>
      <p:pic>
        <p:nvPicPr>
          <p:cNvPr id="195587" name="Picture 7" descr="Parti della carrozzeria">
            <a:extLst>
              <a:ext uri="{FF2B5EF4-FFF2-40B4-BE49-F238E27FC236}">
                <a16:creationId xmlns:a16="http://schemas.microsoft.com/office/drawing/2014/main" id="{9C7A2657-D2ED-3555-67E8-F54A4683148C}"/>
              </a:ext>
            </a:extLst>
          </p:cNvPr>
          <p:cNvPicPr>
            <a:picLocks noChangeAspect="1" noChangeArrowheads="1"/>
          </p:cNvPicPr>
          <p:nvPr/>
        </p:nvPicPr>
        <p:blipFill>
          <a:blip r:embed="rId4"/>
          <a:srcRect/>
          <a:stretch>
            <a:fillRect/>
          </a:stretch>
        </p:blipFill>
        <p:spPr bwMode="auto">
          <a:xfrm>
            <a:off x="2090738" y="2181225"/>
            <a:ext cx="5256212" cy="2843213"/>
          </a:xfrm>
          <a:prstGeom prst="rect">
            <a:avLst/>
          </a:prstGeom>
          <a:ln>
            <a:noFill/>
          </a:ln>
          <a:effectLst>
            <a:outerShdw blurRad="292100" dist="139700" dir="2700000" algn="tl" rotWithShape="0">
              <a:srgbClr val="333333">
                <a:alpha val="65000"/>
              </a:srgbClr>
            </a:outerShdw>
          </a:effectLst>
        </p:spPr>
      </p:pic>
      <p:pic>
        <p:nvPicPr>
          <p:cNvPr id="195588" name="Picture 8" descr="Carrozzeria">
            <a:extLst>
              <a:ext uri="{FF2B5EF4-FFF2-40B4-BE49-F238E27FC236}">
                <a16:creationId xmlns:a16="http://schemas.microsoft.com/office/drawing/2014/main" id="{81E66B73-6ED8-5489-5BCC-E5CE40BF12E0}"/>
              </a:ext>
            </a:extLst>
          </p:cNvPr>
          <p:cNvPicPr>
            <a:picLocks noChangeAspect="1" noChangeArrowheads="1"/>
          </p:cNvPicPr>
          <p:nvPr/>
        </p:nvPicPr>
        <p:blipFill>
          <a:blip r:embed="rId5"/>
          <a:srcRect/>
          <a:stretch>
            <a:fillRect/>
          </a:stretch>
        </p:blipFill>
        <p:spPr bwMode="auto">
          <a:xfrm>
            <a:off x="290513" y="4846638"/>
            <a:ext cx="2808287" cy="1611312"/>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195589" name="Picture 9" descr="Laterale saldato al laser">
            <a:extLst>
              <a:ext uri="{FF2B5EF4-FFF2-40B4-BE49-F238E27FC236}">
                <a16:creationId xmlns:a16="http://schemas.microsoft.com/office/drawing/2014/main" id="{7255F94B-BAB9-F29D-F651-4EED9EB4ADED}"/>
              </a:ext>
            </a:extLst>
          </p:cNvPr>
          <p:cNvPicPr>
            <a:picLocks noChangeAspect="1" noChangeArrowheads="1"/>
          </p:cNvPicPr>
          <p:nvPr/>
        </p:nvPicPr>
        <p:blipFill>
          <a:blip r:embed="rId6"/>
          <a:srcRect/>
          <a:stretch>
            <a:fillRect/>
          </a:stretch>
        </p:blipFill>
        <p:spPr bwMode="auto">
          <a:xfrm>
            <a:off x="5402263" y="4413250"/>
            <a:ext cx="3492500" cy="2190750"/>
          </a:xfrm>
          <a:prstGeom prst="rect">
            <a:avLst/>
          </a:prstGeom>
          <a:ln>
            <a:noFill/>
          </a:ln>
          <a:effectLst>
            <a:outerShdw blurRad="292100" dist="139700" dir="2700000" algn="tl" rotWithShape="0">
              <a:srgbClr val="333333">
                <a:alpha val="65000"/>
              </a:srgbClr>
            </a:outerShdw>
          </a:effectLst>
        </p:spPr>
      </p:pic>
      <p:pic>
        <p:nvPicPr>
          <p:cNvPr id="195590" name="Picture 10" descr="Portiera">
            <a:extLst>
              <a:ext uri="{FF2B5EF4-FFF2-40B4-BE49-F238E27FC236}">
                <a16:creationId xmlns:a16="http://schemas.microsoft.com/office/drawing/2014/main" id="{0C67B349-92D4-3556-2ADE-78380C59C976}"/>
              </a:ext>
            </a:extLst>
          </p:cNvPr>
          <p:cNvPicPr>
            <a:picLocks noChangeAspect="1" noChangeArrowheads="1"/>
          </p:cNvPicPr>
          <p:nvPr/>
        </p:nvPicPr>
        <p:blipFill>
          <a:blip r:embed="rId7"/>
          <a:srcRect/>
          <a:stretch>
            <a:fillRect/>
          </a:stretch>
        </p:blipFill>
        <p:spPr bwMode="auto">
          <a:xfrm>
            <a:off x="6483350" y="381000"/>
            <a:ext cx="2271713" cy="2300288"/>
          </a:xfrm>
          <a:prstGeom prst="rect">
            <a:avLst/>
          </a:prstGeom>
          <a:ln>
            <a:noFill/>
          </a:ln>
          <a:effectLst>
            <a:outerShdw blurRad="292100" dist="139700" dir="2700000" algn="tl" rotWithShape="0">
              <a:srgbClr val="333333">
                <a:alpha val="65000"/>
              </a:srgbClr>
            </a:outerShdw>
          </a:effectLst>
        </p:spPr>
      </p:pic>
      <p:pic>
        <p:nvPicPr>
          <p:cNvPr id="195591" name="Picture 11" descr="Lastra da pavimento in lamiera">
            <a:extLst>
              <a:ext uri="{FF2B5EF4-FFF2-40B4-BE49-F238E27FC236}">
                <a16:creationId xmlns:a16="http://schemas.microsoft.com/office/drawing/2014/main" id="{D9011B61-2E60-25A0-F7F1-0DE0676DCAA5}"/>
              </a:ext>
            </a:extLst>
          </p:cNvPr>
          <p:cNvPicPr>
            <a:picLocks noChangeAspect="1" noChangeArrowheads="1"/>
          </p:cNvPicPr>
          <p:nvPr/>
        </p:nvPicPr>
        <p:blipFill>
          <a:blip r:embed="rId8"/>
          <a:srcRect/>
          <a:stretch>
            <a:fillRect/>
          </a:stretch>
        </p:blipFill>
        <p:spPr bwMode="auto">
          <a:xfrm>
            <a:off x="577850" y="454025"/>
            <a:ext cx="2159000" cy="2159000"/>
          </a:xfrm>
          <a:prstGeom prst="rect">
            <a:avLst/>
          </a:prstGeom>
          <a:ln>
            <a:noFill/>
          </a:ln>
          <a:effectLst>
            <a:outerShdw blurRad="292100" dist="139700" dir="2700000" algn="tl" rotWithShape="0">
              <a:srgbClr val="333333">
                <a:alpha val="65000"/>
              </a:srgbClr>
            </a:outerShdw>
          </a:effectLst>
        </p:spPr>
      </p:pic>
      <p:sp>
        <p:nvSpPr>
          <p:cNvPr id="189448" name="Text Box 12">
            <a:extLst>
              <a:ext uri="{FF2B5EF4-FFF2-40B4-BE49-F238E27FC236}">
                <a16:creationId xmlns:a16="http://schemas.microsoft.com/office/drawing/2014/main" id="{5DDF74E1-E4BA-8970-FB31-8D6956ADBD5F}"/>
              </a:ext>
            </a:extLst>
          </p:cNvPr>
          <p:cNvSpPr txBox="1">
            <a:spLocks noChangeArrowheads="1"/>
          </p:cNvSpPr>
          <p:nvPr/>
        </p:nvSpPr>
        <p:spPr bwMode="auto">
          <a:xfrm>
            <a:off x="3817938" y="669925"/>
            <a:ext cx="1512887"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3600" b="1">
                <a:solidFill>
                  <a:srgbClr val="FF5050"/>
                </a:solidFill>
              </a:rPr>
              <a:t>OGGI</a:t>
            </a:r>
            <a:endParaRPr lang="it-IT" altLang="it-CH" sz="3600" b="1">
              <a:solidFill>
                <a:srgbClr val="FF5050"/>
              </a:solidFill>
            </a:endParaRPr>
          </a:p>
        </p:txBody>
      </p:sp>
      <p:sp>
        <p:nvSpPr>
          <p:cNvPr id="189449" name="Text Box 13">
            <a:extLst>
              <a:ext uri="{FF2B5EF4-FFF2-40B4-BE49-F238E27FC236}">
                <a16:creationId xmlns:a16="http://schemas.microsoft.com/office/drawing/2014/main" id="{4EF54222-3DAB-3A3C-ACC2-1D70F0205487}"/>
              </a:ext>
            </a:extLst>
          </p:cNvPr>
          <p:cNvSpPr txBox="1">
            <a:spLocks noChangeArrowheads="1"/>
          </p:cNvSpPr>
          <p:nvPr/>
        </p:nvSpPr>
        <p:spPr bwMode="auto">
          <a:xfrm>
            <a:off x="361950" y="2686050"/>
            <a:ext cx="12239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Pavimento stampato saldato al laser</a:t>
            </a:r>
            <a:endParaRPr lang="it-IT" altLang="it-CH" sz="1200" b="1">
              <a:solidFill>
                <a:srgbClr val="000000"/>
              </a:solidFill>
            </a:endParaRPr>
          </a:p>
        </p:txBody>
      </p:sp>
      <p:sp>
        <p:nvSpPr>
          <p:cNvPr id="189450" name="Text Box 14">
            <a:extLst>
              <a:ext uri="{FF2B5EF4-FFF2-40B4-BE49-F238E27FC236}">
                <a16:creationId xmlns:a16="http://schemas.microsoft.com/office/drawing/2014/main" id="{C3A801D3-D193-EA10-8976-DB9FFAF39BB7}"/>
              </a:ext>
            </a:extLst>
          </p:cNvPr>
          <p:cNvSpPr txBox="1">
            <a:spLocks noChangeArrowheads="1"/>
          </p:cNvSpPr>
          <p:nvPr/>
        </p:nvSpPr>
        <p:spPr bwMode="auto">
          <a:xfrm>
            <a:off x="6122988" y="525463"/>
            <a:ext cx="973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Portiera stampata</a:t>
            </a:r>
            <a:endParaRPr lang="it-IT" altLang="it-CH" sz="1200" b="1">
              <a:solidFill>
                <a:srgbClr val="000000"/>
              </a:solidFill>
            </a:endParaRPr>
          </a:p>
        </p:txBody>
      </p:sp>
      <p:sp>
        <p:nvSpPr>
          <p:cNvPr id="189451" name="Text Box 15">
            <a:extLst>
              <a:ext uri="{FF2B5EF4-FFF2-40B4-BE49-F238E27FC236}">
                <a16:creationId xmlns:a16="http://schemas.microsoft.com/office/drawing/2014/main" id="{E20B5222-66A4-7AEC-91AF-CAD8DAA0542E}"/>
              </a:ext>
            </a:extLst>
          </p:cNvPr>
          <p:cNvSpPr txBox="1">
            <a:spLocks noChangeArrowheads="1"/>
          </p:cNvSpPr>
          <p:nvPr/>
        </p:nvSpPr>
        <p:spPr bwMode="auto">
          <a:xfrm>
            <a:off x="7562850" y="3694113"/>
            <a:ext cx="12969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Laterale in 4 spessori diversi,  saldato al laser</a:t>
            </a:r>
            <a:endParaRPr lang="it-IT" altLang="it-CH" sz="1200" b="1">
              <a:solidFill>
                <a:srgbClr val="000000"/>
              </a:solidFill>
            </a:endParaRPr>
          </a:p>
        </p:txBody>
      </p:sp>
      <p:sp>
        <p:nvSpPr>
          <p:cNvPr id="189452" name="Text Box 16">
            <a:extLst>
              <a:ext uri="{FF2B5EF4-FFF2-40B4-BE49-F238E27FC236}">
                <a16:creationId xmlns:a16="http://schemas.microsoft.com/office/drawing/2014/main" id="{06EFD46D-1A80-6ECC-6BE1-A66A91F1B05B}"/>
              </a:ext>
            </a:extLst>
          </p:cNvPr>
          <p:cNvSpPr txBox="1">
            <a:spLocks noChangeArrowheads="1"/>
          </p:cNvSpPr>
          <p:nvPr/>
        </p:nvSpPr>
        <p:spPr bwMode="auto">
          <a:xfrm>
            <a:off x="290513" y="4197350"/>
            <a:ext cx="1223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Carrozzeria autoportante</a:t>
            </a:r>
            <a:endParaRPr lang="it-IT" altLang="it-CH" sz="1200" b="1">
              <a:solidFill>
                <a:srgbClr val="000000"/>
              </a:solidFill>
            </a:endParaRPr>
          </a:p>
        </p:txBody>
      </p:sp>
      <p:sp>
        <p:nvSpPr>
          <p:cNvPr id="13" name="Rettangolo 12">
            <a:extLst>
              <a:ext uri="{FF2B5EF4-FFF2-40B4-BE49-F238E27FC236}">
                <a16:creationId xmlns:a16="http://schemas.microsoft.com/office/drawing/2014/main" id="{49551B91-D859-890A-BA3F-5DF772BA35A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egnaposto numero diapositiva 1">
            <a:extLst>
              <a:ext uri="{FF2B5EF4-FFF2-40B4-BE49-F238E27FC236}">
                <a16:creationId xmlns:a16="http://schemas.microsoft.com/office/drawing/2014/main" id="{BB2C099D-DA34-3FC6-ADD1-628352D2AE5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BD1150E-B67A-426F-91B0-C076286AECC6}" type="slidenum">
              <a:rPr lang="it-IT" altLang="en-US" sz="1800" smtClean="0">
                <a:solidFill>
                  <a:srgbClr val="000000"/>
                </a:solidFill>
              </a:rPr>
              <a:pPr>
                <a:spcBef>
                  <a:spcPct val="0"/>
                </a:spcBef>
                <a:buFontTx/>
                <a:buNone/>
              </a:pPr>
              <a:t>32</a:t>
            </a:fld>
            <a:endParaRPr lang="it-IT" altLang="en-US" sz="1800">
              <a:solidFill>
                <a:srgbClr val="000000"/>
              </a:solidFill>
            </a:endParaRPr>
          </a:p>
        </p:txBody>
      </p:sp>
      <p:pic>
        <p:nvPicPr>
          <p:cNvPr id="3" name="Immagine 2">
            <a:extLst>
              <a:ext uri="{FF2B5EF4-FFF2-40B4-BE49-F238E27FC236}">
                <a16:creationId xmlns:a16="http://schemas.microsoft.com/office/drawing/2014/main" id="{FBFC6F1D-7423-125E-10FB-873AE33D9EF3}"/>
              </a:ext>
            </a:extLst>
          </p:cNvPr>
          <p:cNvPicPr>
            <a:picLocks noChangeAspect="1"/>
          </p:cNvPicPr>
          <p:nvPr/>
        </p:nvPicPr>
        <p:blipFill>
          <a:blip r:embed="rId2"/>
          <a:stretch>
            <a:fillRect/>
          </a:stretch>
        </p:blipFill>
        <p:spPr>
          <a:xfrm>
            <a:off x="611188" y="1052513"/>
            <a:ext cx="7883525" cy="3890962"/>
          </a:xfrm>
          <a:prstGeom prst="rect">
            <a:avLst/>
          </a:prstGeom>
          <a:ln w="28575">
            <a:solidFill>
              <a:schemeClr val="tx1"/>
            </a:solidFill>
          </a:ln>
          <a:effectLst>
            <a:outerShdw blurRad="292100" dist="139700" dir="2700000" algn="tl" rotWithShape="0">
              <a:srgbClr val="333333">
                <a:alpha val="65000"/>
              </a:srgbClr>
            </a:outerShdw>
          </a:effectLst>
        </p:spPr>
      </p:pic>
      <p:sp>
        <p:nvSpPr>
          <p:cNvPr id="168964" name="CasellaDiTesto 3">
            <a:extLst>
              <a:ext uri="{FF2B5EF4-FFF2-40B4-BE49-F238E27FC236}">
                <a16:creationId xmlns:a16="http://schemas.microsoft.com/office/drawing/2014/main" id="{30D5B275-9476-FA43-DAE8-A82F7AF54B8B}"/>
              </a:ext>
            </a:extLst>
          </p:cNvPr>
          <p:cNvSpPr txBox="1">
            <a:spLocks noChangeArrowheads="1"/>
          </p:cNvSpPr>
          <p:nvPr/>
        </p:nvSpPr>
        <p:spPr bwMode="auto">
          <a:xfrm>
            <a:off x="1403350" y="5084763"/>
            <a:ext cx="6624638" cy="646112"/>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altLang="en-US" kern="0" dirty="0" err="1"/>
              <a:t>Svizzera</a:t>
            </a:r>
            <a:r>
              <a:rPr lang="en-US" altLang="en-US" kern="0" dirty="0"/>
              <a:t>, </a:t>
            </a:r>
            <a:r>
              <a:rPr lang="en-US" altLang="en-US" kern="0" dirty="0" err="1"/>
              <a:t>aprile</a:t>
            </a:r>
            <a:r>
              <a:rPr lang="en-US" altLang="en-US" kern="0" dirty="0"/>
              <a:t> 2016. La </a:t>
            </a:r>
            <a:r>
              <a:rPr lang="en-US" altLang="en-US" b="1" u="sng" kern="0" dirty="0"/>
              <a:t>fragile </a:t>
            </a:r>
            <a:r>
              <a:rPr lang="en-US" altLang="en-US" b="1" u="sng" kern="0" dirty="0" err="1"/>
              <a:t>carrozzeria</a:t>
            </a:r>
            <a:r>
              <a:rPr lang="en-US" altLang="en-US" b="1" u="sng" kern="0" dirty="0"/>
              <a:t> </a:t>
            </a:r>
            <a:r>
              <a:rPr lang="en-US" altLang="en-US" kern="0" dirty="0"/>
              <a:t>di </a:t>
            </a:r>
            <a:r>
              <a:rPr lang="en-US" altLang="en-US" kern="0" dirty="0" err="1"/>
              <a:t>questa</a:t>
            </a:r>
            <a:r>
              <a:rPr lang="en-US" altLang="en-US" kern="0" dirty="0"/>
              <a:t> </a:t>
            </a:r>
            <a:r>
              <a:rPr lang="en-US" altLang="en-US" kern="0" dirty="0" err="1"/>
              <a:t>autovettura</a:t>
            </a:r>
            <a:r>
              <a:rPr lang="en-US" altLang="en-US" kern="0" dirty="0"/>
              <a:t> </a:t>
            </a:r>
            <a:r>
              <a:rPr lang="en-US" altLang="en-US" u="sng" kern="0" dirty="0"/>
              <a:t>non</a:t>
            </a:r>
            <a:r>
              <a:rPr lang="en-US" altLang="en-US" kern="0" dirty="0"/>
              <a:t> ha </a:t>
            </a:r>
            <a:r>
              <a:rPr lang="en-US" altLang="en-US" kern="0" dirty="0" err="1"/>
              <a:t>resistito</a:t>
            </a:r>
            <a:r>
              <a:rPr lang="en-US" altLang="en-US" kern="0" dirty="0"/>
              <a:t> </a:t>
            </a:r>
            <a:r>
              <a:rPr lang="en-US" altLang="en-US" kern="0" dirty="0" err="1"/>
              <a:t>all’urto</a:t>
            </a:r>
            <a:r>
              <a:rPr lang="en-US" altLang="en-US" kern="0" dirty="0"/>
              <a:t> e la </a:t>
            </a:r>
            <a:r>
              <a:rPr lang="en-US" altLang="en-US" kern="0" dirty="0" err="1"/>
              <a:t>conducente</a:t>
            </a:r>
            <a:r>
              <a:rPr lang="en-US" altLang="en-US" kern="0" dirty="0"/>
              <a:t> è </a:t>
            </a:r>
            <a:r>
              <a:rPr lang="en-US" altLang="en-US" kern="0" dirty="0" err="1"/>
              <a:t>deceduta</a:t>
            </a:r>
            <a:r>
              <a:rPr lang="en-US" altLang="en-US" kern="0" dirty="0"/>
              <a:t>.</a:t>
            </a:r>
          </a:p>
        </p:txBody>
      </p:sp>
      <p:sp>
        <p:nvSpPr>
          <p:cNvPr id="5" name="Rettangolo 4">
            <a:extLst>
              <a:ext uri="{FF2B5EF4-FFF2-40B4-BE49-F238E27FC236}">
                <a16:creationId xmlns:a16="http://schemas.microsoft.com/office/drawing/2014/main" id="{D48B0426-EC1E-F808-750F-CA8A795C4565}"/>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6611" name="Picture 5" descr="movimentazione pezzi">
            <a:extLst>
              <a:ext uri="{FF2B5EF4-FFF2-40B4-BE49-F238E27FC236}">
                <a16:creationId xmlns:a16="http://schemas.microsoft.com/office/drawing/2014/main" id="{3F4FA732-3AF0-F6C1-E823-B754FB9AB2B1}"/>
              </a:ext>
            </a:extLst>
          </p:cNvPr>
          <p:cNvPicPr>
            <a:picLocks noGrp="1" noChangeAspect="1" noChangeArrowheads="1"/>
          </p:cNvPicPr>
          <p:nvPr>
            <p:ph sz="quarter" idx="1"/>
          </p:nvPr>
        </p:nvPicPr>
        <p:blipFill>
          <a:blip r:embed="rId4"/>
          <a:srcRect/>
          <a:stretch>
            <a:fillRect/>
          </a:stretch>
        </p:blipFill>
        <p:spPr>
          <a:xfrm>
            <a:off x="539750" y="492125"/>
            <a:ext cx="4184650" cy="2182813"/>
          </a:xfrm>
          <a:ln w="38100">
            <a:solidFill>
              <a:schemeClr val="tx1"/>
            </a:solidFill>
          </a:ln>
          <a:effectLst>
            <a:outerShdw blurRad="292100" dist="139700" dir="2700000" algn="tl" rotWithShape="0">
              <a:srgbClr val="333333">
                <a:alpha val="65000"/>
              </a:srgbClr>
            </a:outerShdw>
          </a:effectLst>
        </p:spPr>
      </p:pic>
      <p:pic>
        <p:nvPicPr>
          <p:cNvPr id="196614" name="Picture 6" descr="fabbrica magazzino e">
            <a:extLst>
              <a:ext uri="{FF2B5EF4-FFF2-40B4-BE49-F238E27FC236}">
                <a16:creationId xmlns:a16="http://schemas.microsoft.com/office/drawing/2014/main" id="{3B7FBA3E-66C2-003A-11E6-EC0DDF3CB2D3}"/>
              </a:ext>
            </a:extLst>
          </p:cNvPr>
          <p:cNvPicPr>
            <a:picLocks noGrp="1" noChangeAspect="1" noChangeArrowheads="1"/>
          </p:cNvPicPr>
          <p:nvPr>
            <p:ph sz="quarter" idx="2"/>
          </p:nvPr>
        </p:nvPicPr>
        <p:blipFill>
          <a:blip r:embed="rId5">
            <a:lum contrast="14000"/>
          </a:blip>
          <a:srcRect/>
          <a:stretch>
            <a:fillRect/>
          </a:stretch>
        </p:blipFill>
        <p:spPr>
          <a:xfrm>
            <a:off x="4932363" y="2024063"/>
            <a:ext cx="3749675" cy="4397375"/>
          </a:xfrm>
          <a:ln w="38100">
            <a:solidFill>
              <a:schemeClr val="tx1"/>
            </a:solidFill>
          </a:ln>
          <a:effectLst>
            <a:outerShdw blurRad="292100" dist="139700" dir="2700000" algn="tl" rotWithShape="0">
              <a:srgbClr val="333333">
                <a:alpha val="65000"/>
              </a:srgbClr>
            </a:outerShdw>
          </a:effectLst>
        </p:spPr>
      </p:pic>
      <p:sp>
        <p:nvSpPr>
          <p:cNvPr id="2" name="Rectangle 2">
            <a:extLst>
              <a:ext uri="{FF2B5EF4-FFF2-40B4-BE49-F238E27FC236}">
                <a16:creationId xmlns:a16="http://schemas.microsoft.com/office/drawing/2014/main" id="{205D4F6A-732E-2EA7-A519-E2B80009411F}"/>
              </a:ext>
            </a:extLst>
          </p:cNvPr>
          <p:cNvSpPr>
            <a:spLocks noGrp="1" noChangeArrowheads="1"/>
          </p:cNvSpPr>
          <p:nvPr>
            <p:ph type="body" sz="half" idx="3"/>
          </p:nvPr>
        </p:nvSpPr>
        <p:spPr>
          <a:xfrm>
            <a:off x="5508625" y="549275"/>
            <a:ext cx="4038600" cy="1079500"/>
          </a:xfrm>
        </p:spPr>
        <p:txBody>
          <a:bodyPr/>
          <a:lstStyle/>
          <a:p>
            <a:pPr eaLnBrk="1" hangingPunct="1">
              <a:defRPr/>
            </a:pPr>
            <a:r>
              <a:rPr lang="fr-CH" sz="2800" b="1" i="1" dirty="0" err="1">
                <a:effectLst>
                  <a:outerShdw blurRad="38100" dist="38100" dir="2700000" algn="tl">
                    <a:srgbClr val="000000"/>
                  </a:outerShdw>
                </a:effectLst>
              </a:rPr>
              <a:t>Magazzino</a:t>
            </a:r>
            <a:r>
              <a:rPr lang="fr-CH" sz="2800" b="1" i="1" dirty="0">
                <a:effectLst>
                  <a:outerShdw blurRad="38100" dist="38100" dir="2700000" algn="tl">
                    <a:srgbClr val="000000"/>
                  </a:outerShdw>
                </a:effectLst>
              </a:rPr>
              <a:t> </a:t>
            </a:r>
            <a:r>
              <a:rPr lang="fr-CH" sz="2800" dirty="0" err="1"/>
              <a:t>tradizionale</a:t>
            </a:r>
            <a:endParaRPr lang="it-IT" sz="2800" dirty="0"/>
          </a:p>
        </p:txBody>
      </p:sp>
      <p:sp>
        <p:nvSpPr>
          <p:cNvPr id="192517" name="Slide Number Placeholder 7">
            <a:extLst>
              <a:ext uri="{FF2B5EF4-FFF2-40B4-BE49-F238E27FC236}">
                <a16:creationId xmlns:a16="http://schemas.microsoft.com/office/drawing/2014/main" id="{E5BD5AEC-440C-F3A6-4BC8-243B34F12F17}"/>
              </a:ext>
            </a:extLst>
          </p:cNvPr>
          <p:cNvSpPr>
            <a:spLocks noGrp="1"/>
          </p:cNvSpPr>
          <p:nvPr>
            <p:ph type="sldNum" sz="quarter" idx="12"/>
          </p:nvPr>
        </p:nvSpPr>
        <p:spPr>
          <a:xfrm>
            <a:off x="6875463" y="6453188"/>
            <a:ext cx="2133600" cy="404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8107A87-5F79-4315-BE8A-7804C32515D4}" type="slidenum">
              <a:rPr lang="it-IT" altLang="en-US" sz="1400" smtClean="0">
                <a:solidFill>
                  <a:srgbClr val="FFFFFF"/>
                </a:solidFill>
              </a:rPr>
              <a:pPr>
                <a:spcBef>
                  <a:spcPct val="0"/>
                </a:spcBef>
                <a:buFontTx/>
                <a:buNone/>
              </a:pPr>
              <a:t>33</a:t>
            </a:fld>
            <a:endParaRPr lang="it-IT" altLang="en-US" sz="1400">
              <a:solidFill>
                <a:srgbClr val="FFFFFF"/>
              </a:solidFill>
            </a:endParaRPr>
          </a:p>
        </p:txBody>
      </p:sp>
      <p:sp>
        <p:nvSpPr>
          <p:cNvPr id="192518" name="Text Box 9">
            <a:extLst>
              <a:ext uri="{FF2B5EF4-FFF2-40B4-BE49-F238E27FC236}">
                <a16:creationId xmlns:a16="http://schemas.microsoft.com/office/drawing/2014/main" id="{2471C554-7626-EC84-2AD2-2092D14FB652}"/>
              </a:ext>
            </a:extLst>
          </p:cNvPr>
          <p:cNvSpPr txBox="1">
            <a:spLocks noChangeArrowheads="1"/>
          </p:cNvSpPr>
          <p:nvPr/>
        </p:nvSpPr>
        <p:spPr bwMode="auto">
          <a:xfrm>
            <a:off x="1600200" y="2728913"/>
            <a:ext cx="2055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t>La logistica</a:t>
            </a:r>
            <a:endParaRPr lang="it-IT" altLang="it-CH" sz="2400" b="1"/>
          </a:p>
        </p:txBody>
      </p:sp>
      <p:pic>
        <p:nvPicPr>
          <p:cNvPr id="4" name="Immagine 3">
            <a:extLst>
              <a:ext uri="{FF2B5EF4-FFF2-40B4-BE49-F238E27FC236}">
                <a16:creationId xmlns:a16="http://schemas.microsoft.com/office/drawing/2014/main" id="{2F380201-3A27-6F98-EE54-803DF8FF5AA6}"/>
              </a:ext>
            </a:extLst>
          </p:cNvPr>
          <p:cNvPicPr>
            <a:picLocks noChangeAspect="1"/>
          </p:cNvPicPr>
          <p:nvPr/>
        </p:nvPicPr>
        <p:blipFill>
          <a:blip r:embed="rId6"/>
          <a:stretch>
            <a:fillRect/>
          </a:stretch>
        </p:blipFill>
        <p:spPr>
          <a:xfrm>
            <a:off x="530225" y="3284538"/>
            <a:ext cx="4194175" cy="3143250"/>
          </a:xfrm>
          <a:prstGeom prst="rect">
            <a:avLst/>
          </a:prstGeom>
          <a:ln w="38100">
            <a:solidFill>
              <a:schemeClr val="tx1"/>
            </a:solidFill>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FC674BF6-1234-7D68-CCDC-647FAD66119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52AF7069-9787-D9FA-4E83-38FECAADA8E0}"/>
              </a:ext>
            </a:extLst>
          </p:cNvPr>
          <p:cNvSpPr>
            <a:spLocks noGrp="1" noChangeArrowheads="1"/>
          </p:cNvSpPr>
          <p:nvPr>
            <p:ph type="title"/>
          </p:nvPr>
        </p:nvSpPr>
        <p:spPr>
          <a:xfrm>
            <a:off x="5292725" y="3254375"/>
            <a:ext cx="3095625" cy="2808288"/>
          </a:xfrm>
        </p:spPr>
        <p:txBody>
          <a:bodyPr/>
          <a:lstStyle/>
          <a:p>
            <a:pPr eaLnBrk="1" hangingPunct="1"/>
            <a:r>
              <a:rPr lang="fr-CH" altLang="it-CH">
                <a:solidFill>
                  <a:schemeClr val="tx1"/>
                </a:solidFill>
              </a:rPr>
              <a:t>Magazzino </a:t>
            </a:r>
            <a:r>
              <a:rPr lang="fr-CH" altLang="it-CH" sz="3600">
                <a:solidFill>
                  <a:schemeClr val="tx1"/>
                </a:solidFill>
              </a:rPr>
              <a:t>automatizzato</a:t>
            </a:r>
            <a:endParaRPr lang="it-IT" altLang="it-CH" sz="3600">
              <a:solidFill>
                <a:schemeClr val="tx1"/>
              </a:solidFill>
            </a:endParaRPr>
          </a:p>
        </p:txBody>
      </p:sp>
      <p:pic>
        <p:nvPicPr>
          <p:cNvPr id="197637" name="Picture 4" descr="operatori magazzino 23">
            <a:extLst>
              <a:ext uri="{FF2B5EF4-FFF2-40B4-BE49-F238E27FC236}">
                <a16:creationId xmlns:a16="http://schemas.microsoft.com/office/drawing/2014/main" id="{4D5C8062-7F2D-BC86-AE1F-FD9F4BAE65F2}"/>
              </a:ext>
            </a:extLst>
          </p:cNvPr>
          <p:cNvPicPr>
            <a:picLocks noGrp="1" noChangeAspect="1" noChangeArrowheads="1"/>
          </p:cNvPicPr>
          <p:nvPr>
            <p:ph sz="half" idx="1"/>
          </p:nvPr>
        </p:nvPicPr>
        <p:blipFill>
          <a:blip r:embed="rId4"/>
          <a:srcRect/>
          <a:stretch>
            <a:fillRect/>
          </a:stretch>
        </p:blipFill>
        <p:spPr>
          <a:xfrm>
            <a:off x="4932363" y="836613"/>
            <a:ext cx="3435350" cy="2752725"/>
          </a:xfrm>
          <a:ln w="28575">
            <a:solidFill>
              <a:schemeClr val="tx1"/>
            </a:solidFill>
          </a:ln>
          <a:effectLst>
            <a:outerShdw blurRad="292100" dist="139700" dir="2700000" algn="tl" rotWithShape="0">
              <a:srgbClr val="333333">
                <a:alpha val="65000"/>
              </a:srgbClr>
            </a:outerShdw>
          </a:effectLst>
        </p:spPr>
      </p:pic>
      <p:pic>
        <p:nvPicPr>
          <p:cNvPr id="197636" name="Picture 3" descr="magazzino 23">
            <a:extLst>
              <a:ext uri="{FF2B5EF4-FFF2-40B4-BE49-F238E27FC236}">
                <a16:creationId xmlns:a16="http://schemas.microsoft.com/office/drawing/2014/main" id="{B2283174-BBEC-BD1C-8EA3-A439D363ABAC}"/>
              </a:ext>
            </a:extLst>
          </p:cNvPr>
          <p:cNvPicPr>
            <a:picLocks noGrp="1" noChangeAspect="1" noChangeArrowheads="1"/>
          </p:cNvPicPr>
          <p:nvPr>
            <p:ph sz="half" idx="2"/>
          </p:nvPr>
        </p:nvPicPr>
        <p:blipFill>
          <a:blip r:embed="rId5"/>
          <a:srcRect/>
          <a:stretch>
            <a:fillRect/>
          </a:stretch>
        </p:blipFill>
        <p:spPr>
          <a:xfrm>
            <a:off x="755650" y="863600"/>
            <a:ext cx="3989388" cy="5229225"/>
          </a:xfrm>
          <a:ln w="28575">
            <a:solidFill>
              <a:schemeClr val="tx1"/>
            </a:solidFill>
          </a:ln>
          <a:effectLst>
            <a:outerShdw blurRad="292100" dist="139700" dir="2700000" algn="tl" rotWithShape="0">
              <a:srgbClr val="333333">
                <a:alpha val="65000"/>
              </a:srgbClr>
            </a:outerShdw>
          </a:effectLst>
        </p:spPr>
      </p:pic>
      <p:sp>
        <p:nvSpPr>
          <p:cNvPr id="194565" name="Slide Number Placeholder 6">
            <a:extLst>
              <a:ext uri="{FF2B5EF4-FFF2-40B4-BE49-F238E27FC236}">
                <a16:creationId xmlns:a16="http://schemas.microsoft.com/office/drawing/2014/main" id="{F647CF00-2D15-112B-8A33-14C00CD36E19}"/>
              </a:ext>
            </a:extLst>
          </p:cNvPr>
          <p:cNvSpPr>
            <a:spLocks noGrp="1"/>
          </p:cNvSpPr>
          <p:nvPr>
            <p:ph type="sldNum" sz="quarter" idx="12"/>
          </p:nvPr>
        </p:nvSpPr>
        <p:spPr>
          <a:xfrm>
            <a:off x="6337300" y="60833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BDDA94-8D3B-415C-A1B3-7A6942CB0355}" type="slidenum">
              <a:rPr lang="it-IT" altLang="en-US" sz="1400" smtClean="0">
                <a:solidFill>
                  <a:srgbClr val="FFFFFF"/>
                </a:solidFill>
              </a:rPr>
              <a:pPr>
                <a:spcBef>
                  <a:spcPct val="0"/>
                </a:spcBef>
                <a:buFontTx/>
                <a:buNone/>
              </a:pPr>
              <a:t>34</a:t>
            </a:fld>
            <a:endParaRPr lang="it-IT" altLang="en-US" sz="1400">
              <a:solidFill>
                <a:srgbClr val="FFFFFF"/>
              </a:solidFill>
            </a:endParaRPr>
          </a:p>
        </p:txBody>
      </p:sp>
      <p:sp>
        <p:nvSpPr>
          <p:cNvPr id="194566" name="Text Box 5">
            <a:extLst>
              <a:ext uri="{FF2B5EF4-FFF2-40B4-BE49-F238E27FC236}">
                <a16:creationId xmlns:a16="http://schemas.microsoft.com/office/drawing/2014/main" id="{0E8E23FB-BE47-D6D9-716D-B68315B0DA88}"/>
              </a:ext>
            </a:extLst>
          </p:cNvPr>
          <p:cNvSpPr txBox="1">
            <a:spLocks noChangeArrowheads="1"/>
          </p:cNvSpPr>
          <p:nvPr/>
        </p:nvSpPr>
        <p:spPr bwMode="auto">
          <a:xfrm>
            <a:off x="6346825" y="5746750"/>
            <a:ext cx="1296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Logistica</a:t>
            </a:r>
            <a:endParaRPr lang="it-IT" altLang="it-CH" sz="1800" b="1"/>
          </a:p>
        </p:txBody>
      </p:sp>
      <p:sp>
        <p:nvSpPr>
          <p:cNvPr id="7" name="Rettangolo 6">
            <a:extLst>
              <a:ext uri="{FF2B5EF4-FFF2-40B4-BE49-F238E27FC236}">
                <a16:creationId xmlns:a16="http://schemas.microsoft.com/office/drawing/2014/main" id="{A63D5122-F207-945A-4D1D-AA82F2A0AC8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6610" name="Slide Number Placeholder 5">
            <a:extLst>
              <a:ext uri="{FF2B5EF4-FFF2-40B4-BE49-F238E27FC236}">
                <a16:creationId xmlns:a16="http://schemas.microsoft.com/office/drawing/2014/main" id="{41FBC3D3-E1E8-3A3F-43A6-362E2181EBD2}"/>
              </a:ext>
            </a:extLst>
          </p:cNvPr>
          <p:cNvSpPr>
            <a:spLocks noGrp="1"/>
          </p:cNvSpPr>
          <p:nvPr>
            <p:ph type="sldNum" sz="quarter" idx="12"/>
          </p:nvPr>
        </p:nvSpPr>
        <p:spPr>
          <a:xfrm>
            <a:off x="8480425" y="6381750"/>
            <a:ext cx="528638" cy="388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4B676B8-1E77-4753-8A94-E9CDA9E0F81C}" type="slidenum">
              <a:rPr lang="it-IT" altLang="en-US" sz="1400" smtClean="0">
                <a:solidFill>
                  <a:srgbClr val="FFFFFF"/>
                </a:solidFill>
              </a:rPr>
              <a:pPr>
                <a:spcBef>
                  <a:spcPct val="0"/>
                </a:spcBef>
                <a:buFontTx/>
                <a:buNone/>
              </a:pPr>
              <a:t>35</a:t>
            </a:fld>
            <a:endParaRPr lang="it-IT" altLang="en-US" sz="1400">
              <a:solidFill>
                <a:srgbClr val="FFFFFF"/>
              </a:solidFill>
            </a:endParaRPr>
          </a:p>
        </p:txBody>
      </p:sp>
      <p:pic>
        <p:nvPicPr>
          <p:cNvPr id="198660" name="Picture 8" descr="magazzino 24">
            <a:extLst>
              <a:ext uri="{FF2B5EF4-FFF2-40B4-BE49-F238E27FC236}">
                <a16:creationId xmlns:a16="http://schemas.microsoft.com/office/drawing/2014/main" id="{3FE99B04-883C-9202-B161-3E1BB32EEC72}"/>
              </a:ext>
            </a:extLst>
          </p:cNvPr>
          <p:cNvPicPr>
            <a:picLocks noChangeAspect="1" noChangeArrowheads="1"/>
          </p:cNvPicPr>
          <p:nvPr/>
        </p:nvPicPr>
        <p:blipFill>
          <a:blip r:embed="rId4"/>
          <a:srcRect/>
          <a:stretch>
            <a:fillRect/>
          </a:stretch>
        </p:blipFill>
        <p:spPr bwMode="auto">
          <a:xfrm>
            <a:off x="4859338" y="496888"/>
            <a:ext cx="3621087" cy="2908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8661" name="Picture 10" descr="magazzino esterno 23">
            <a:extLst>
              <a:ext uri="{FF2B5EF4-FFF2-40B4-BE49-F238E27FC236}">
                <a16:creationId xmlns:a16="http://schemas.microsoft.com/office/drawing/2014/main" id="{E0C207C7-4165-C7D2-E6AE-D0C262A22373}"/>
              </a:ext>
            </a:extLst>
          </p:cNvPr>
          <p:cNvPicPr>
            <a:picLocks noChangeAspect="1" noChangeArrowheads="1"/>
          </p:cNvPicPr>
          <p:nvPr/>
        </p:nvPicPr>
        <p:blipFill>
          <a:blip r:embed="rId5"/>
          <a:srcRect/>
          <a:stretch>
            <a:fillRect/>
          </a:stretch>
        </p:blipFill>
        <p:spPr bwMode="auto">
          <a:xfrm>
            <a:off x="4519613" y="3519488"/>
            <a:ext cx="3960812" cy="2670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8662" name="Picture 13" descr="logistica trasporto container">
            <a:extLst>
              <a:ext uri="{FF2B5EF4-FFF2-40B4-BE49-F238E27FC236}">
                <a16:creationId xmlns:a16="http://schemas.microsoft.com/office/drawing/2014/main" id="{B57B670B-9C24-5DE8-66C4-84A968B35C1B}"/>
              </a:ext>
            </a:extLst>
          </p:cNvPr>
          <p:cNvPicPr>
            <a:picLocks noChangeAspect="1" noChangeArrowheads="1"/>
          </p:cNvPicPr>
          <p:nvPr/>
        </p:nvPicPr>
        <p:blipFill>
          <a:blip r:embed="rId6"/>
          <a:srcRect/>
          <a:stretch>
            <a:fillRect/>
          </a:stretch>
        </p:blipFill>
        <p:spPr bwMode="auto">
          <a:xfrm>
            <a:off x="684213" y="3500438"/>
            <a:ext cx="3656012" cy="27066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8663" name="Picture 15" descr="logistica Magazzino con robot">
            <a:extLst>
              <a:ext uri="{FF2B5EF4-FFF2-40B4-BE49-F238E27FC236}">
                <a16:creationId xmlns:a16="http://schemas.microsoft.com/office/drawing/2014/main" id="{6099D4B7-2F2D-4E92-1602-4BD1EDC647ED}"/>
              </a:ext>
            </a:extLst>
          </p:cNvPr>
          <p:cNvPicPr>
            <a:picLocks noChangeAspect="1" noChangeArrowheads="1"/>
          </p:cNvPicPr>
          <p:nvPr/>
        </p:nvPicPr>
        <p:blipFill>
          <a:blip r:embed="rId7"/>
          <a:srcRect/>
          <a:stretch>
            <a:fillRect/>
          </a:stretch>
        </p:blipFill>
        <p:spPr bwMode="auto">
          <a:xfrm>
            <a:off x="684213" y="496888"/>
            <a:ext cx="4044950" cy="2908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08513CED-287D-38F9-0176-6CD6A701A307}"/>
              </a:ext>
            </a:extLst>
          </p:cNvPr>
          <p:cNvSpPr txBox="1"/>
          <p:nvPr/>
        </p:nvSpPr>
        <p:spPr>
          <a:xfrm>
            <a:off x="6500813" y="3500438"/>
            <a:ext cx="2087562" cy="246062"/>
          </a:xfrm>
          <a:prstGeom prst="rect">
            <a:avLst/>
          </a:prstGeom>
          <a:noFill/>
        </p:spPr>
        <p:txBody>
          <a:bodyPr>
            <a:spAutoFit/>
          </a:bodyPr>
          <a:lstStyle/>
          <a:p>
            <a:pPr>
              <a:defRPr/>
            </a:pPr>
            <a:r>
              <a:rPr lang="en-US" sz="1000" dirty="0">
                <a:solidFill>
                  <a:schemeClr val="accent4">
                    <a:lumMod val="10000"/>
                  </a:schemeClr>
                </a:solidFill>
              </a:rPr>
              <a:t>Grande </a:t>
            </a:r>
            <a:r>
              <a:rPr lang="en-US" sz="1000" dirty="0" err="1">
                <a:solidFill>
                  <a:schemeClr val="accent4">
                    <a:lumMod val="10000"/>
                  </a:schemeClr>
                </a:solidFill>
              </a:rPr>
              <a:t>deposito</a:t>
            </a:r>
            <a:r>
              <a:rPr lang="en-US" sz="1000" dirty="0">
                <a:solidFill>
                  <a:schemeClr val="accent4">
                    <a:lumMod val="10000"/>
                  </a:schemeClr>
                </a:solidFill>
              </a:rPr>
              <a:t> </a:t>
            </a:r>
            <a:r>
              <a:rPr lang="en-US" sz="1000" dirty="0" err="1">
                <a:solidFill>
                  <a:schemeClr val="accent4">
                    <a:lumMod val="10000"/>
                  </a:schemeClr>
                </a:solidFill>
              </a:rPr>
              <a:t>automatizzato</a:t>
            </a:r>
            <a:endParaRPr lang="en-US" sz="1000" dirty="0">
              <a:solidFill>
                <a:schemeClr val="accent4">
                  <a:lumMod val="10000"/>
                </a:schemeClr>
              </a:solidFill>
            </a:endParaRPr>
          </a:p>
        </p:txBody>
      </p:sp>
      <p:sp>
        <p:nvSpPr>
          <p:cNvPr id="9" name="Rettangolo 8">
            <a:extLst>
              <a:ext uri="{FF2B5EF4-FFF2-40B4-BE49-F238E27FC236}">
                <a16:creationId xmlns:a16="http://schemas.microsoft.com/office/drawing/2014/main" id="{48E1E4EA-FA79-B58C-6662-389CA3A2C0C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
        <p:nvSpPr>
          <p:cNvPr id="196617" name="Rectangle 5">
            <a:extLst>
              <a:ext uri="{FF2B5EF4-FFF2-40B4-BE49-F238E27FC236}">
                <a16:creationId xmlns:a16="http://schemas.microsoft.com/office/drawing/2014/main" id="{55E88FEC-A064-E042-64D8-479EDE1F527B}"/>
              </a:ext>
            </a:extLst>
          </p:cNvPr>
          <p:cNvSpPr>
            <a:spLocks noGrp="1" noChangeArrowheads="1"/>
          </p:cNvSpPr>
          <p:nvPr>
            <p:ph type="ctrTitle"/>
          </p:nvPr>
        </p:nvSpPr>
        <p:spPr>
          <a:xfrm>
            <a:off x="2443163" y="5997575"/>
            <a:ext cx="4572000" cy="765175"/>
          </a:xfrm>
        </p:spPr>
        <p:txBody>
          <a:bodyPr/>
          <a:lstStyle/>
          <a:p>
            <a:pPr eaLnBrk="1" hangingPunct="1"/>
            <a:r>
              <a:rPr lang="fr-CH" altLang="it-CH" sz="1800" b="1">
                <a:solidFill>
                  <a:schemeClr val="tx1"/>
                </a:solidFill>
              </a:rPr>
              <a:t>L’automazione nella logistica</a:t>
            </a:r>
            <a:endParaRPr lang="it-IT" altLang="it-CH" sz="1800" b="1">
              <a:solidFill>
                <a:schemeClr val="tx1"/>
              </a:solidFill>
            </a:endParaRPr>
          </a:p>
        </p:txBody>
      </p:sp>
    </p:spTree>
  </p:cSld>
  <p:clrMapOvr>
    <a:overrideClrMapping bg1="dk2" tx1="lt1" bg2="dk1"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8658" name="Rectangle 14">
            <a:extLst>
              <a:ext uri="{FF2B5EF4-FFF2-40B4-BE49-F238E27FC236}">
                <a16:creationId xmlns:a16="http://schemas.microsoft.com/office/drawing/2014/main" id="{305F51CA-C705-34A2-6249-93FAAD661354}"/>
              </a:ext>
            </a:extLst>
          </p:cNvPr>
          <p:cNvSpPr>
            <a:spLocks noGrp="1" noChangeArrowheads="1"/>
          </p:cNvSpPr>
          <p:nvPr>
            <p:ph type="title" sz="quarter"/>
          </p:nvPr>
        </p:nvSpPr>
        <p:spPr>
          <a:xfrm>
            <a:off x="4140200" y="3141663"/>
            <a:ext cx="4095750" cy="1143000"/>
          </a:xfrm>
        </p:spPr>
        <p:txBody>
          <a:bodyPr/>
          <a:lstStyle/>
          <a:p>
            <a:pPr eaLnBrk="1" hangingPunct="1"/>
            <a:r>
              <a:rPr lang="fr-CH" altLang="it-CH" sz="1800" b="1">
                <a:solidFill>
                  <a:schemeClr val="tx1"/>
                </a:solidFill>
              </a:rPr>
              <a:t>Operatrice di un grande deposito automatizzato.</a:t>
            </a:r>
            <a:br>
              <a:rPr lang="fr-CH" altLang="it-CH" sz="1800" b="1">
                <a:solidFill>
                  <a:schemeClr val="tx1"/>
                </a:solidFill>
              </a:rPr>
            </a:br>
            <a:r>
              <a:rPr lang="fr-CH" altLang="it-CH" sz="1800" b="1">
                <a:solidFill>
                  <a:schemeClr val="tx1"/>
                </a:solidFill>
              </a:rPr>
              <a:t>Il porto di Basilea</a:t>
            </a:r>
            <a:endParaRPr lang="it-IT" altLang="it-CH" sz="1800" b="1">
              <a:solidFill>
                <a:schemeClr val="tx1"/>
              </a:solidFill>
            </a:endParaRPr>
          </a:p>
        </p:txBody>
      </p:sp>
      <p:pic>
        <p:nvPicPr>
          <p:cNvPr id="10" name="Picture 4" descr="operatrice magazzino">
            <a:extLst>
              <a:ext uri="{FF2B5EF4-FFF2-40B4-BE49-F238E27FC236}">
                <a16:creationId xmlns:a16="http://schemas.microsoft.com/office/drawing/2014/main" id="{EFC29F50-B2DF-A1B7-F524-B58BA3D52BA6}"/>
              </a:ext>
            </a:extLst>
          </p:cNvPr>
          <p:cNvPicPr>
            <a:picLocks noGrp="1" noChangeAspect="1" noChangeArrowheads="1"/>
          </p:cNvPicPr>
          <p:nvPr>
            <p:ph sz="quarter" idx="1"/>
          </p:nvPr>
        </p:nvPicPr>
        <p:blipFill>
          <a:blip r:embed="rId4"/>
          <a:srcRect/>
          <a:stretch>
            <a:fillRect/>
          </a:stretch>
        </p:blipFill>
        <p:spPr>
          <a:xfrm>
            <a:off x="681038" y="461963"/>
            <a:ext cx="3368675" cy="3883025"/>
          </a:xfrm>
          <a:ln w="28575">
            <a:solidFill>
              <a:schemeClr val="tx1"/>
            </a:solidFill>
          </a:ln>
          <a:effectLst>
            <a:outerShdw blurRad="292100" dist="139700" dir="2700000" algn="tl" rotWithShape="0">
              <a:srgbClr val="333333">
                <a:alpha val="65000"/>
              </a:srgbClr>
            </a:outerShdw>
          </a:effectLst>
        </p:spPr>
      </p:pic>
      <p:sp>
        <p:nvSpPr>
          <p:cNvPr id="198660" name="Slide Number Placeholder 8">
            <a:extLst>
              <a:ext uri="{FF2B5EF4-FFF2-40B4-BE49-F238E27FC236}">
                <a16:creationId xmlns:a16="http://schemas.microsoft.com/office/drawing/2014/main" id="{AF7C7D7F-82F9-5FB8-0006-ED09DC91F751}"/>
              </a:ext>
            </a:extLst>
          </p:cNvPr>
          <p:cNvSpPr>
            <a:spLocks noGrp="1"/>
          </p:cNvSpPr>
          <p:nvPr>
            <p:ph type="sldNum" sz="quarter" idx="12"/>
          </p:nvPr>
        </p:nvSpPr>
        <p:spPr>
          <a:xfrm>
            <a:off x="7653338" y="4032250"/>
            <a:ext cx="598487"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C0E760-6684-4005-902D-C8AC291FA9D3}" type="slidenum">
              <a:rPr lang="it-IT" altLang="en-US" sz="1400" smtClean="0">
                <a:solidFill>
                  <a:srgbClr val="FFFFFF"/>
                </a:solidFill>
              </a:rPr>
              <a:pPr>
                <a:spcBef>
                  <a:spcPct val="0"/>
                </a:spcBef>
                <a:buFontTx/>
                <a:buNone/>
              </a:pPr>
              <a:t>36</a:t>
            </a:fld>
            <a:endParaRPr lang="it-IT" altLang="en-US" sz="1400">
              <a:solidFill>
                <a:srgbClr val="FFFFFF"/>
              </a:solidFill>
            </a:endParaRPr>
          </a:p>
        </p:txBody>
      </p:sp>
      <p:pic>
        <p:nvPicPr>
          <p:cNvPr id="11" name="Picture 18">
            <a:extLst>
              <a:ext uri="{FF2B5EF4-FFF2-40B4-BE49-F238E27FC236}">
                <a16:creationId xmlns:a16="http://schemas.microsoft.com/office/drawing/2014/main" id="{EAD69FA1-D3B6-C939-F6E9-567C10492627}"/>
              </a:ext>
            </a:extLst>
          </p:cNvPr>
          <p:cNvPicPr>
            <a:picLocks noChangeAspect="1" noChangeArrowheads="1"/>
          </p:cNvPicPr>
          <p:nvPr/>
        </p:nvPicPr>
        <p:blipFill>
          <a:blip r:embed="rId5"/>
          <a:srcRect/>
          <a:stretch>
            <a:fillRect/>
          </a:stretch>
        </p:blipFill>
        <p:spPr bwMode="auto">
          <a:xfrm>
            <a:off x="684213" y="4413250"/>
            <a:ext cx="1655762" cy="19637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2" name="Picture 19">
            <a:extLst>
              <a:ext uri="{FF2B5EF4-FFF2-40B4-BE49-F238E27FC236}">
                <a16:creationId xmlns:a16="http://schemas.microsoft.com/office/drawing/2014/main" id="{6274949E-011F-3F2F-F93C-B7EA602583F3}"/>
              </a:ext>
            </a:extLst>
          </p:cNvPr>
          <p:cNvPicPr>
            <a:picLocks noChangeAspect="1" noChangeArrowheads="1"/>
          </p:cNvPicPr>
          <p:nvPr/>
        </p:nvPicPr>
        <p:blipFill>
          <a:blip r:embed="rId6"/>
          <a:srcRect/>
          <a:stretch>
            <a:fillRect/>
          </a:stretch>
        </p:blipFill>
        <p:spPr bwMode="auto">
          <a:xfrm>
            <a:off x="4140200" y="476250"/>
            <a:ext cx="4105275" cy="2578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 name="Picture 20">
            <a:extLst>
              <a:ext uri="{FF2B5EF4-FFF2-40B4-BE49-F238E27FC236}">
                <a16:creationId xmlns:a16="http://schemas.microsoft.com/office/drawing/2014/main" id="{3A808789-25B3-D6D0-7232-E518A97CF303}"/>
              </a:ext>
            </a:extLst>
          </p:cNvPr>
          <p:cNvPicPr>
            <a:picLocks noChangeAspect="1" noChangeArrowheads="1"/>
          </p:cNvPicPr>
          <p:nvPr/>
        </p:nvPicPr>
        <p:blipFill>
          <a:blip r:embed="rId7"/>
          <a:srcRect/>
          <a:stretch>
            <a:fillRect/>
          </a:stretch>
        </p:blipFill>
        <p:spPr bwMode="auto">
          <a:xfrm>
            <a:off x="5519738" y="4413250"/>
            <a:ext cx="2716212" cy="19637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8664" name="Picture 9">
            <a:extLst>
              <a:ext uri="{FF2B5EF4-FFF2-40B4-BE49-F238E27FC236}">
                <a16:creationId xmlns:a16="http://schemas.microsoft.com/office/drawing/2014/main" id="{AE9821F4-DAA1-B76E-DF3C-9499D2EA62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4750" y="4413250"/>
            <a:ext cx="2949575" cy="1963738"/>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ettangolo 8">
            <a:extLst>
              <a:ext uri="{FF2B5EF4-FFF2-40B4-BE49-F238E27FC236}">
                <a16:creationId xmlns:a16="http://schemas.microsoft.com/office/drawing/2014/main" id="{77562EAE-2057-F059-89AB-DDF60DA4036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706" name="Slide Number Placeholder 3">
            <a:extLst>
              <a:ext uri="{FF2B5EF4-FFF2-40B4-BE49-F238E27FC236}">
                <a16:creationId xmlns:a16="http://schemas.microsoft.com/office/drawing/2014/main" id="{99E10B0E-E7A6-62A5-DFF7-DCA472EEBFD5}"/>
              </a:ext>
            </a:extLst>
          </p:cNvPr>
          <p:cNvSpPr>
            <a:spLocks noGrp="1"/>
          </p:cNvSpPr>
          <p:nvPr>
            <p:ph type="sldNum" sz="quarter" idx="12"/>
          </p:nvPr>
        </p:nvSpPr>
        <p:spPr>
          <a:xfrm>
            <a:off x="4859338" y="4406900"/>
            <a:ext cx="4746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C6F1A4A-C261-4F6F-B7A8-91140904C727}" type="slidenum">
              <a:rPr lang="it-IT" altLang="en-US" sz="1400" smtClean="0">
                <a:solidFill>
                  <a:srgbClr val="FFFFFF"/>
                </a:solidFill>
              </a:rPr>
              <a:pPr>
                <a:spcBef>
                  <a:spcPct val="0"/>
                </a:spcBef>
                <a:buFontTx/>
                <a:buNone/>
              </a:pPr>
              <a:t>37</a:t>
            </a:fld>
            <a:endParaRPr lang="it-IT" altLang="en-US" sz="1400">
              <a:solidFill>
                <a:srgbClr val="FFFFFF"/>
              </a:solidFill>
            </a:endParaRPr>
          </a:p>
        </p:txBody>
      </p:sp>
      <p:pic>
        <p:nvPicPr>
          <p:cNvPr id="200707" name="Picture 4" descr="TIR">
            <a:extLst>
              <a:ext uri="{FF2B5EF4-FFF2-40B4-BE49-F238E27FC236}">
                <a16:creationId xmlns:a16="http://schemas.microsoft.com/office/drawing/2014/main" id="{CBC304C7-52A9-56A0-1608-B1D7966BBC4C}"/>
              </a:ext>
            </a:extLst>
          </p:cNvPr>
          <p:cNvPicPr>
            <a:picLocks noChangeAspect="1" noChangeArrowheads="1"/>
          </p:cNvPicPr>
          <p:nvPr/>
        </p:nvPicPr>
        <p:blipFill>
          <a:blip r:embed="rId4"/>
          <a:srcRect/>
          <a:stretch>
            <a:fillRect/>
          </a:stretch>
        </p:blipFill>
        <p:spPr bwMode="auto">
          <a:xfrm>
            <a:off x="0" y="0"/>
            <a:ext cx="2987675" cy="26654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0708" name="Picture 5" descr="TIR 6">
            <a:extLst>
              <a:ext uri="{FF2B5EF4-FFF2-40B4-BE49-F238E27FC236}">
                <a16:creationId xmlns:a16="http://schemas.microsoft.com/office/drawing/2014/main" id="{1C1166E5-4819-C821-9D78-10414FC349F8}"/>
              </a:ext>
            </a:extLst>
          </p:cNvPr>
          <p:cNvPicPr>
            <a:picLocks noChangeAspect="1" noChangeArrowheads="1"/>
          </p:cNvPicPr>
          <p:nvPr/>
        </p:nvPicPr>
        <p:blipFill>
          <a:blip r:embed="rId5"/>
          <a:srcRect/>
          <a:stretch>
            <a:fillRect/>
          </a:stretch>
        </p:blipFill>
        <p:spPr bwMode="auto">
          <a:xfrm>
            <a:off x="5334000" y="0"/>
            <a:ext cx="3810000" cy="28575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0709" name="Picture 6" descr="TIR 7">
            <a:extLst>
              <a:ext uri="{FF2B5EF4-FFF2-40B4-BE49-F238E27FC236}">
                <a16:creationId xmlns:a16="http://schemas.microsoft.com/office/drawing/2014/main" id="{C2D1621B-0685-11CF-3B4D-CF1C5270B250}"/>
              </a:ext>
            </a:extLst>
          </p:cNvPr>
          <p:cNvPicPr>
            <a:picLocks noChangeAspect="1" noChangeArrowheads="1"/>
          </p:cNvPicPr>
          <p:nvPr/>
        </p:nvPicPr>
        <p:blipFill>
          <a:blip r:embed="rId6"/>
          <a:srcRect/>
          <a:stretch>
            <a:fillRect/>
          </a:stretch>
        </p:blipFill>
        <p:spPr bwMode="auto">
          <a:xfrm>
            <a:off x="0" y="4865688"/>
            <a:ext cx="2987675" cy="19923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0710" name="Picture 7" descr="TIR 4">
            <a:extLst>
              <a:ext uri="{FF2B5EF4-FFF2-40B4-BE49-F238E27FC236}">
                <a16:creationId xmlns:a16="http://schemas.microsoft.com/office/drawing/2014/main" id="{566395B6-C424-CAF1-0B67-FD3E859215AF}"/>
              </a:ext>
            </a:extLst>
          </p:cNvPr>
          <p:cNvPicPr>
            <a:picLocks noChangeAspect="1" noChangeArrowheads="1"/>
          </p:cNvPicPr>
          <p:nvPr/>
        </p:nvPicPr>
        <p:blipFill>
          <a:blip r:embed="rId7"/>
          <a:srcRect/>
          <a:stretch>
            <a:fillRect/>
          </a:stretch>
        </p:blipFill>
        <p:spPr bwMode="auto">
          <a:xfrm>
            <a:off x="3132138" y="5157788"/>
            <a:ext cx="2047875" cy="1533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0711" name="Picture 8" descr="TIR 2">
            <a:extLst>
              <a:ext uri="{FF2B5EF4-FFF2-40B4-BE49-F238E27FC236}">
                <a16:creationId xmlns:a16="http://schemas.microsoft.com/office/drawing/2014/main" id="{6195894B-8E8F-9ADE-29BB-F389303FF99B}"/>
              </a:ext>
            </a:extLst>
          </p:cNvPr>
          <p:cNvPicPr>
            <a:picLocks noChangeAspect="1" noChangeArrowheads="1"/>
          </p:cNvPicPr>
          <p:nvPr/>
        </p:nvPicPr>
        <p:blipFill>
          <a:blip r:embed="rId8"/>
          <a:srcRect/>
          <a:stretch>
            <a:fillRect/>
          </a:stretch>
        </p:blipFill>
        <p:spPr bwMode="auto">
          <a:xfrm>
            <a:off x="5364163" y="4151313"/>
            <a:ext cx="3779837" cy="27066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0712" name="Picture 9" descr="TIR 5">
            <a:extLst>
              <a:ext uri="{FF2B5EF4-FFF2-40B4-BE49-F238E27FC236}">
                <a16:creationId xmlns:a16="http://schemas.microsoft.com/office/drawing/2014/main" id="{745511B1-FF7E-9616-D8C7-B7489033FB1E}"/>
              </a:ext>
            </a:extLst>
          </p:cNvPr>
          <p:cNvPicPr>
            <a:picLocks noChangeAspect="1" noChangeArrowheads="1"/>
          </p:cNvPicPr>
          <p:nvPr/>
        </p:nvPicPr>
        <p:blipFill>
          <a:blip r:embed="rId9"/>
          <a:srcRect/>
          <a:stretch>
            <a:fillRect/>
          </a:stretch>
        </p:blipFill>
        <p:spPr bwMode="auto">
          <a:xfrm>
            <a:off x="3132138" y="188913"/>
            <a:ext cx="2047875" cy="1533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0713" name="Picture 11" descr="TIR 8">
            <a:extLst>
              <a:ext uri="{FF2B5EF4-FFF2-40B4-BE49-F238E27FC236}">
                <a16:creationId xmlns:a16="http://schemas.microsoft.com/office/drawing/2014/main" id="{5AC53CAB-EC44-7E0B-33C9-EF297679119D}"/>
              </a:ext>
            </a:extLst>
          </p:cNvPr>
          <p:cNvPicPr>
            <a:picLocks noChangeAspect="1" noChangeArrowheads="1"/>
          </p:cNvPicPr>
          <p:nvPr/>
        </p:nvPicPr>
        <p:blipFill>
          <a:blip r:embed="rId10"/>
          <a:srcRect/>
          <a:stretch>
            <a:fillRect/>
          </a:stretch>
        </p:blipFill>
        <p:spPr bwMode="auto">
          <a:xfrm>
            <a:off x="0" y="2781300"/>
            <a:ext cx="2987675" cy="19923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00714" name="Text Box 12">
            <a:extLst>
              <a:ext uri="{FF2B5EF4-FFF2-40B4-BE49-F238E27FC236}">
                <a16:creationId xmlns:a16="http://schemas.microsoft.com/office/drawing/2014/main" id="{41104FC9-45A0-8E4C-8606-1F5B3518A049}"/>
              </a:ext>
            </a:extLst>
          </p:cNvPr>
          <p:cNvSpPr txBox="1">
            <a:spLocks noChangeArrowheads="1"/>
          </p:cNvSpPr>
          <p:nvPr/>
        </p:nvSpPr>
        <p:spPr bwMode="auto">
          <a:xfrm>
            <a:off x="3563938" y="4221163"/>
            <a:ext cx="1079500" cy="711200"/>
          </a:xfrm>
          <a:prstGeom prst="rect">
            <a:avLst/>
          </a:prstGeom>
          <a:solidFill>
            <a:srgbClr val="FFFF99"/>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4000" b="1">
                <a:solidFill>
                  <a:srgbClr val="000000"/>
                </a:solidFill>
              </a:rPr>
              <a:t>TIR</a:t>
            </a:r>
            <a:endParaRPr lang="it-IT" altLang="it-CH" sz="4000" b="1">
              <a:solidFill>
                <a:srgbClr val="000000"/>
              </a:solidFill>
            </a:endParaRPr>
          </a:p>
        </p:txBody>
      </p:sp>
      <p:sp>
        <p:nvSpPr>
          <p:cNvPr id="200715" name="Text Box 13">
            <a:extLst>
              <a:ext uri="{FF2B5EF4-FFF2-40B4-BE49-F238E27FC236}">
                <a16:creationId xmlns:a16="http://schemas.microsoft.com/office/drawing/2014/main" id="{A4EC2A37-9928-815D-3CEB-7BA8A26C9E2A}"/>
              </a:ext>
            </a:extLst>
          </p:cNvPr>
          <p:cNvSpPr txBox="1">
            <a:spLocks noChangeArrowheads="1"/>
          </p:cNvSpPr>
          <p:nvPr/>
        </p:nvSpPr>
        <p:spPr bwMode="auto">
          <a:xfrm>
            <a:off x="3132138" y="1844675"/>
            <a:ext cx="21605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400" b="1">
                <a:solidFill>
                  <a:srgbClr val="FFFFFF"/>
                </a:solidFill>
              </a:rPr>
              <a:t>IL TRASPORTO SU GOMMA È                    </a:t>
            </a:r>
          </a:p>
          <a:p>
            <a:pPr eaLnBrk="1" hangingPunct="1">
              <a:spcBef>
                <a:spcPct val="0"/>
              </a:spcBef>
              <a:buFontTx/>
              <a:buNone/>
            </a:pPr>
            <a:r>
              <a:rPr lang="fr-CH" altLang="it-CH" sz="2400" b="1">
                <a:solidFill>
                  <a:srgbClr val="FFFFFF"/>
                </a:solidFill>
              </a:rPr>
              <a:t>SEMPRE PIÙ INVADENTE..</a:t>
            </a:r>
            <a:endParaRPr lang="it-IT" altLang="it-CH" sz="2400" b="1">
              <a:solidFill>
                <a:srgbClr val="FFFFFF"/>
              </a:solidFill>
            </a:endParaRPr>
          </a:p>
        </p:txBody>
      </p:sp>
      <p:sp>
        <p:nvSpPr>
          <p:cNvPr id="200716" name="TextBox 13">
            <a:extLst>
              <a:ext uri="{FF2B5EF4-FFF2-40B4-BE49-F238E27FC236}">
                <a16:creationId xmlns:a16="http://schemas.microsoft.com/office/drawing/2014/main" id="{9A0B998B-5A7A-B544-0A21-6A45F9C615AA}"/>
              </a:ext>
            </a:extLst>
          </p:cNvPr>
          <p:cNvSpPr txBox="1">
            <a:spLocks noChangeArrowheads="1"/>
          </p:cNvSpPr>
          <p:nvPr/>
        </p:nvSpPr>
        <p:spPr bwMode="auto">
          <a:xfrm>
            <a:off x="285750" y="142875"/>
            <a:ext cx="2714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b="1">
                <a:solidFill>
                  <a:srgbClr val="000000"/>
                </a:solidFill>
              </a:rPr>
              <a:t>FERMATA IN DOGANA</a:t>
            </a:r>
          </a:p>
        </p:txBody>
      </p:sp>
      <p:pic>
        <p:nvPicPr>
          <p:cNvPr id="14" name="Picture 13" descr="C:\Users\Enrico\Desktop\Road train j.jpg">
            <a:extLst>
              <a:ext uri="{FF2B5EF4-FFF2-40B4-BE49-F238E27FC236}">
                <a16:creationId xmlns:a16="http://schemas.microsoft.com/office/drawing/2014/main" id="{D9AEE84E-2D9B-A804-A70E-FF2CB1BDF71C}"/>
              </a:ext>
            </a:extLst>
          </p:cNvPr>
          <p:cNvPicPr>
            <a:picLocks noChangeAspect="1" noChangeArrowheads="1"/>
          </p:cNvPicPr>
          <p:nvPr/>
        </p:nvPicPr>
        <p:blipFill>
          <a:blip r:embed="rId11"/>
          <a:srcRect/>
          <a:stretch>
            <a:fillRect/>
          </a:stretch>
        </p:blipFill>
        <p:spPr bwMode="auto">
          <a:xfrm>
            <a:off x="5338763" y="2930525"/>
            <a:ext cx="3805237" cy="1081088"/>
          </a:xfrm>
          <a:prstGeom prst="rect">
            <a:avLst/>
          </a:prstGeom>
          <a:ln w="19050">
            <a:solidFill>
              <a:schemeClr val="tx1"/>
            </a:solidFill>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Segnaposto numero diapositiva 1">
            <a:extLst>
              <a:ext uri="{FF2B5EF4-FFF2-40B4-BE49-F238E27FC236}">
                <a16:creationId xmlns:a16="http://schemas.microsoft.com/office/drawing/2014/main" id="{98DF6302-3D66-A8F3-76AC-04DE2F553EFE}"/>
              </a:ext>
            </a:extLst>
          </p:cNvPr>
          <p:cNvSpPr>
            <a:spLocks noGrp="1"/>
          </p:cNvSpPr>
          <p:nvPr>
            <p:ph type="sldNum" sz="quarter" idx="12"/>
          </p:nvPr>
        </p:nvSpPr>
        <p:spPr>
          <a:xfrm>
            <a:off x="6764338"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FEC40C1-30FF-4615-83B3-E9BF53F41A15}" type="slidenum">
              <a:rPr lang="it-IT" altLang="en-US" sz="1400" smtClean="0"/>
              <a:pPr>
                <a:spcBef>
                  <a:spcPct val="0"/>
                </a:spcBef>
                <a:buFontTx/>
                <a:buNone/>
              </a:pPr>
              <a:t>38</a:t>
            </a:fld>
            <a:endParaRPr lang="it-IT" altLang="en-US" sz="1400"/>
          </a:p>
        </p:txBody>
      </p:sp>
      <p:pic>
        <p:nvPicPr>
          <p:cNvPr id="201731" name="Picture 2" descr="C:\Users\Enrico\Desktop\Cargo.jpg">
            <a:extLst>
              <a:ext uri="{FF2B5EF4-FFF2-40B4-BE49-F238E27FC236}">
                <a16:creationId xmlns:a16="http://schemas.microsoft.com/office/drawing/2014/main" id="{C7C9709E-33A0-DBFC-010D-5C83FF518710}"/>
              </a:ext>
            </a:extLst>
          </p:cNvPr>
          <p:cNvPicPr>
            <a:picLocks noChangeAspect="1" noChangeArrowheads="1"/>
          </p:cNvPicPr>
          <p:nvPr/>
        </p:nvPicPr>
        <p:blipFill>
          <a:blip r:embed="rId4"/>
          <a:srcRect/>
          <a:stretch>
            <a:fillRect/>
          </a:stretch>
        </p:blipFill>
        <p:spPr bwMode="auto">
          <a:xfrm>
            <a:off x="588963" y="4414838"/>
            <a:ext cx="4551362" cy="1754187"/>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201732" name="Picture 3" descr="C:\Users\Enrico\Desktop\Carico treno.jpg">
            <a:extLst>
              <a:ext uri="{FF2B5EF4-FFF2-40B4-BE49-F238E27FC236}">
                <a16:creationId xmlns:a16="http://schemas.microsoft.com/office/drawing/2014/main" id="{7526EC90-F6A6-B535-367E-ABC472F1EB0D}"/>
              </a:ext>
            </a:extLst>
          </p:cNvPr>
          <p:cNvPicPr>
            <a:picLocks noChangeAspect="1" noChangeArrowheads="1"/>
          </p:cNvPicPr>
          <p:nvPr/>
        </p:nvPicPr>
        <p:blipFill>
          <a:blip r:embed="rId5"/>
          <a:srcRect/>
          <a:stretch>
            <a:fillRect/>
          </a:stretch>
        </p:blipFill>
        <p:spPr bwMode="auto">
          <a:xfrm>
            <a:off x="584200" y="620713"/>
            <a:ext cx="2968625" cy="22510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1733" name="Picture 4" descr="C:\Users\Enrico\Desktop\SBB Cargo.jpg">
            <a:extLst>
              <a:ext uri="{FF2B5EF4-FFF2-40B4-BE49-F238E27FC236}">
                <a16:creationId xmlns:a16="http://schemas.microsoft.com/office/drawing/2014/main" id="{D202ABFD-6CB1-BCAC-CF01-B35EEEE8B80D}"/>
              </a:ext>
            </a:extLst>
          </p:cNvPr>
          <p:cNvPicPr>
            <a:picLocks noChangeAspect="1" noChangeArrowheads="1"/>
          </p:cNvPicPr>
          <p:nvPr/>
        </p:nvPicPr>
        <p:blipFill>
          <a:blip r:embed="rId6"/>
          <a:srcRect/>
          <a:stretch>
            <a:fillRect/>
          </a:stretch>
        </p:blipFill>
        <p:spPr bwMode="auto">
          <a:xfrm>
            <a:off x="3916363" y="620713"/>
            <a:ext cx="4410075" cy="3308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1734" name="Picture 5" descr="C:\Users\Enrico\Desktop\Hupac.jpg">
            <a:extLst>
              <a:ext uri="{FF2B5EF4-FFF2-40B4-BE49-F238E27FC236}">
                <a16:creationId xmlns:a16="http://schemas.microsoft.com/office/drawing/2014/main" id="{0C38998F-737F-252C-264F-9A0665D32AB2}"/>
              </a:ext>
            </a:extLst>
          </p:cNvPr>
          <p:cNvPicPr>
            <a:picLocks noChangeAspect="1" noChangeArrowheads="1"/>
          </p:cNvPicPr>
          <p:nvPr/>
        </p:nvPicPr>
        <p:blipFill>
          <a:blip r:embed="rId7"/>
          <a:srcRect/>
          <a:stretch>
            <a:fillRect/>
          </a:stretch>
        </p:blipFill>
        <p:spPr bwMode="auto">
          <a:xfrm>
            <a:off x="603250" y="3067050"/>
            <a:ext cx="2949575" cy="885825"/>
          </a:xfrm>
          <a:prstGeom prst="rect">
            <a:avLst/>
          </a:prstGeom>
          <a:ln>
            <a:noFill/>
          </a:ln>
          <a:effectLst>
            <a:outerShdw blurRad="292100" dist="139700" dir="2700000" algn="tl" rotWithShape="0">
              <a:srgbClr val="333333">
                <a:alpha val="65000"/>
              </a:srgbClr>
            </a:outerShdw>
          </a:effectLst>
        </p:spPr>
      </p:pic>
      <p:pic>
        <p:nvPicPr>
          <p:cNvPr id="201735" name="Picture 7" descr="http://www.blogdem.it/como/files/2011/10/Logo_Alptransit.jpg">
            <a:extLst>
              <a:ext uri="{FF2B5EF4-FFF2-40B4-BE49-F238E27FC236}">
                <a16:creationId xmlns:a16="http://schemas.microsoft.com/office/drawing/2014/main" id="{162AEBF5-C120-042F-65AB-A7166210DFAA}"/>
              </a:ext>
            </a:extLst>
          </p:cNvPr>
          <p:cNvPicPr>
            <a:picLocks noChangeAspect="1" noChangeArrowheads="1"/>
          </p:cNvPicPr>
          <p:nvPr/>
        </p:nvPicPr>
        <p:blipFill>
          <a:blip r:embed="rId8"/>
          <a:srcRect/>
          <a:stretch>
            <a:fillRect/>
          </a:stretch>
        </p:blipFill>
        <p:spPr bwMode="auto">
          <a:xfrm>
            <a:off x="5348288" y="4414838"/>
            <a:ext cx="2978150" cy="1754187"/>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202760" name="CasellaDiTesto 2">
            <a:extLst>
              <a:ext uri="{FF2B5EF4-FFF2-40B4-BE49-F238E27FC236}">
                <a16:creationId xmlns:a16="http://schemas.microsoft.com/office/drawing/2014/main" id="{13C0552E-A558-F99F-3063-EBDB77D073D0}"/>
              </a:ext>
            </a:extLst>
          </p:cNvPr>
          <p:cNvSpPr txBox="1">
            <a:spLocks noChangeArrowheads="1"/>
          </p:cNvSpPr>
          <p:nvPr/>
        </p:nvSpPr>
        <p:spPr bwMode="auto">
          <a:xfrm>
            <a:off x="1908175" y="3952875"/>
            <a:ext cx="590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t>…ma il trasporto su rotaia si sta organizzando</a:t>
            </a:r>
            <a:r>
              <a:rPr lang="it-CH" altLang="it-CH" sz="1800"/>
              <a:t>.</a:t>
            </a:r>
          </a:p>
        </p:txBody>
      </p:sp>
      <p:sp>
        <p:nvSpPr>
          <p:cNvPr id="9" name="Rettangolo 8">
            <a:extLst>
              <a:ext uri="{FF2B5EF4-FFF2-40B4-BE49-F238E27FC236}">
                <a16:creationId xmlns:a16="http://schemas.microsoft.com/office/drawing/2014/main" id="{E967B2A8-273B-6CD9-B096-907ED4451A7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a:extLst>
              <a:ext uri="{FF2B5EF4-FFF2-40B4-BE49-F238E27FC236}">
                <a16:creationId xmlns:a16="http://schemas.microsoft.com/office/drawing/2014/main" id="{F78693A2-27EA-95C7-7999-FC2D60A1C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3" name="TextBox 3">
            <a:extLst>
              <a:ext uri="{FF2B5EF4-FFF2-40B4-BE49-F238E27FC236}">
                <a16:creationId xmlns:a16="http://schemas.microsoft.com/office/drawing/2014/main" id="{D6C63213-5FF9-3A29-5008-BE6C1AA56AF5}"/>
              </a:ext>
            </a:extLst>
          </p:cNvPr>
          <p:cNvSpPr txBox="1">
            <a:spLocks noChangeArrowheads="1"/>
          </p:cNvSpPr>
          <p:nvPr/>
        </p:nvSpPr>
        <p:spPr bwMode="auto">
          <a:xfrm>
            <a:off x="6000750" y="5715000"/>
            <a:ext cx="2857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7"/>
                </a:solidFill>
              </a:rPr>
              <a:t>Il porto di Gioia Tauro in Italia</a:t>
            </a:r>
            <a:endParaRPr lang="it-IT" altLang="it-CH" sz="2000" b="1">
              <a:solidFill>
                <a:srgbClr val="FFFFF7"/>
              </a:solidFill>
            </a:endParaRPr>
          </a:p>
        </p:txBody>
      </p:sp>
      <p:sp>
        <p:nvSpPr>
          <p:cNvPr id="204804" name="Slide Number Placeholder 1">
            <a:extLst>
              <a:ext uri="{FF2B5EF4-FFF2-40B4-BE49-F238E27FC236}">
                <a16:creationId xmlns:a16="http://schemas.microsoft.com/office/drawing/2014/main" id="{890C53F7-DE22-9DAB-88A8-D338F0F35907}"/>
              </a:ext>
            </a:extLst>
          </p:cNvPr>
          <p:cNvSpPr>
            <a:spLocks noGrp="1"/>
          </p:cNvSpPr>
          <p:nvPr>
            <p:ph type="sldNum" sz="quarter" idx="12"/>
          </p:nvPr>
        </p:nvSpPr>
        <p:spPr>
          <a:xfrm>
            <a:off x="8101013" y="6245225"/>
            <a:ext cx="5857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174855F-AAF8-46A5-8D2F-20042BC76295}" type="slidenum">
              <a:rPr lang="it-IT" altLang="en-US" sz="1400" smtClean="0">
                <a:solidFill>
                  <a:schemeClr val="accent1"/>
                </a:solidFill>
              </a:rPr>
              <a:pPr>
                <a:spcBef>
                  <a:spcPct val="0"/>
                </a:spcBef>
                <a:buFontTx/>
                <a:buNone/>
              </a:pPr>
              <a:t>39</a:t>
            </a:fld>
            <a:endParaRPr lang="it-IT" altLang="en-US" sz="1400">
              <a:solidFill>
                <a:schemeClr val="accen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1">
            <a:extLst>
              <a:ext uri="{FF2B5EF4-FFF2-40B4-BE49-F238E27FC236}">
                <a16:creationId xmlns:a16="http://schemas.microsoft.com/office/drawing/2014/main" id="{513C9BFB-CB61-B57A-6C9B-1BAEA5A9C83E}"/>
              </a:ext>
            </a:extLst>
          </p:cNvPr>
          <p:cNvSpPr>
            <a:spLocks noGrp="1"/>
          </p:cNvSpPr>
          <p:nvPr>
            <p:ph type="sldNum" sz="quarter" idx="12"/>
          </p:nvPr>
        </p:nvSpPr>
        <p:spPr>
          <a:xfrm>
            <a:off x="8001000" y="6265863"/>
            <a:ext cx="500063" cy="387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FB80EB-8205-44D2-BAF6-1E2C8278AA7E}" type="slidenum">
              <a:rPr lang="it-IT" altLang="en-US" sz="1400" smtClean="0">
                <a:solidFill>
                  <a:srgbClr val="FFFFFF"/>
                </a:solidFill>
              </a:rPr>
              <a:pPr>
                <a:spcBef>
                  <a:spcPct val="0"/>
                </a:spcBef>
                <a:buFontTx/>
                <a:buNone/>
              </a:pPr>
              <a:t>4</a:t>
            </a:fld>
            <a:endParaRPr lang="it-IT" altLang="en-US" sz="1400">
              <a:solidFill>
                <a:srgbClr val="FFFFFF"/>
              </a:solidFill>
            </a:endParaRPr>
          </a:p>
        </p:txBody>
      </p:sp>
      <p:pic>
        <p:nvPicPr>
          <p:cNvPr id="168963" name="Picture 3" descr="C:\Dokumente und Einstellungen\Enrico\Eigene Dateien\Enrico\Documenti\AA Enrico nuovo\Politica\Conferenze - giornate autogestite\tabella economisti completa 1.JPG">
            <a:extLst>
              <a:ext uri="{FF2B5EF4-FFF2-40B4-BE49-F238E27FC236}">
                <a16:creationId xmlns:a16="http://schemas.microsoft.com/office/drawing/2014/main" id="{124FBFF8-1D99-8CAA-7896-854439202AAE}"/>
              </a:ext>
            </a:extLst>
          </p:cNvPr>
          <p:cNvPicPr>
            <a:picLocks noChangeAspect="1" noChangeArrowheads="1"/>
          </p:cNvPicPr>
          <p:nvPr/>
        </p:nvPicPr>
        <p:blipFill>
          <a:blip r:embed="rId3">
            <a:lum bright="20000" contrast="72000"/>
          </a:blip>
          <a:srcRect l="7626" t="10976" r="7626" b="13416"/>
          <a:stretch>
            <a:fillRect/>
          </a:stretch>
        </p:blipFill>
        <p:spPr bwMode="auto">
          <a:xfrm>
            <a:off x="214313" y="142875"/>
            <a:ext cx="8715375" cy="59293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35172" name="TextBox 4">
            <a:extLst>
              <a:ext uri="{FF2B5EF4-FFF2-40B4-BE49-F238E27FC236}">
                <a16:creationId xmlns:a16="http://schemas.microsoft.com/office/drawing/2014/main" id="{FE24A4EB-6AD3-11B7-7171-A7BB6B280CE5}"/>
              </a:ext>
            </a:extLst>
          </p:cNvPr>
          <p:cNvSpPr txBox="1">
            <a:spLocks noChangeArrowheads="1"/>
          </p:cNvSpPr>
          <p:nvPr/>
        </p:nvSpPr>
        <p:spPr bwMode="auto">
          <a:xfrm>
            <a:off x="2312988" y="6227763"/>
            <a:ext cx="487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solidFill>
                  <a:srgbClr val="FFFFFF"/>
                </a:solidFill>
              </a:rPr>
              <a:t>Le grandi scuole dell’economia</a:t>
            </a:r>
            <a:endParaRPr lang="it-IT" altLang="it-CH" sz="2400" b="1">
              <a:solidFill>
                <a:srgbClr val="FFFFFF"/>
              </a:solidFill>
            </a:endParaRPr>
          </a:p>
        </p:txBody>
      </p:sp>
      <p:sp>
        <p:nvSpPr>
          <p:cNvPr id="7" name="Oval 6">
            <a:extLst>
              <a:ext uri="{FF2B5EF4-FFF2-40B4-BE49-F238E27FC236}">
                <a16:creationId xmlns:a16="http://schemas.microsoft.com/office/drawing/2014/main" id="{955F931C-9543-26E8-98E0-0DACE6D1A8F9}"/>
              </a:ext>
            </a:extLst>
          </p:cNvPr>
          <p:cNvSpPr/>
          <p:nvPr/>
        </p:nvSpPr>
        <p:spPr>
          <a:xfrm>
            <a:off x="6357938" y="1428750"/>
            <a:ext cx="857250" cy="6429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000">
              <a:solidFill>
                <a:srgbClr val="FFFFFF"/>
              </a:solidFill>
            </a:endParaRPr>
          </a:p>
        </p:txBody>
      </p:sp>
      <p:sp>
        <p:nvSpPr>
          <p:cNvPr id="8" name="Oval 7">
            <a:extLst>
              <a:ext uri="{FF2B5EF4-FFF2-40B4-BE49-F238E27FC236}">
                <a16:creationId xmlns:a16="http://schemas.microsoft.com/office/drawing/2014/main" id="{EFCD3AB8-9A6F-3B1A-B658-F3D6AA716731}"/>
              </a:ext>
            </a:extLst>
          </p:cNvPr>
          <p:cNvSpPr/>
          <p:nvPr/>
        </p:nvSpPr>
        <p:spPr>
          <a:xfrm>
            <a:off x="7000875" y="3500438"/>
            <a:ext cx="642938" cy="4286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000">
              <a:solidFill>
                <a:srgbClr val="FFFFFF"/>
              </a:solidFill>
            </a:endParaRPr>
          </a:p>
        </p:txBody>
      </p:sp>
      <p:sp>
        <p:nvSpPr>
          <p:cNvPr id="9" name="Oval 8">
            <a:extLst>
              <a:ext uri="{FF2B5EF4-FFF2-40B4-BE49-F238E27FC236}">
                <a16:creationId xmlns:a16="http://schemas.microsoft.com/office/drawing/2014/main" id="{077C5BF6-F502-10F7-3EE7-2EC05364A26B}"/>
              </a:ext>
            </a:extLst>
          </p:cNvPr>
          <p:cNvSpPr/>
          <p:nvPr/>
        </p:nvSpPr>
        <p:spPr>
          <a:xfrm>
            <a:off x="7000875" y="5072063"/>
            <a:ext cx="500063" cy="4286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000">
              <a:solidFill>
                <a:srgbClr val="FFFFFF"/>
              </a:solidFill>
            </a:endParaRPr>
          </a:p>
        </p:txBody>
      </p:sp>
      <p:cxnSp>
        <p:nvCxnSpPr>
          <p:cNvPr id="13" name="Straight Arrow Connector 12">
            <a:extLst>
              <a:ext uri="{FF2B5EF4-FFF2-40B4-BE49-F238E27FC236}">
                <a16:creationId xmlns:a16="http://schemas.microsoft.com/office/drawing/2014/main" id="{DF2A84FC-D918-0B8D-59BC-C19DBF194110}"/>
              </a:ext>
            </a:extLst>
          </p:cNvPr>
          <p:cNvCxnSpPr>
            <a:stCxn id="7" idx="4"/>
          </p:cNvCxnSpPr>
          <p:nvPr/>
        </p:nvCxnSpPr>
        <p:spPr>
          <a:xfrm rot="16200000" flipH="1">
            <a:off x="6286501" y="2571750"/>
            <a:ext cx="1428750" cy="42862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1F6ECF63-6F96-A4F5-2688-DE553E5FB689}"/>
              </a:ext>
            </a:extLst>
          </p:cNvPr>
          <p:cNvCxnSpPr>
            <a:endCxn id="9" idx="0"/>
          </p:cNvCxnSpPr>
          <p:nvPr/>
        </p:nvCxnSpPr>
        <p:spPr>
          <a:xfrm rot="5400000">
            <a:off x="6697663" y="4483100"/>
            <a:ext cx="1143000" cy="3492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35178" name="TextBox 21">
            <a:extLst>
              <a:ext uri="{FF2B5EF4-FFF2-40B4-BE49-F238E27FC236}">
                <a16:creationId xmlns:a16="http://schemas.microsoft.com/office/drawing/2014/main" id="{70277D04-2A7E-E481-98AB-234A7E6F0683}"/>
              </a:ext>
            </a:extLst>
          </p:cNvPr>
          <p:cNvSpPr txBox="1">
            <a:spLocks noChangeArrowheads="1"/>
          </p:cNvSpPr>
          <p:nvPr/>
        </p:nvSpPr>
        <p:spPr bwMode="auto">
          <a:xfrm>
            <a:off x="7215188" y="1643063"/>
            <a:ext cx="7143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C44200"/>
                </a:solidFill>
                <a:latin typeface="Baskerville Old Face" panose="02020602080505020303" pitchFamily="18" charset="0"/>
              </a:rPr>
              <a:t>I. e II. int.</a:t>
            </a:r>
            <a:endParaRPr lang="it-IT" altLang="it-CH" sz="1000" b="1">
              <a:solidFill>
                <a:srgbClr val="C44200"/>
              </a:solidFill>
              <a:latin typeface="Baskerville Old Face" panose="02020602080505020303" pitchFamily="18" charset="0"/>
            </a:endParaRPr>
          </a:p>
        </p:txBody>
      </p:sp>
      <p:sp>
        <p:nvSpPr>
          <p:cNvPr id="135179" name="TextBox 22">
            <a:extLst>
              <a:ext uri="{FF2B5EF4-FFF2-40B4-BE49-F238E27FC236}">
                <a16:creationId xmlns:a16="http://schemas.microsoft.com/office/drawing/2014/main" id="{9C50A102-4D34-20C3-BE1E-E972966EF81A}"/>
              </a:ext>
            </a:extLst>
          </p:cNvPr>
          <p:cNvSpPr txBox="1">
            <a:spLocks noChangeArrowheads="1"/>
          </p:cNvSpPr>
          <p:nvPr/>
        </p:nvSpPr>
        <p:spPr bwMode="auto">
          <a:xfrm>
            <a:off x="7358063" y="3857625"/>
            <a:ext cx="6429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C44200"/>
                </a:solidFill>
                <a:latin typeface="Baskerville Old Face" panose="02020602080505020303" pitchFamily="18" charset="0"/>
              </a:rPr>
              <a:t>III. int.</a:t>
            </a:r>
            <a:endParaRPr lang="it-IT" altLang="it-CH" sz="1000" b="1">
              <a:solidFill>
                <a:srgbClr val="C44200"/>
              </a:solidFill>
              <a:latin typeface="Baskerville Old Face" panose="02020602080505020303" pitchFamily="18" charset="0"/>
            </a:endParaRPr>
          </a:p>
        </p:txBody>
      </p:sp>
      <p:sp>
        <p:nvSpPr>
          <p:cNvPr id="135180" name="TextBox 23">
            <a:extLst>
              <a:ext uri="{FF2B5EF4-FFF2-40B4-BE49-F238E27FC236}">
                <a16:creationId xmlns:a16="http://schemas.microsoft.com/office/drawing/2014/main" id="{2DD7EEAA-78B1-37A6-631A-8C6A50C48F02}"/>
              </a:ext>
            </a:extLst>
          </p:cNvPr>
          <p:cNvSpPr txBox="1">
            <a:spLocks noChangeArrowheads="1"/>
          </p:cNvSpPr>
          <p:nvPr/>
        </p:nvSpPr>
        <p:spPr bwMode="auto">
          <a:xfrm>
            <a:off x="7358063" y="5429250"/>
            <a:ext cx="6429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C44200"/>
                </a:solidFill>
                <a:latin typeface="Baskerville Old Face" panose="02020602080505020303" pitchFamily="18" charset="0"/>
              </a:rPr>
              <a:t>IV. int.</a:t>
            </a:r>
            <a:endParaRPr lang="it-IT" altLang="it-CH" sz="1000" b="1">
              <a:solidFill>
                <a:srgbClr val="C44200"/>
              </a:solidFill>
              <a:latin typeface="Baskerville Old Face" panose="02020602080505020303" pitchFamily="18" charset="0"/>
            </a:endParaRPr>
          </a:p>
        </p:txBody>
      </p:sp>
      <p:sp>
        <p:nvSpPr>
          <p:cNvPr id="3" name="Rettangolo arrotondato 2">
            <a:extLst>
              <a:ext uri="{FF2B5EF4-FFF2-40B4-BE49-F238E27FC236}">
                <a16:creationId xmlns:a16="http://schemas.microsoft.com/office/drawing/2014/main" id="{F7D56796-F277-E1A3-96D4-BFDB5DF90DBA}"/>
              </a:ext>
            </a:extLst>
          </p:cNvPr>
          <p:cNvSpPr/>
          <p:nvPr/>
        </p:nvSpPr>
        <p:spPr>
          <a:xfrm>
            <a:off x="1857375" y="4724400"/>
            <a:ext cx="720725" cy="2889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p>
        </p:txBody>
      </p:sp>
      <p:sp>
        <p:nvSpPr>
          <p:cNvPr id="4" name="Rettangolo arrotondato 3">
            <a:extLst>
              <a:ext uri="{FF2B5EF4-FFF2-40B4-BE49-F238E27FC236}">
                <a16:creationId xmlns:a16="http://schemas.microsoft.com/office/drawing/2014/main" id="{B617E0D9-F95C-AD86-8E47-06D7481C48E8}"/>
              </a:ext>
            </a:extLst>
          </p:cNvPr>
          <p:cNvSpPr/>
          <p:nvPr/>
        </p:nvSpPr>
        <p:spPr>
          <a:xfrm>
            <a:off x="4751388" y="3929063"/>
            <a:ext cx="684212" cy="3635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p>
        </p:txBody>
      </p:sp>
      <p:sp>
        <p:nvSpPr>
          <p:cNvPr id="135183" name="CasellaDiTesto 1">
            <a:extLst>
              <a:ext uri="{FF2B5EF4-FFF2-40B4-BE49-F238E27FC236}">
                <a16:creationId xmlns:a16="http://schemas.microsoft.com/office/drawing/2014/main" id="{D291EEC0-FEDF-710A-EC4B-D3030D615C58}"/>
              </a:ext>
            </a:extLst>
          </p:cNvPr>
          <p:cNvSpPr txBox="1">
            <a:spLocks noChangeArrowheads="1"/>
          </p:cNvSpPr>
          <p:nvPr/>
        </p:nvSpPr>
        <p:spPr bwMode="auto">
          <a:xfrm>
            <a:off x="1547813" y="5883275"/>
            <a:ext cx="863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0000"/>
                </a:solidFill>
              </a:rPr>
              <a:t>Conservatori</a:t>
            </a:r>
          </a:p>
        </p:txBody>
      </p:sp>
      <p:sp>
        <p:nvSpPr>
          <p:cNvPr id="135184" name="CasellaDiTesto 4">
            <a:extLst>
              <a:ext uri="{FF2B5EF4-FFF2-40B4-BE49-F238E27FC236}">
                <a16:creationId xmlns:a16="http://schemas.microsoft.com/office/drawing/2014/main" id="{ACE06D17-01D8-E252-6351-6F3B0082A3CD}"/>
              </a:ext>
            </a:extLst>
          </p:cNvPr>
          <p:cNvSpPr txBox="1">
            <a:spLocks noChangeArrowheads="1"/>
          </p:cNvSpPr>
          <p:nvPr/>
        </p:nvSpPr>
        <p:spPr bwMode="auto">
          <a:xfrm>
            <a:off x="4652963" y="5883275"/>
            <a:ext cx="6492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0000"/>
                </a:solidFill>
              </a:rPr>
              <a:t>Riformisti</a:t>
            </a:r>
          </a:p>
        </p:txBody>
      </p:sp>
      <p:sp>
        <p:nvSpPr>
          <p:cNvPr id="135185" name="CasellaDiTesto 5">
            <a:extLst>
              <a:ext uri="{FF2B5EF4-FFF2-40B4-BE49-F238E27FC236}">
                <a16:creationId xmlns:a16="http://schemas.microsoft.com/office/drawing/2014/main" id="{6DF782CA-C2D3-1076-FACB-AA8BD4B5A2D2}"/>
              </a:ext>
            </a:extLst>
          </p:cNvPr>
          <p:cNvSpPr txBox="1">
            <a:spLocks noChangeArrowheads="1"/>
          </p:cNvSpPr>
          <p:nvPr/>
        </p:nvSpPr>
        <p:spPr bwMode="auto">
          <a:xfrm>
            <a:off x="6894513" y="5856288"/>
            <a:ext cx="7858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0000"/>
                </a:solidFill>
              </a:rPr>
              <a:t>Rivoluzionari</a:t>
            </a:r>
          </a:p>
        </p:txBody>
      </p:sp>
      <p:sp>
        <p:nvSpPr>
          <p:cNvPr id="18" name="Rettangolo 17">
            <a:extLst>
              <a:ext uri="{FF2B5EF4-FFF2-40B4-BE49-F238E27FC236}">
                <a16:creationId xmlns:a16="http://schemas.microsoft.com/office/drawing/2014/main" id="{167DD03F-37AD-4D69-10B5-1AF6629BD7C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
        <p:nvSpPr>
          <p:cNvPr id="2" name="CasellaDiTesto 1">
            <a:extLst>
              <a:ext uri="{FF2B5EF4-FFF2-40B4-BE49-F238E27FC236}">
                <a16:creationId xmlns:a16="http://schemas.microsoft.com/office/drawing/2014/main" id="{17B748E4-4CCD-FE7C-8A06-65A9B5D82E0F}"/>
              </a:ext>
            </a:extLst>
          </p:cNvPr>
          <p:cNvSpPr txBox="1"/>
          <p:nvPr/>
        </p:nvSpPr>
        <p:spPr>
          <a:xfrm>
            <a:off x="4246563" y="3967163"/>
            <a:ext cx="650875" cy="338137"/>
          </a:xfrm>
          <a:prstGeom prst="rect">
            <a:avLst/>
          </a:prstGeom>
          <a:noFill/>
        </p:spPr>
        <p:txBody>
          <a:bodyPr>
            <a:spAutoFit/>
          </a:bodyPr>
          <a:lstStyle/>
          <a:p>
            <a:pPr algn="ctr">
              <a:defRPr/>
            </a:pPr>
            <a:r>
              <a:rPr lang="en-US" sz="800" b="1" dirty="0">
                <a:solidFill>
                  <a:schemeClr val="accent4">
                    <a:lumMod val="10000"/>
                  </a:schemeClr>
                </a:solidFill>
              </a:rPr>
              <a:t>1883 - 1946</a:t>
            </a:r>
          </a:p>
        </p:txBody>
      </p:sp>
      <p:sp>
        <p:nvSpPr>
          <p:cNvPr id="5" name="CasellaDiTesto 4">
            <a:extLst>
              <a:ext uri="{FF2B5EF4-FFF2-40B4-BE49-F238E27FC236}">
                <a16:creationId xmlns:a16="http://schemas.microsoft.com/office/drawing/2014/main" id="{A2574160-E4AB-9798-FBED-286FDE22EC9A}"/>
              </a:ext>
            </a:extLst>
          </p:cNvPr>
          <p:cNvSpPr txBox="1"/>
          <p:nvPr/>
        </p:nvSpPr>
        <p:spPr>
          <a:xfrm>
            <a:off x="1757363" y="4984750"/>
            <a:ext cx="512762" cy="338138"/>
          </a:xfrm>
          <a:prstGeom prst="rect">
            <a:avLst/>
          </a:prstGeom>
          <a:noFill/>
        </p:spPr>
        <p:txBody>
          <a:bodyPr>
            <a:spAutoFit/>
          </a:bodyPr>
          <a:lstStyle/>
          <a:p>
            <a:pPr algn="ctr">
              <a:defRPr/>
            </a:pPr>
            <a:r>
              <a:rPr lang="en-US" sz="800" b="1" dirty="0">
                <a:solidFill>
                  <a:schemeClr val="accent4">
                    <a:lumMod val="10000"/>
                  </a:schemeClr>
                </a:solidFill>
              </a:rPr>
              <a:t>1912 - 2006</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C:\Users\Enrico\Desktop\Container jpeg.jpg">
            <a:extLst>
              <a:ext uri="{FF2B5EF4-FFF2-40B4-BE49-F238E27FC236}">
                <a16:creationId xmlns:a16="http://schemas.microsoft.com/office/drawing/2014/main" id="{BE81D398-855E-6449-4F11-3C203BA96F82}"/>
              </a:ext>
            </a:extLst>
          </p:cNvPr>
          <p:cNvPicPr>
            <a:picLocks noChangeAspect="1" noChangeArrowheads="1"/>
          </p:cNvPicPr>
          <p:nvPr/>
        </p:nvPicPr>
        <p:blipFill>
          <a:blip r:embed="rId3"/>
          <a:srcRect/>
          <a:stretch>
            <a:fillRect/>
          </a:stretch>
        </p:blipFill>
        <p:spPr bwMode="auto">
          <a:xfrm>
            <a:off x="0" y="0"/>
            <a:ext cx="9144000" cy="6134100"/>
          </a:xfrm>
          <a:prstGeom prst="rect">
            <a:avLst/>
          </a:prstGeom>
          <a:ln>
            <a:noFill/>
          </a:ln>
          <a:effectLst>
            <a:outerShdw blurRad="292100" dist="139700" dir="2700000" algn="tl" rotWithShape="0">
              <a:srgbClr val="333333">
                <a:alpha val="65000"/>
              </a:srgbClr>
            </a:outerShdw>
          </a:effectLst>
        </p:spPr>
      </p:pic>
      <p:sp>
        <p:nvSpPr>
          <p:cNvPr id="206851" name="CasellaDiTesto 4">
            <a:extLst>
              <a:ext uri="{FF2B5EF4-FFF2-40B4-BE49-F238E27FC236}">
                <a16:creationId xmlns:a16="http://schemas.microsoft.com/office/drawing/2014/main" id="{F8307B11-3E0D-1930-BB3E-73EEB4A9F4F8}"/>
              </a:ext>
            </a:extLst>
          </p:cNvPr>
          <p:cNvSpPr txBox="1">
            <a:spLocks noChangeArrowheads="1"/>
          </p:cNvSpPr>
          <p:nvPr/>
        </p:nvSpPr>
        <p:spPr bwMode="auto">
          <a:xfrm>
            <a:off x="323850" y="6308725"/>
            <a:ext cx="8208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Container ISO 20 piedi: 6,0960 m; 40 piedi: 12,192 m; B = 2,43 m, H = 2,59 m</a:t>
            </a:r>
          </a:p>
        </p:txBody>
      </p:sp>
      <p:sp>
        <p:nvSpPr>
          <p:cNvPr id="206852" name="CasellaDiTesto 1">
            <a:extLst>
              <a:ext uri="{FF2B5EF4-FFF2-40B4-BE49-F238E27FC236}">
                <a16:creationId xmlns:a16="http://schemas.microsoft.com/office/drawing/2014/main" id="{D787A3F1-0E78-EB41-681B-91CAD73491BB}"/>
              </a:ext>
            </a:extLst>
          </p:cNvPr>
          <p:cNvSpPr txBox="1">
            <a:spLocks noChangeArrowheads="1"/>
          </p:cNvSpPr>
          <p:nvPr/>
        </p:nvSpPr>
        <p:spPr bwMode="auto">
          <a:xfrm>
            <a:off x="5724525" y="5867400"/>
            <a:ext cx="2519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100">
                <a:solidFill>
                  <a:schemeClr val="bg1"/>
                </a:solidFill>
              </a:rPr>
              <a:t>Terminal Port Elizabeth, New Jersey</a:t>
            </a:r>
            <a:endParaRPr lang="it-CH" altLang="it-CH" sz="1100">
              <a:solidFill>
                <a:schemeClr val="bg1"/>
              </a:solidFill>
            </a:endParaRPr>
          </a:p>
        </p:txBody>
      </p:sp>
      <p:sp>
        <p:nvSpPr>
          <p:cNvPr id="206853" name="Segnaposto numero diapositiva 1">
            <a:extLst>
              <a:ext uri="{FF2B5EF4-FFF2-40B4-BE49-F238E27FC236}">
                <a16:creationId xmlns:a16="http://schemas.microsoft.com/office/drawing/2014/main" id="{C0EE25CC-F2D5-63F7-ECD2-73FBCE8E8D32}"/>
              </a:ext>
            </a:extLst>
          </p:cNvPr>
          <p:cNvSpPr>
            <a:spLocks noGrp="1"/>
          </p:cNvSpPr>
          <p:nvPr>
            <p:ph type="sldNum" sz="quarter" idx="12"/>
          </p:nvPr>
        </p:nvSpPr>
        <p:spPr>
          <a:xfrm>
            <a:off x="8532813" y="6308725"/>
            <a:ext cx="5413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29E15A-40B0-4F1B-AF69-41493C6F3E65}" type="slidenum">
              <a:rPr lang="it-IT" altLang="en-US" sz="1400" smtClean="0">
                <a:solidFill>
                  <a:srgbClr val="000000"/>
                </a:solidFill>
              </a:rPr>
              <a:pPr>
                <a:spcBef>
                  <a:spcPct val="0"/>
                </a:spcBef>
                <a:buFontTx/>
                <a:buNone/>
              </a:pPr>
              <a:t>40</a:t>
            </a:fld>
            <a:endParaRPr lang="it-IT" altLang="en-US" sz="1400">
              <a:solidFill>
                <a:srgbClr val="0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5">
            <a:extLst>
              <a:ext uri="{FF2B5EF4-FFF2-40B4-BE49-F238E27FC236}">
                <a16:creationId xmlns:a16="http://schemas.microsoft.com/office/drawing/2014/main" id="{1550CE95-6CD9-9E14-34A6-09E817D01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08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Slide Number Placeholder 1">
            <a:extLst>
              <a:ext uri="{FF2B5EF4-FFF2-40B4-BE49-F238E27FC236}">
                <a16:creationId xmlns:a16="http://schemas.microsoft.com/office/drawing/2014/main" id="{87AC81D4-7DFC-4B90-52F8-598BA0E657DF}"/>
              </a:ext>
            </a:extLst>
          </p:cNvPr>
          <p:cNvSpPr>
            <a:spLocks noGrp="1"/>
          </p:cNvSpPr>
          <p:nvPr>
            <p:ph type="sldNum" sz="quarter" idx="12"/>
          </p:nvPr>
        </p:nvSpPr>
        <p:spPr>
          <a:xfrm>
            <a:off x="6875463" y="61658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E96A76A-3CAB-4876-A7BE-795A7B4414B7}" type="slidenum">
              <a:rPr lang="it-IT" altLang="en-US" sz="1400" smtClean="0">
                <a:solidFill>
                  <a:srgbClr val="000000"/>
                </a:solidFill>
              </a:rPr>
              <a:pPr>
                <a:spcBef>
                  <a:spcPct val="0"/>
                </a:spcBef>
                <a:buFontTx/>
                <a:buNone/>
              </a:pPr>
              <a:t>41</a:t>
            </a:fld>
            <a:endParaRPr lang="it-IT" altLang="en-US" sz="1400">
              <a:solidFill>
                <a:srgbClr val="000000"/>
              </a:solidFill>
            </a:endParaRPr>
          </a:p>
        </p:txBody>
      </p:sp>
      <p:sp>
        <p:nvSpPr>
          <p:cNvPr id="4" name="Rettangolo 3">
            <a:extLst>
              <a:ext uri="{FF2B5EF4-FFF2-40B4-BE49-F238E27FC236}">
                <a16:creationId xmlns:a16="http://schemas.microsoft.com/office/drawing/2014/main" id="{93D37A3F-C0FC-483F-EDE9-6A9506EEC5A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Number Placeholder 1">
            <a:extLst>
              <a:ext uri="{FF2B5EF4-FFF2-40B4-BE49-F238E27FC236}">
                <a16:creationId xmlns:a16="http://schemas.microsoft.com/office/drawing/2014/main" id="{BB5A9AFF-8BBB-D910-3C98-12A9E2FF191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07EE414-4534-43CA-975E-BEC13B3595AA}" type="slidenum">
              <a:rPr lang="it-IT" altLang="en-US" sz="1400" smtClean="0">
                <a:solidFill>
                  <a:srgbClr val="000000"/>
                </a:solidFill>
              </a:rPr>
              <a:pPr>
                <a:spcBef>
                  <a:spcPct val="0"/>
                </a:spcBef>
                <a:buFontTx/>
                <a:buNone/>
              </a:pPr>
              <a:t>42</a:t>
            </a:fld>
            <a:endParaRPr lang="it-IT" altLang="en-US" sz="1400">
              <a:solidFill>
                <a:srgbClr val="000000"/>
              </a:solidFill>
            </a:endParaRPr>
          </a:p>
        </p:txBody>
      </p:sp>
      <p:sp>
        <p:nvSpPr>
          <p:cNvPr id="210947" name="AutoShape 2">
            <a:extLst>
              <a:ext uri="{FF2B5EF4-FFF2-40B4-BE49-F238E27FC236}">
                <a16:creationId xmlns:a16="http://schemas.microsoft.com/office/drawing/2014/main" id="{945E76AD-4A69-E1C2-DED8-DE9C23653BAB}"/>
              </a:ext>
            </a:extLst>
          </p:cNvPr>
          <p:cNvSpPr>
            <a:spLocks noChangeAspect="1" noChangeArrowheads="1"/>
          </p:cNvSpPr>
          <p:nvPr/>
        </p:nvSpPr>
        <p:spPr bwMode="auto">
          <a:xfrm>
            <a:off x="34925" y="-76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CH" sz="1000">
              <a:solidFill>
                <a:srgbClr val="000000"/>
              </a:solidFill>
            </a:endParaRPr>
          </a:p>
        </p:txBody>
      </p:sp>
      <p:pic>
        <p:nvPicPr>
          <p:cNvPr id="210948" name="Picture 3">
            <a:extLst>
              <a:ext uri="{FF2B5EF4-FFF2-40B4-BE49-F238E27FC236}">
                <a16:creationId xmlns:a16="http://schemas.microsoft.com/office/drawing/2014/main" id="{A97A3AC0-EB74-8689-FE1D-6A891B0C1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9" name="TextBox 4">
            <a:extLst>
              <a:ext uri="{FF2B5EF4-FFF2-40B4-BE49-F238E27FC236}">
                <a16:creationId xmlns:a16="http://schemas.microsoft.com/office/drawing/2014/main" id="{D0B00AEE-D040-7AA8-DA03-EF16421087BC}"/>
              </a:ext>
            </a:extLst>
          </p:cNvPr>
          <p:cNvSpPr txBox="1">
            <a:spLocks noChangeArrowheads="1"/>
          </p:cNvSpPr>
          <p:nvPr/>
        </p:nvSpPr>
        <p:spPr bwMode="auto">
          <a:xfrm>
            <a:off x="3563938" y="6308725"/>
            <a:ext cx="540067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000000"/>
                </a:solidFill>
              </a:rPr>
              <a:t>BISOGNA RAZIONALIZZARE I TRASPORTI</a:t>
            </a:r>
            <a:endParaRPr lang="it-IT" altLang="it-CH" sz="2000" b="1">
              <a:solidFill>
                <a:srgbClr val="00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Segnaposto numero diapositiva 1">
            <a:extLst>
              <a:ext uri="{FF2B5EF4-FFF2-40B4-BE49-F238E27FC236}">
                <a16:creationId xmlns:a16="http://schemas.microsoft.com/office/drawing/2014/main" id="{B2653959-E966-5447-0F4A-068D101DD149}"/>
              </a:ext>
            </a:extLst>
          </p:cNvPr>
          <p:cNvSpPr>
            <a:spLocks noGrp="1"/>
          </p:cNvSpPr>
          <p:nvPr>
            <p:ph type="sldNum" sz="quarter" idx="12"/>
          </p:nvPr>
        </p:nvSpPr>
        <p:spPr>
          <a:xfrm>
            <a:off x="8075613" y="3006725"/>
            <a:ext cx="6492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EC3DE9E-4496-4604-BD00-ABF70D8CA66C}" type="slidenum">
              <a:rPr lang="it-IT" altLang="en-US" sz="1400" smtClean="0"/>
              <a:pPr>
                <a:spcBef>
                  <a:spcPct val="0"/>
                </a:spcBef>
                <a:buFontTx/>
                <a:buNone/>
              </a:pPr>
              <a:t>43</a:t>
            </a:fld>
            <a:endParaRPr lang="it-IT" altLang="en-US" sz="1400"/>
          </a:p>
        </p:txBody>
      </p:sp>
      <p:pic>
        <p:nvPicPr>
          <p:cNvPr id="206851" name="Picture 2" descr="C:\Dokumente und Einstellungen\Enrico\Eigene Dateien\Enrico\Documenti\AA Enrico nuovo\Sito\Wirtschaft\shangai metro 4.jpg">
            <a:extLst>
              <a:ext uri="{FF2B5EF4-FFF2-40B4-BE49-F238E27FC236}">
                <a16:creationId xmlns:a16="http://schemas.microsoft.com/office/drawing/2014/main" id="{A3786358-C784-B649-24DA-848B891C1640}"/>
              </a:ext>
            </a:extLst>
          </p:cNvPr>
          <p:cNvPicPr>
            <a:picLocks noChangeAspect="1" noChangeArrowheads="1"/>
          </p:cNvPicPr>
          <p:nvPr/>
        </p:nvPicPr>
        <p:blipFill>
          <a:blip r:embed="rId4"/>
          <a:srcRect/>
          <a:stretch>
            <a:fillRect/>
          </a:stretch>
        </p:blipFill>
        <p:spPr bwMode="auto">
          <a:xfrm>
            <a:off x="381000" y="279400"/>
            <a:ext cx="4318000" cy="32416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212996" name="CasellaDiTesto 2">
            <a:extLst>
              <a:ext uri="{FF2B5EF4-FFF2-40B4-BE49-F238E27FC236}">
                <a16:creationId xmlns:a16="http://schemas.microsoft.com/office/drawing/2014/main" id="{D3C4F28C-5D49-6D90-5B48-108DA1B871F8}"/>
              </a:ext>
            </a:extLst>
          </p:cNvPr>
          <p:cNvSpPr txBox="1">
            <a:spLocks noChangeArrowheads="1"/>
          </p:cNvSpPr>
          <p:nvPr/>
        </p:nvSpPr>
        <p:spPr bwMode="auto">
          <a:xfrm>
            <a:off x="381000" y="3663950"/>
            <a:ext cx="431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Shangai : metropolitana a levitazione magnetica</a:t>
            </a:r>
            <a:endParaRPr lang="it-IT" altLang="it-CH" sz="1200" b="1">
              <a:solidFill>
                <a:srgbClr val="FFFFFF"/>
              </a:solidFill>
            </a:endParaRPr>
          </a:p>
        </p:txBody>
      </p:sp>
      <p:pic>
        <p:nvPicPr>
          <p:cNvPr id="206853" name="Picture 3" descr="C:\Dokumente und Einstellungen\Enrico\Eigene Dateien\Enrico\Documenti\AA Enrico nuovo\Sito\metro-lille-porte-darras.jpg">
            <a:extLst>
              <a:ext uri="{FF2B5EF4-FFF2-40B4-BE49-F238E27FC236}">
                <a16:creationId xmlns:a16="http://schemas.microsoft.com/office/drawing/2014/main" id="{F734F558-C927-1067-A61C-EDD8887551C5}"/>
              </a:ext>
            </a:extLst>
          </p:cNvPr>
          <p:cNvPicPr>
            <a:picLocks noChangeAspect="1" noChangeArrowheads="1"/>
          </p:cNvPicPr>
          <p:nvPr/>
        </p:nvPicPr>
        <p:blipFill>
          <a:blip r:embed="rId5"/>
          <a:srcRect/>
          <a:stretch>
            <a:fillRect/>
          </a:stretch>
        </p:blipFill>
        <p:spPr bwMode="auto">
          <a:xfrm>
            <a:off x="4422775" y="3589338"/>
            <a:ext cx="4319588" cy="27892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212998" name="CasellaDiTesto 3">
            <a:extLst>
              <a:ext uri="{FF2B5EF4-FFF2-40B4-BE49-F238E27FC236}">
                <a16:creationId xmlns:a16="http://schemas.microsoft.com/office/drawing/2014/main" id="{B2C9A492-CE98-A920-60EE-823D7E5620B6}"/>
              </a:ext>
            </a:extLst>
          </p:cNvPr>
          <p:cNvSpPr txBox="1">
            <a:spLocks noChangeArrowheads="1"/>
          </p:cNvSpPr>
          <p:nvPr/>
        </p:nvSpPr>
        <p:spPr bwMode="auto">
          <a:xfrm>
            <a:off x="5292725" y="3176588"/>
            <a:ext cx="2736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Lille: metropolitana automatizzata</a:t>
            </a:r>
            <a:endParaRPr lang="it-IT" altLang="it-CH" sz="1200" b="1">
              <a:solidFill>
                <a:srgbClr val="FFFFFF"/>
              </a:solidFill>
            </a:endParaRPr>
          </a:p>
        </p:txBody>
      </p:sp>
      <p:pic>
        <p:nvPicPr>
          <p:cNvPr id="206855" name="Picture 5" descr="http://notizie.tiscali.it/media/10/08/superpetroliera436.jpg_415368877.jpg">
            <a:extLst>
              <a:ext uri="{FF2B5EF4-FFF2-40B4-BE49-F238E27FC236}">
                <a16:creationId xmlns:a16="http://schemas.microsoft.com/office/drawing/2014/main" id="{6B97D610-8BA1-B642-4EED-79EE0B283A0C}"/>
              </a:ext>
            </a:extLst>
          </p:cNvPr>
          <p:cNvPicPr>
            <a:picLocks noChangeAspect="1" noChangeArrowheads="1"/>
          </p:cNvPicPr>
          <p:nvPr/>
        </p:nvPicPr>
        <p:blipFill>
          <a:blip r:embed="rId6"/>
          <a:srcRect/>
          <a:stretch>
            <a:fillRect/>
          </a:stretch>
        </p:blipFill>
        <p:spPr bwMode="auto">
          <a:xfrm>
            <a:off x="390525" y="4348163"/>
            <a:ext cx="3846513" cy="20304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213000" name="CasellaDiTesto 4">
            <a:extLst>
              <a:ext uri="{FF2B5EF4-FFF2-40B4-BE49-F238E27FC236}">
                <a16:creationId xmlns:a16="http://schemas.microsoft.com/office/drawing/2014/main" id="{7314DC78-6193-3C86-06E8-B014FD12221E}"/>
              </a:ext>
            </a:extLst>
          </p:cNvPr>
          <p:cNvSpPr txBox="1">
            <a:spLocks noChangeArrowheads="1"/>
          </p:cNvSpPr>
          <p:nvPr/>
        </p:nvSpPr>
        <p:spPr bwMode="auto">
          <a:xfrm>
            <a:off x="412750" y="3989388"/>
            <a:ext cx="1512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Superpetroliera</a:t>
            </a:r>
            <a:endParaRPr lang="it-IT" altLang="it-CH" sz="1200" b="1">
              <a:solidFill>
                <a:srgbClr val="FFFFFF"/>
              </a:solidFill>
            </a:endParaRPr>
          </a:p>
        </p:txBody>
      </p:sp>
      <p:pic>
        <p:nvPicPr>
          <p:cNvPr id="206857" name="Picture 7" descr="http://img.travelistic.com/trv/images/dyn/blog_post/259/259.jpg">
            <a:extLst>
              <a:ext uri="{FF2B5EF4-FFF2-40B4-BE49-F238E27FC236}">
                <a16:creationId xmlns:a16="http://schemas.microsoft.com/office/drawing/2014/main" id="{FBD1831A-B845-931C-08AC-7B8E681F5651}"/>
              </a:ext>
            </a:extLst>
          </p:cNvPr>
          <p:cNvPicPr>
            <a:picLocks noChangeAspect="1" noChangeArrowheads="1"/>
          </p:cNvPicPr>
          <p:nvPr/>
        </p:nvPicPr>
        <p:blipFill>
          <a:blip r:embed="rId7"/>
          <a:srcRect/>
          <a:stretch>
            <a:fillRect/>
          </a:stretch>
        </p:blipFill>
        <p:spPr bwMode="auto">
          <a:xfrm>
            <a:off x="4859338" y="279400"/>
            <a:ext cx="3873500" cy="24384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213002" name="CasellaDiTesto 9">
            <a:extLst>
              <a:ext uri="{FF2B5EF4-FFF2-40B4-BE49-F238E27FC236}">
                <a16:creationId xmlns:a16="http://schemas.microsoft.com/office/drawing/2014/main" id="{1B34A688-6701-998A-3958-B71D0F1EE4FA}"/>
              </a:ext>
            </a:extLst>
          </p:cNvPr>
          <p:cNvSpPr txBox="1">
            <a:spLocks noChangeArrowheads="1"/>
          </p:cNvSpPr>
          <p:nvPr/>
        </p:nvSpPr>
        <p:spPr bwMode="auto">
          <a:xfrm>
            <a:off x="6805613" y="2868613"/>
            <a:ext cx="1185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Superjumbo</a:t>
            </a:r>
            <a:endParaRPr lang="it-IT" altLang="it-CH" sz="1200" b="1">
              <a:solidFill>
                <a:srgbClr val="FFFFFF"/>
              </a:solidFill>
            </a:endParaRPr>
          </a:p>
        </p:txBody>
      </p:sp>
      <p:sp>
        <p:nvSpPr>
          <p:cNvPr id="213003" name="CasellaDiTesto 5">
            <a:extLst>
              <a:ext uri="{FF2B5EF4-FFF2-40B4-BE49-F238E27FC236}">
                <a16:creationId xmlns:a16="http://schemas.microsoft.com/office/drawing/2014/main" id="{D139D748-9BCB-D20C-6F82-02F55FC0FD91}"/>
              </a:ext>
            </a:extLst>
          </p:cNvPr>
          <p:cNvSpPr txBox="1">
            <a:spLocks noChangeArrowheads="1"/>
          </p:cNvSpPr>
          <p:nvPr/>
        </p:nvSpPr>
        <p:spPr bwMode="auto">
          <a:xfrm>
            <a:off x="1511300" y="6378575"/>
            <a:ext cx="6392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a:solidFill>
                  <a:srgbClr val="FFFFFF"/>
                </a:solidFill>
              </a:rPr>
              <a:t>Per razionalizzare si fa sempre di più: più grande, più veloce, più automatico…</a:t>
            </a:r>
            <a:endParaRPr lang="it-IT" altLang="it-CH" sz="1400">
              <a:solidFill>
                <a:srgbClr val="FFFFFF"/>
              </a:solidFill>
            </a:endParaRPr>
          </a:p>
        </p:txBody>
      </p:sp>
      <p:sp>
        <p:nvSpPr>
          <p:cNvPr id="12" name="Rettangolo 11">
            <a:extLst>
              <a:ext uri="{FF2B5EF4-FFF2-40B4-BE49-F238E27FC236}">
                <a16:creationId xmlns:a16="http://schemas.microsoft.com/office/drawing/2014/main" id="{86E1A96D-A2FA-33FE-5DBF-2E9E9505718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42" name="Segnaposto numero diapositiva 1">
            <a:extLst>
              <a:ext uri="{FF2B5EF4-FFF2-40B4-BE49-F238E27FC236}">
                <a16:creationId xmlns:a16="http://schemas.microsoft.com/office/drawing/2014/main" id="{B5C0BCCD-0884-9273-0202-FB5CA799AF6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5CAC372-7451-423C-9672-E05CF2ED50A1}" type="slidenum">
              <a:rPr lang="it-IT" altLang="en-US" sz="1400" smtClean="0"/>
              <a:pPr>
                <a:spcBef>
                  <a:spcPct val="0"/>
                </a:spcBef>
                <a:buFontTx/>
                <a:buNone/>
              </a:pPr>
              <a:t>44</a:t>
            </a:fld>
            <a:endParaRPr lang="it-IT" altLang="en-US" sz="1400"/>
          </a:p>
        </p:txBody>
      </p:sp>
      <p:pic>
        <p:nvPicPr>
          <p:cNvPr id="207875" name="Picture 2" descr="C:\Users\Enrico\Desktop\Portalettere aereo jpeg.jpg">
            <a:extLst>
              <a:ext uri="{FF2B5EF4-FFF2-40B4-BE49-F238E27FC236}">
                <a16:creationId xmlns:a16="http://schemas.microsoft.com/office/drawing/2014/main" id="{218CEF24-0694-6D7C-4B88-D7B4D09D7A73}"/>
              </a:ext>
            </a:extLst>
          </p:cNvPr>
          <p:cNvPicPr>
            <a:picLocks noChangeAspect="1" noChangeArrowheads="1"/>
          </p:cNvPicPr>
          <p:nvPr/>
        </p:nvPicPr>
        <p:blipFill>
          <a:blip r:embed="rId4"/>
          <a:srcRect/>
          <a:stretch>
            <a:fillRect/>
          </a:stretch>
        </p:blipFill>
        <p:spPr bwMode="auto">
          <a:xfrm>
            <a:off x="900113" y="1095375"/>
            <a:ext cx="7115175" cy="41433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15044" name="CasellaDiTesto 2">
            <a:extLst>
              <a:ext uri="{FF2B5EF4-FFF2-40B4-BE49-F238E27FC236}">
                <a16:creationId xmlns:a16="http://schemas.microsoft.com/office/drawing/2014/main" id="{374A02D7-7BEC-917E-FC15-780E0DDBD6A6}"/>
              </a:ext>
            </a:extLst>
          </p:cNvPr>
          <p:cNvSpPr txBox="1">
            <a:spLocks noChangeArrowheads="1"/>
          </p:cNvSpPr>
          <p:nvPr/>
        </p:nvSpPr>
        <p:spPr bwMode="auto">
          <a:xfrm>
            <a:off x="1619250" y="5507038"/>
            <a:ext cx="604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Il drone: il mezzo di trasporto e consegna del futuro</a:t>
            </a:r>
          </a:p>
        </p:txBody>
      </p:sp>
      <p:sp>
        <p:nvSpPr>
          <p:cNvPr id="215045" name="CasellaDiTesto 1">
            <a:extLst>
              <a:ext uri="{FF2B5EF4-FFF2-40B4-BE49-F238E27FC236}">
                <a16:creationId xmlns:a16="http://schemas.microsoft.com/office/drawing/2014/main" id="{1D5FCDE3-AE2F-1A59-FD17-238A427AAB3C}"/>
              </a:ext>
            </a:extLst>
          </p:cNvPr>
          <p:cNvSpPr txBox="1">
            <a:spLocks noChangeArrowheads="1"/>
          </p:cNvSpPr>
          <p:nvPr/>
        </p:nvSpPr>
        <p:spPr bwMode="auto">
          <a:xfrm>
            <a:off x="2916238" y="452438"/>
            <a:ext cx="403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La nuova frontiera della logistica</a:t>
            </a:r>
          </a:p>
        </p:txBody>
      </p:sp>
      <p:sp>
        <p:nvSpPr>
          <p:cNvPr id="6" name="Rettangolo 5">
            <a:extLst>
              <a:ext uri="{FF2B5EF4-FFF2-40B4-BE49-F238E27FC236}">
                <a16:creationId xmlns:a16="http://schemas.microsoft.com/office/drawing/2014/main" id="{6372BC6C-55C9-5D08-CB4D-BD3BB6F6E8A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7090" name="Titolo 1">
            <a:extLst>
              <a:ext uri="{FF2B5EF4-FFF2-40B4-BE49-F238E27FC236}">
                <a16:creationId xmlns:a16="http://schemas.microsoft.com/office/drawing/2014/main" id="{75650B2A-159B-0211-9943-B594693CC8AB}"/>
              </a:ext>
            </a:extLst>
          </p:cNvPr>
          <p:cNvSpPr>
            <a:spLocks noGrp="1" noChangeArrowheads="1"/>
          </p:cNvSpPr>
          <p:nvPr>
            <p:ph type="title"/>
          </p:nvPr>
        </p:nvSpPr>
        <p:spPr>
          <a:xfrm>
            <a:off x="5657850" y="423863"/>
            <a:ext cx="3241675" cy="1574800"/>
          </a:xfrm>
        </p:spPr>
        <p:txBody>
          <a:bodyPr/>
          <a:lstStyle/>
          <a:p>
            <a:pPr algn="r"/>
            <a:r>
              <a:rPr lang="it-CH" altLang="it-CH"/>
              <a:t>Logistica: </a:t>
            </a:r>
            <a:r>
              <a:rPr lang="it-CH" altLang="it-CH" sz="2800"/>
              <a:t>dimostrazione </a:t>
            </a:r>
            <a:br>
              <a:rPr lang="it-CH" altLang="it-CH" sz="2800"/>
            </a:br>
            <a:r>
              <a:rPr lang="it-CH" altLang="it-CH" sz="2800"/>
              <a:t>pratica</a:t>
            </a:r>
          </a:p>
        </p:txBody>
      </p:sp>
      <p:pic>
        <p:nvPicPr>
          <p:cNvPr id="217091" name="Picture 7">
            <a:extLst>
              <a:ext uri="{FF2B5EF4-FFF2-40B4-BE49-F238E27FC236}">
                <a16:creationId xmlns:a16="http://schemas.microsoft.com/office/drawing/2014/main" id="{0C96D0B8-CC32-C134-0D31-E95F45BA9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9050"/>
            <a:ext cx="169862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2" name="Picture 2">
            <a:extLst>
              <a:ext uri="{FF2B5EF4-FFF2-40B4-BE49-F238E27FC236}">
                <a16:creationId xmlns:a16="http://schemas.microsoft.com/office/drawing/2014/main" id="{5AFCA96A-A8F5-B6E1-F6E4-E563DC8755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3451225"/>
            <a:ext cx="36036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3" name="Picture 2">
            <a:extLst>
              <a:ext uri="{FF2B5EF4-FFF2-40B4-BE49-F238E27FC236}">
                <a16:creationId xmlns:a16="http://schemas.microsoft.com/office/drawing/2014/main" id="{93CD3D3E-880D-08F6-DDF2-5382A3F015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7475" y="1255713"/>
            <a:ext cx="2619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4">
            <a:extLst>
              <a:ext uri="{FF2B5EF4-FFF2-40B4-BE49-F238E27FC236}">
                <a16:creationId xmlns:a16="http://schemas.microsoft.com/office/drawing/2014/main" id="{D8ADD2E5-1089-ADC0-66DE-48CCCA6AC9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1663" y="1727200"/>
            <a:ext cx="2127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5" name="Picture 4">
            <a:extLst>
              <a:ext uri="{FF2B5EF4-FFF2-40B4-BE49-F238E27FC236}">
                <a16:creationId xmlns:a16="http://schemas.microsoft.com/office/drawing/2014/main" id="{95EE65D6-0321-632D-8C63-A35E5983D8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825" y="4071938"/>
            <a:ext cx="325438"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6" name="Picture 4">
            <a:extLst>
              <a:ext uri="{FF2B5EF4-FFF2-40B4-BE49-F238E27FC236}">
                <a16:creationId xmlns:a16="http://schemas.microsoft.com/office/drawing/2014/main" id="{90E36A62-E3EC-679A-C672-ABA6FF8BDC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163" y="2762250"/>
            <a:ext cx="32543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7" name="Picture 4">
            <a:extLst>
              <a:ext uri="{FF2B5EF4-FFF2-40B4-BE49-F238E27FC236}">
                <a16:creationId xmlns:a16="http://schemas.microsoft.com/office/drawing/2014/main" id="{2CFD17E7-CEF5-1744-C515-B88D6D09BB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2205038"/>
            <a:ext cx="3270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8" name="CasellaDiTesto 5">
            <a:extLst>
              <a:ext uri="{FF2B5EF4-FFF2-40B4-BE49-F238E27FC236}">
                <a16:creationId xmlns:a16="http://schemas.microsoft.com/office/drawing/2014/main" id="{C2B99B93-50EE-4B71-7462-5AD04A778A52}"/>
              </a:ext>
            </a:extLst>
          </p:cNvPr>
          <p:cNvSpPr txBox="1">
            <a:spLocks noChangeArrowheads="1"/>
          </p:cNvSpPr>
          <p:nvPr/>
        </p:nvSpPr>
        <p:spPr bwMode="auto">
          <a:xfrm>
            <a:off x="427038" y="5426075"/>
            <a:ext cx="39687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a:solidFill>
                  <a:srgbClr val="000000"/>
                </a:solidFill>
              </a:rPr>
              <a:t>I cubetti (o altri oggetti) deposti sul tavolo uno dopo l’altro rappresentano gli autocarri tra la fabbrica e l’acquirente della merce . </a:t>
            </a:r>
          </a:p>
          <a:p>
            <a:pPr eaLnBrk="1" hangingPunct="1">
              <a:spcBef>
                <a:spcPct val="0"/>
              </a:spcBef>
              <a:buFontTx/>
              <a:buNone/>
            </a:pPr>
            <a:r>
              <a:rPr lang="it-CH" altLang="it-CH" sz="1400">
                <a:solidFill>
                  <a:srgbClr val="000000"/>
                </a:solidFill>
              </a:rPr>
              <a:t>La merce è ferma per giorni con relativi costi.</a:t>
            </a:r>
          </a:p>
          <a:p>
            <a:pPr eaLnBrk="1" hangingPunct="1">
              <a:spcBef>
                <a:spcPct val="0"/>
              </a:spcBef>
              <a:buFontTx/>
              <a:buNone/>
            </a:pPr>
            <a:r>
              <a:rPr lang="it-CH" altLang="it-CH" sz="1400">
                <a:solidFill>
                  <a:srgbClr val="000000"/>
                </a:solidFill>
              </a:rPr>
              <a:t>Come razionalizzare questa trafila?</a:t>
            </a:r>
          </a:p>
          <a:p>
            <a:pPr eaLnBrk="1" hangingPunct="1">
              <a:spcBef>
                <a:spcPct val="0"/>
              </a:spcBef>
              <a:buFontTx/>
              <a:buNone/>
            </a:pPr>
            <a:r>
              <a:rPr lang="it-CH" altLang="it-CH" sz="1400">
                <a:solidFill>
                  <a:srgbClr val="000000"/>
                </a:solidFill>
              </a:rPr>
              <a:t>(accordi di libera circolazione,…)</a:t>
            </a:r>
          </a:p>
        </p:txBody>
      </p:sp>
      <p:pic>
        <p:nvPicPr>
          <p:cNvPr id="217099" name="Picture 7">
            <a:extLst>
              <a:ext uri="{FF2B5EF4-FFF2-40B4-BE49-F238E27FC236}">
                <a16:creationId xmlns:a16="http://schemas.microsoft.com/office/drawing/2014/main" id="{C2E46CBD-BC94-852A-F265-F064949CCF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9188" y="5411788"/>
            <a:ext cx="1674812"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100" name="CasellaDiTesto 2">
            <a:extLst>
              <a:ext uri="{FF2B5EF4-FFF2-40B4-BE49-F238E27FC236}">
                <a16:creationId xmlns:a16="http://schemas.microsoft.com/office/drawing/2014/main" id="{954B079B-1BDE-57A7-3884-0CD67AE90232}"/>
              </a:ext>
            </a:extLst>
          </p:cNvPr>
          <p:cNvSpPr txBox="1">
            <a:spLocks noChangeArrowheads="1"/>
          </p:cNvSpPr>
          <p:nvPr/>
        </p:nvSpPr>
        <p:spPr bwMode="auto">
          <a:xfrm>
            <a:off x="2197100" y="1722438"/>
            <a:ext cx="915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t>In viaggio</a:t>
            </a:r>
          </a:p>
        </p:txBody>
      </p:sp>
      <p:sp>
        <p:nvSpPr>
          <p:cNvPr id="217101" name="CasellaDiTesto 19">
            <a:extLst>
              <a:ext uri="{FF2B5EF4-FFF2-40B4-BE49-F238E27FC236}">
                <a16:creationId xmlns:a16="http://schemas.microsoft.com/office/drawing/2014/main" id="{8DF2CE9F-665B-CA8C-2A9A-96EA18F4B8AC}"/>
              </a:ext>
            </a:extLst>
          </p:cNvPr>
          <p:cNvSpPr txBox="1">
            <a:spLocks noChangeArrowheads="1"/>
          </p:cNvSpPr>
          <p:nvPr/>
        </p:nvSpPr>
        <p:spPr bwMode="auto">
          <a:xfrm>
            <a:off x="815975" y="4973638"/>
            <a:ext cx="442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t>= 1 </a:t>
            </a:r>
          </a:p>
        </p:txBody>
      </p:sp>
      <p:sp>
        <p:nvSpPr>
          <p:cNvPr id="217102" name="CasellaDiTesto 20">
            <a:extLst>
              <a:ext uri="{FF2B5EF4-FFF2-40B4-BE49-F238E27FC236}">
                <a16:creationId xmlns:a16="http://schemas.microsoft.com/office/drawing/2014/main" id="{A0A6FB7D-B439-FA89-1546-C6AC622C9A82}"/>
              </a:ext>
            </a:extLst>
          </p:cNvPr>
          <p:cNvSpPr txBox="1">
            <a:spLocks noChangeArrowheads="1"/>
          </p:cNvSpPr>
          <p:nvPr/>
        </p:nvSpPr>
        <p:spPr bwMode="auto">
          <a:xfrm>
            <a:off x="3384550" y="2762250"/>
            <a:ext cx="1511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t>Fermo in dogana               a Chiasso</a:t>
            </a:r>
          </a:p>
        </p:txBody>
      </p:sp>
      <p:sp>
        <p:nvSpPr>
          <p:cNvPr id="217103" name="CasellaDiTesto 21">
            <a:extLst>
              <a:ext uri="{FF2B5EF4-FFF2-40B4-BE49-F238E27FC236}">
                <a16:creationId xmlns:a16="http://schemas.microsoft.com/office/drawing/2014/main" id="{DBD66F81-B7BC-A50E-B02A-D60087BF8474}"/>
              </a:ext>
            </a:extLst>
          </p:cNvPr>
          <p:cNvSpPr txBox="1">
            <a:spLocks noChangeArrowheads="1"/>
          </p:cNvSpPr>
          <p:nvPr/>
        </p:nvSpPr>
        <p:spPr bwMode="auto">
          <a:xfrm>
            <a:off x="298450" y="1558925"/>
            <a:ext cx="13509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t>Preparazione  della merce per         la spedizione, carico.</a:t>
            </a:r>
          </a:p>
        </p:txBody>
      </p:sp>
      <p:sp>
        <p:nvSpPr>
          <p:cNvPr id="217104" name="CasellaDiTesto 22">
            <a:extLst>
              <a:ext uri="{FF2B5EF4-FFF2-40B4-BE49-F238E27FC236}">
                <a16:creationId xmlns:a16="http://schemas.microsoft.com/office/drawing/2014/main" id="{0C9AADF0-D0FC-8048-AD41-EA7D03D10A0F}"/>
              </a:ext>
            </a:extLst>
          </p:cNvPr>
          <p:cNvSpPr txBox="1">
            <a:spLocks noChangeArrowheads="1"/>
          </p:cNvSpPr>
          <p:nvPr/>
        </p:nvSpPr>
        <p:spPr bwMode="auto">
          <a:xfrm>
            <a:off x="4672013" y="4071938"/>
            <a:ext cx="91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t>In viaggio</a:t>
            </a:r>
          </a:p>
        </p:txBody>
      </p:sp>
      <p:sp>
        <p:nvSpPr>
          <p:cNvPr id="217105" name="CasellaDiTesto 23">
            <a:extLst>
              <a:ext uri="{FF2B5EF4-FFF2-40B4-BE49-F238E27FC236}">
                <a16:creationId xmlns:a16="http://schemas.microsoft.com/office/drawing/2014/main" id="{739A75EC-E82F-3333-D7FF-6622436DDCFB}"/>
              </a:ext>
            </a:extLst>
          </p:cNvPr>
          <p:cNvSpPr txBox="1">
            <a:spLocks noChangeArrowheads="1"/>
          </p:cNvSpPr>
          <p:nvPr/>
        </p:nvSpPr>
        <p:spPr bwMode="auto">
          <a:xfrm>
            <a:off x="4002088" y="3411538"/>
            <a:ext cx="1216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t>Fermo  al              San Gottardo</a:t>
            </a:r>
          </a:p>
        </p:txBody>
      </p:sp>
      <p:sp>
        <p:nvSpPr>
          <p:cNvPr id="217106" name="CasellaDiTesto 24">
            <a:extLst>
              <a:ext uri="{FF2B5EF4-FFF2-40B4-BE49-F238E27FC236}">
                <a16:creationId xmlns:a16="http://schemas.microsoft.com/office/drawing/2014/main" id="{A81C99E7-DC8E-C737-EB24-1C173C5C4AFB}"/>
              </a:ext>
            </a:extLst>
          </p:cNvPr>
          <p:cNvSpPr txBox="1">
            <a:spLocks noChangeArrowheads="1"/>
          </p:cNvSpPr>
          <p:nvPr/>
        </p:nvSpPr>
        <p:spPr bwMode="auto">
          <a:xfrm>
            <a:off x="2897188" y="2138363"/>
            <a:ext cx="915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t>Fermo in colonna</a:t>
            </a:r>
          </a:p>
        </p:txBody>
      </p:sp>
      <p:sp>
        <p:nvSpPr>
          <p:cNvPr id="217107" name="CasellaDiTesto 25">
            <a:extLst>
              <a:ext uri="{FF2B5EF4-FFF2-40B4-BE49-F238E27FC236}">
                <a16:creationId xmlns:a16="http://schemas.microsoft.com/office/drawing/2014/main" id="{5ECBF1B6-AD81-8ABC-3FE7-D38A56A8D729}"/>
              </a:ext>
            </a:extLst>
          </p:cNvPr>
          <p:cNvSpPr txBox="1">
            <a:spLocks noChangeArrowheads="1"/>
          </p:cNvSpPr>
          <p:nvPr/>
        </p:nvSpPr>
        <p:spPr bwMode="auto">
          <a:xfrm>
            <a:off x="1738313" y="1236663"/>
            <a:ext cx="91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t>Partenza</a:t>
            </a:r>
          </a:p>
        </p:txBody>
      </p:sp>
      <p:pic>
        <p:nvPicPr>
          <p:cNvPr id="217108" name="Picture 4">
            <a:extLst>
              <a:ext uri="{FF2B5EF4-FFF2-40B4-BE49-F238E27FC236}">
                <a16:creationId xmlns:a16="http://schemas.microsoft.com/office/drawing/2014/main" id="{BD24C1FC-3F5D-4A5F-E924-DCE5DAB34C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688" y="4867275"/>
            <a:ext cx="46831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109" name="CasellaDiTesto 27">
            <a:extLst>
              <a:ext uri="{FF2B5EF4-FFF2-40B4-BE49-F238E27FC236}">
                <a16:creationId xmlns:a16="http://schemas.microsoft.com/office/drawing/2014/main" id="{3864AB77-BCC7-97AA-245A-37BB4ECDCEDA}"/>
              </a:ext>
            </a:extLst>
          </p:cNvPr>
          <p:cNvSpPr txBox="1">
            <a:spLocks noChangeArrowheads="1"/>
          </p:cNvSpPr>
          <p:nvPr/>
        </p:nvSpPr>
        <p:spPr bwMode="auto">
          <a:xfrm>
            <a:off x="5337175" y="4695825"/>
            <a:ext cx="1511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t>Fermo in dogana               a Basilea</a:t>
            </a:r>
          </a:p>
        </p:txBody>
      </p:sp>
      <p:sp>
        <p:nvSpPr>
          <p:cNvPr id="217110" name="CasellaDiTesto 28">
            <a:extLst>
              <a:ext uri="{FF2B5EF4-FFF2-40B4-BE49-F238E27FC236}">
                <a16:creationId xmlns:a16="http://schemas.microsoft.com/office/drawing/2014/main" id="{631A178D-E40E-6E91-671D-6DB7022AAF82}"/>
              </a:ext>
            </a:extLst>
          </p:cNvPr>
          <p:cNvSpPr txBox="1">
            <a:spLocks noChangeArrowheads="1"/>
          </p:cNvSpPr>
          <p:nvPr/>
        </p:nvSpPr>
        <p:spPr bwMode="auto">
          <a:xfrm>
            <a:off x="7272338" y="4708525"/>
            <a:ext cx="1871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t>Scarico, preparazione  della merce per la vendita o l’utilizzo.</a:t>
            </a:r>
          </a:p>
        </p:txBody>
      </p:sp>
      <p:pic>
        <p:nvPicPr>
          <p:cNvPr id="217111" name="Picture 2">
            <a:extLst>
              <a:ext uri="{FF2B5EF4-FFF2-40B4-BE49-F238E27FC236}">
                <a16:creationId xmlns:a16="http://schemas.microsoft.com/office/drawing/2014/main" id="{4BBCF484-EEF5-30A0-BAA2-CB5F9748AB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8725" y="4795838"/>
            <a:ext cx="36036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12" name="Picture 4">
            <a:extLst>
              <a:ext uri="{FF2B5EF4-FFF2-40B4-BE49-F238E27FC236}">
                <a16:creationId xmlns:a16="http://schemas.microsoft.com/office/drawing/2014/main" id="{CF2FCBEE-E88B-927A-D1BC-812317F785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0100" y="5418138"/>
            <a:ext cx="325438"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13" name="Picture 2">
            <a:extLst>
              <a:ext uri="{FF2B5EF4-FFF2-40B4-BE49-F238E27FC236}">
                <a16:creationId xmlns:a16="http://schemas.microsoft.com/office/drawing/2014/main" id="{82371E22-76CB-B1E4-1FDE-9F82861F26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8325" y="6127750"/>
            <a:ext cx="3603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114" name="CasellaDiTesto 34">
            <a:extLst>
              <a:ext uri="{FF2B5EF4-FFF2-40B4-BE49-F238E27FC236}">
                <a16:creationId xmlns:a16="http://schemas.microsoft.com/office/drawing/2014/main" id="{5B6E3BD9-B5B4-9B71-F367-4A82B5331BA0}"/>
              </a:ext>
            </a:extLst>
          </p:cNvPr>
          <p:cNvSpPr txBox="1">
            <a:spLocks noChangeArrowheads="1"/>
          </p:cNvSpPr>
          <p:nvPr/>
        </p:nvSpPr>
        <p:spPr bwMode="auto">
          <a:xfrm>
            <a:off x="6176963" y="5441950"/>
            <a:ext cx="9667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t>In viaggio</a:t>
            </a:r>
          </a:p>
        </p:txBody>
      </p:sp>
      <p:sp>
        <p:nvSpPr>
          <p:cNvPr id="217115" name="CasellaDiTesto 35">
            <a:extLst>
              <a:ext uri="{FF2B5EF4-FFF2-40B4-BE49-F238E27FC236}">
                <a16:creationId xmlns:a16="http://schemas.microsoft.com/office/drawing/2014/main" id="{0B9F4BB9-47F4-1DBE-6A17-1AC84923BB5B}"/>
              </a:ext>
            </a:extLst>
          </p:cNvPr>
          <p:cNvSpPr txBox="1">
            <a:spLocks noChangeArrowheads="1"/>
          </p:cNvSpPr>
          <p:nvPr/>
        </p:nvSpPr>
        <p:spPr bwMode="auto">
          <a:xfrm>
            <a:off x="5903913" y="6021388"/>
            <a:ext cx="1169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t>Arrivo a destinazione</a:t>
            </a:r>
          </a:p>
        </p:txBody>
      </p:sp>
      <p:pic>
        <p:nvPicPr>
          <p:cNvPr id="217116" name="Picture 28">
            <a:extLst>
              <a:ext uri="{FF2B5EF4-FFF2-40B4-BE49-F238E27FC236}">
                <a16:creationId xmlns:a16="http://schemas.microsoft.com/office/drawing/2014/main" id="{307BA668-2DE3-7732-3EAB-78949F9AF4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5550" y="4684713"/>
            <a:ext cx="847725"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117" name="CasellaDiTesto 1">
            <a:extLst>
              <a:ext uri="{FF2B5EF4-FFF2-40B4-BE49-F238E27FC236}">
                <a16:creationId xmlns:a16="http://schemas.microsoft.com/office/drawing/2014/main" id="{8C3EB70E-9EE3-CD28-8518-EC59E740F7F7}"/>
              </a:ext>
            </a:extLst>
          </p:cNvPr>
          <p:cNvSpPr txBox="1">
            <a:spLocks noChangeArrowheads="1"/>
          </p:cNvSpPr>
          <p:nvPr/>
        </p:nvSpPr>
        <p:spPr bwMode="auto">
          <a:xfrm>
            <a:off x="1871663" y="220663"/>
            <a:ext cx="1039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ITALIA</a:t>
            </a:r>
          </a:p>
        </p:txBody>
      </p:sp>
      <p:sp>
        <p:nvSpPr>
          <p:cNvPr id="217118" name="CasellaDiTesto 2">
            <a:extLst>
              <a:ext uri="{FF2B5EF4-FFF2-40B4-BE49-F238E27FC236}">
                <a16:creationId xmlns:a16="http://schemas.microsoft.com/office/drawing/2014/main" id="{D7AB401D-78B3-5404-2950-39347A051883}"/>
              </a:ext>
            </a:extLst>
          </p:cNvPr>
          <p:cNvSpPr txBox="1">
            <a:spLocks noChangeArrowheads="1"/>
          </p:cNvSpPr>
          <p:nvPr/>
        </p:nvSpPr>
        <p:spPr bwMode="auto">
          <a:xfrm>
            <a:off x="7469188" y="4348163"/>
            <a:ext cx="1423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GERMANIA</a:t>
            </a:r>
          </a:p>
        </p:txBody>
      </p:sp>
      <p:cxnSp>
        <p:nvCxnSpPr>
          <p:cNvPr id="9" name="Connettore 1 8">
            <a:extLst>
              <a:ext uri="{FF2B5EF4-FFF2-40B4-BE49-F238E27FC236}">
                <a16:creationId xmlns:a16="http://schemas.microsoft.com/office/drawing/2014/main" id="{D087A545-1283-9EC3-FAB8-15A885A78C78}"/>
              </a:ext>
            </a:extLst>
          </p:cNvPr>
          <p:cNvCxnSpPr/>
          <p:nvPr/>
        </p:nvCxnSpPr>
        <p:spPr>
          <a:xfrm>
            <a:off x="6305550" y="5380038"/>
            <a:ext cx="66675" cy="38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a:extLst>
              <a:ext uri="{FF2B5EF4-FFF2-40B4-BE49-F238E27FC236}">
                <a16:creationId xmlns:a16="http://schemas.microsoft.com/office/drawing/2014/main" id="{A451F7C3-8F59-9907-263C-777428398C13}"/>
              </a:ext>
            </a:extLst>
          </p:cNvPr>
          <p:cNvCxnSpPr/>
          <p:nvPr/>
        </p:nvCxnSpPr>
        <p:spPr>
          <a:xfrm>
            <a:off x="6297613" y="5418138"/>
            <a:ext cx="190500" cy="7937"/>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20" name="Connettore 1 19">
            <a:extLst>
              <a:ext uri="{FF2B5EF4-FFF2-40B4-BE49-F238E27FC236}">
                <a16:creationId xmlns:a16="http://schemas.microsoft.com/office/drawing/2014/main" id="{DE17B430-2B5B-6490-2BF7-2A3FD9CB6887}"/>
              </a:ext>
            </a:extLst>
          </p:cNvPr>
          <p:cNvCxnSpPr/>
          <p:nvPr/>
        </p:nvCxnSpPr>
        <p:spPr>
          <a:xfrm flipV="1">
            <a:off x="6302375" y="5249863"/>
            <a:ext cx="74613" cy="16192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217122" name="Picture 7">
            <a:extLst>
              <a:ext uri="{FF2B5EF4-FFF2-40B4-BE49-F238E27FC236}">
                <a16:creationId xmlns:a16="http://schemas.microsoft.com/office/drawing/2014/main" id="{D5B2B1E7-3460-7A01-9AF5-9E09008088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48275" y="2297113"/>
            <a:ext cx="762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nettore 1 6">
            <a:extLst>
              <a:ext uri="{FF2B5EF4-FFF2-40B4-BE49-F238E27FC236}">
                <a16:creationId xmlns:a16="http://schemas.microsoft.com/office/drawing/2014/main" id="{A85B5B3A-E05E-F228-1281-C2E3F66BBBBE}"/>
              </a:ext>
            </a:extLst>
          </p:cNvPr>
          <p:cNvCxnSpPr/>
          <p:nvPr/>
        </p:nvCxnSpPr>
        <p:spPr>
          <a:xfrm>
            <a:off x="6297613" y="3805238"/>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EEC34B4F-9A74-4DD1-DC62-341E29C9D28C}"/>
              </a:ext>
            </a:extLst>
          </p:cNvPr>
          <p:cNvCxnSpPr/>
          <p:nvPr/>
        </p:nvCxnSpPr>
        <p:spPr>
          <a:xfrm flipV="1">
            <a:off x="6305550" y="5030788"/>
            <a:ext cx="714375" cy="381000"/>
          </a:xfrm>
          <a:prstGeom prst="line">
            <a:avLst/>
          </a:prstGeom>
          <a:ln>
            <a:prstDash val="dash"/>
          </a:ln>
        </p:spPr>
        <p:style>
          <a:lnRef idx="1">
            <a:schemeClr val="accent4"/>
          </a:lnRef>
          <a:fillRef idx="0">
            <a:schemeClr val="accent4"/>
          </a:fillRef>
          <a:effectRef idx="0">
            <a:schemeClr val="accent4"/>
          </a:effectRef>
          <a:fontRef idx="minor">
            <a:schemeClr val="tx1"/>
          </a:fontRef>
        </p:style>
      </p:cxnSp>
      <p:cxnSp>
        <p:nvCxnSpPr>
          <p:cNvPr id="16" name="Connettore 1 15">
            <a:extLst>
              <a:ext uri="{FF2B5EF4-FFF2-40B4-BE49-F238E27FC236}">
                <a16:creationId xmlns:a16="http://schemas.microsoft.com/office/drawing/2014/main" id="{4789563E-39D7-09A2-A92B-81F0BDC3EF75}"/>
              </a:ext>
            </a:extLst>
          </p:cNvPr>
          <p:cNvCxnSpPr/>
          <p:nvPr/>
        </p:nvCxnSpPr>
        <p:spPr>
          <a:xfrm flipH="1" flipV="1">
            <a:off x="6848475" y="4149725"/>
            <a:ext cx="171450" cy="881063"/>
          </a:xfrm>
          <a:prstGeom prst="line">
            <a:avLst/>
          </a:prstGeom>
          <a:ln>
            <a:prstDash val="dash"/>
          </a:ln>
        </p:spPr>
        <p:style>
          <a:lnRef idx="1">
            <a:schemeClr val="accent4"/>
          </a:lnRef>
          <a:fillRef idx="0">
            <a:schemeClr val="accent4"/>
          </a:fillRef>
          <a:effectRef idx="0">
            <a:schemeClr val="accent4"/>
          </a:effectRef>
          <a:fontRef idx="minor">
            <a:schemeClr val="tx1"/>
          </a:fontRef>
        </p:style>
      </p:cxnSp>
      <p:cxnSp>
        <p:nvCxnSpPr>
          <p:cNvPr id="19" name="Connettore 1 18">
            <a:extLst>
              <a:ext uri="{FF2B5EF4-FFF2-40B4-BE49-F238E27FC236}">
                <a16:creationId xmlns:a16="http://schemas.microsoft.com/office/drawing/2014/main" id="{A7AC2BE3-0B10-5188-4B8F-3553EF2194EC}"/>
              </a:ext>
            </a:extLst>
          </p:cNvPr>
          <p:cNvCxnSpPr/>
          <p:nvPr/>
        </p:nvCxnSpPr>
        <p:spPr>
          <a:xfrm flipH="1" flipV="1">
            <a:off x="5880100" y="2852738"/>
            <a:ext cx="968375" cy="1296987"/>
          </a:xfrm>
          <a:prstGeom prst="line">
            <a:avLst/>
          </a:prstGeom>
          <a:ln>
            <a:prstDash val="dash"/>
          </a:ln>
        </p:spPr>
        <p:style>
          <a:lnRef idx="1">
            <a:schemeClr val="accent4"/>
          </a:lnRef>
          <a:fillRef idx="0">
            <a:schemeClr val="accent4"/>
          </a:fillRef>
          <a:effectRef idx="0">
            <a:schemeClr val="accent4"/>
          </a:effectRef>
          <a:fontRef idx="minor">
            <a:schemeClr val="tx1"/>
          </a:fontRef>
        </p:style>
      </p:cxnSp>
      <p:cxnSp>
        <p:nvCxnSpPr>
          <p:cNvPr id="24" name="Connettore 1 23">
            <a:extLst>
              <a:ext uri="{FF2B5EF4-FFF2-40B4-BE49-F238E27FC236}">
                <a16:creationId xmlns:a16="http://schemas.microsoft.com/office/drawing/2014/main" id="{DAF727F4-CCFB-DCEE-5300-EEFC8950FF59}"/>
              </a:ext>
            </a:extLst>
          </p:cNvPr>
          <p:cNvCxnSpPr/>
          <p:nvPr/>
        </p:nvCxnSpPr>
        <p:spPr>
          <a:xfrm>
            <a:off x="5218113" y="2297113"/>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ttore 1 25">
            <a:extLst>
              <a:ext uri="{FF2B5EF4-FFF2-40B4-BE49-F238E27FC236}">
                <a16:creationId xmlns:a16="http://schemas.microsoft.com/office/drawing/2014/main" id="{B18A0C17-8977-6436-B88F-6E87EEC04A6A}"/>
              </a:ext>
            </a:extLst>
          </p:cNvPr>
          <p:cNvCxnSpPr/>
          <p:nvPr/>
        </p:nvCxnSpPr>
        <p:spPr>
          <a:xfrm>
            <a:off x="5130800" y="2297113"/>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nettore 1 27">
            <a:extLst>
              <a:ext uri="{FF2B5EF4-FFF2-40B4-BE49-F238E27FC236}">
                <a16:creationId xmlns:a16="http://schemas.microsoft.com/office/drawing/2014/main" id="{AB1FE74F-6901-AA99-FA8E-64DBD4A7F1A4}"/>
              </a:ext>
            </a:extLst>
          </p:cNvPr>
          <p:cNvCxnSpPr/>
          <p:nvPr/>
        </p:nvCxnSpPr>
        <p:spPr>
          <a:xfrm>
            <a:off x="3492500" y="1512888"/>
            <a:ext cx="1755775" cy="784225"/>
          </a:xfrm>
          <a:prstGeom prst="line">
            <a:avLst/>
          </a:prstGeom>
          <a:ln>
            <a:prstDash val="dash"/>
          </a:ln>
        </p:spPr>
        <p:style>
          <a:lnRef idx="1">
            <a:schemeClr val="accent4"/>
          </a:lnRef>
          <a:fillRef idx="0">
            <a:schemeClr val="accent4"/>
          </a:fillRef>
          <a:effectRef idx="0">
            <a:schemeClr val="accent4"/>
          </a:effectRef>
          <a:fontRef idx="minor">
            <a:schemeClr val="tx1"/>
          </a:fontRef>
        </p:style>
      </p:cxnSp>
      <p:cxnSp>
        <p:nvCxnSpPr>
          <p:cNvPr id="146433" name="Connettore 1 146432">
            <a:extLst>
              <a:ext uri="{FF2B5EF4-FFF2-40B4-BE49-F238E27FC236}">
                <a16:creationId xmlns:a16="http://schemas.microsoft.com/office/drawing/2014/main" id="{70E49ED4-9509-38C9-9A0F-363E253C67E3}"/>
              </a:ext>
            </a:extLst>
          </p:cNvPr>
          <p:cNvCxnSpPr/>
          <p:nvPr/>
        </p:nvCxnSpPr>
        <p:spPr>
          <a:xfrm flipH="1">
            <a:off x="2197100" y="1512888"/>
            <a:ext cx="1295400" cy="214312"/>
          </a:xfrm>
          <a:prstGeom prst="line">
            <a:avLst/>
          </a:prstGeom>
          <a:ln>
            <a:prstDash val="dash"/>
          </a:ln>
        </p:spPr>
        <p:style>
          <a:lnRef idx="1">
            <a:schemeClr val="accent4"/>
          </a:lnRef>
          <a:fillRef idx="0">
            <a:schemeClr val="accent4"/>
          </a:fillRef>
          <a:effectRef idx="0">
            <a:schemeClr val="accent4"/>
          </a:effectRef>
          <a:fontRef idx="minor">
            <a:schemeClr val="tx1"/>
          </a:fontRef>
        </p:style>
      </p:cxnSp>
      <p:sp>
        <p:nvSpPr>
          <p:cNvPr id="217131" name="Segnaposto numero diapositiva 1">
            <a:extLst>
              <a:ext uri="{FF2B5EF4-FFF2-40B4-BE49-F238E27FC236}">
                <a16:creationId xmlns:a16="http://schemas.microsoft.com/office/drawing/2014/main" id="{361B8B66-54E4-7F9E-D717-B55A4479D080}"/>
              </a:ext>
            </a:extLst>
          </p:cNvPr>
          <p:cNvSpPr>
            <a:spLocks noGrp="1"/>
          </p:cNvSpPr>
          <p:nvPr>
            <p:ph type="sldNum" sz="quarter" idx="12"/>
          </p:nvPr>
        </p:nvSpPr>
        <p:spPr>
          <a:xfrm>
            <a:off x="6848475" y="34496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3508E09-4097-434D-B665-A8599DD934DF}" type="slidenum">
              <a:rPr lang="it-IT" altLang="en-US" sz="1400" smtClean="0">
                <a:solidFill>
                  <a:srgbClr val="000000"/>
                </a:solidFill>
              </a:rPr>
              <a:pPr>
                <a:spcBef>
                  <a:spcPct val="0"/>
                </a:spcBef>
                <a:buFontTx/>
                <a:buNone/>
              </a:pPr>
              <a:t>45</a:t>
            </a:fld>
            <a:endParaRPr lang="it-IT" altLang="en-US" sz="1400">
              <a:solidFill>
                <a:srgbClr val="000000"/>
              </a:solidFill>
            </a:endParaRPr>
          </a:p>
        </p:txBody>
      </p:sp>
      <p:sp>
        <p:nvSpPr>
          <p:cNvPr id="44" name="Rettangolo 43">
            <a:extLst>
              <a:ext uri="{FF2B5EF4-FFF2-40B4-BE49-F238E27FC236}">
                <a16:creationId xmlns:a16="http://schemas.microsoft.com/office/drawing/2014/main" id="{8C540728-EB1D-5EFE-9D4E-E71C51FA2D8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9138" name="Titolo 1">
            <a:extLst>
              <a:ext uri="{FF2B5EF4-FFF2-40B4-BE49-F238E27FC236}">
                <a16:creationId xmlns:a16="http://schemas.microsoft.com/office/drawing/2014/main" id="{C0499CD4-AEAE-7A09-57BA-7CD0706794BE}"/>
              </a:ext>
            </a:extLst>
          </p:cNvPr>
          <p:cNvSpPr>
            <a:spLocks noGrp="1" noChangeArrowheads="1"/>
          </p:cNvSpPr>
          <p:nvPr>
            <p:ph type="title"/>
          </p:nvPr>
        </p:nvSpPr>
        <p:spPr>
          <a:xfrm>
            <a:off x="2843213" y="692150"/>
            <a:ext cx="3178175" cy="1157288"/>
          </a:xfrm>
        </p:spPr>
        <p:txBody>
          <a:bodyPr/>
          <a:lstStyle/>
          <a:p>
            <a:r>
              <a:rPr lang="it-CH" altLang="it-CH"/>
              <a:t>Esercizio</a:t>
            </a:r>
          </a:p>
        </p:txBody>
      </p:sp>
      <p:sp>
        <p:nvSpPr>
          <p:cNvPr id="219139" name="Segnaposto numero diapositiva 3">
            <a:extLst>
              <a:ext uri="{FF2B5EF4-FFF2-40B4-BE49-F238E27FC236}">
                <a16:creationId xmlns:a16="http://schemas.microsoft.com/office/drawing/2014/main" id="{6B2EC7CE-F076-5F29-4A9A-2313C7A9FC4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5DEC544-D0C1-4D03-828B-98B5E6856CE3}" type="slidenum">
              <a:rPr lang="it-IT" altLang="en-US" sz="1400" smtClean="0">
                <a:solidFill>
                  <a:srgbClr val="000000"/>
                </a:solidFill>
              </a:rPr>
              <a:pPr>
                <a:spcBef>
                  <a:spcPct val="0"/>
                </a:spcBef>
                <a:buFontTx/>
                <a:buNone/>
              </a:pPr>
              <a:t>46</a:t>
            </a:fld>
            <a:endParaRPr lang="it-IT" altLang="en-US" sz="1400">
              <a:solidFill>
                <a:srgbClr val="000000"/>
              </a:solidFill>
            </a:endParaRPr>
          </a:p>
        </p:txBody>
      </p:sp>
      <p:sp>
        <p:nvSpPr>
          <p:cNvPr id="219140" name="CasellaDiTesto 4">
            <a:extLst>
              <a:ext uri="{FF2B5EF4-FFF2-40B4-BE49-F238E27FC236}">
                <a16:creationId xmlns:a16="http://schemas.microsoft.com/office/drawing/2014/main" id="{303585C8-2081-9FE1-D1C1-4347BC40ECCB}"/>
              </a:ext>
            </a:extLst>
          </p:cNvPr>
          <p:cNvSpPr txBox="1">
            <a:spLocks noChangeArrowheads="1"/>
          </p:cNvSpPr>
          <p:nvPr/>
        </p:nvSpPr>
        <p:spPr bwMode="auto">
          <a:xfrm>
            <a:off x="971550" y="2182813"/>
            <a:ext cx="7272338"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000000"/>
                </a:solidFill>
              </a:rPr>
              <a:t>Cosè la logistica?</a:t>
            </a:r>
          </a:p>
          <a:p>
            <a:pPr eaLnBrk="1" hangingPunct="1">
              <a:spcBef>
                <a:spcPct val="0"/>
              </a:spcBef>
              <a:buFontTx/>
              <a:buNone/>
            </a:pPr>
            <a:r>
              <a:rPr lang="it-CH" altLang="it-CH" sz="1800"/>
              <a:t>La tecnica di immagazzinaggio e movimentazione delle merci</a:t>
            </a:r>
          </a:p>
          <a:p>
            <a:pPr eaLnBrk="1" hangingPunct="1">
              <a:spcBef>
                <a:spcPct val="0"/>
              </a:spcBef>
              <a:buFontTx/>
              <a:buNone/>
            </a:pPr>
            <a:endParaRPr lang="it-CH" altLang="it-CH" sz="1800"/>
          </a:p>
          <a:p>
            <a:pPr eaLnBrk="1" hangingPunct="1">
              <a:spcBef>
                <a:spcPct val="0"/>
              </a:spcBef>
              <a:buFontTx/>
              <a:buNone/>
            </a:pPr>
            <a:endParaRPr lang="it-CH" altLang="it-CH" sz="1800"/>
          </a:p>
          <a:p>
            <a:pPr eaLnBrk="1" hangingPunct="1">
              <a:spcBef>
                <a:spcPct val="0"/>
              </a:spcBef>
              <a:buFontTx/>
              <a:buNone/>
            </a:pPr>
            <a:r>
              <a:rPr lang="it-CH" altLang="it-CH" sz="2000" b="1">
                <a:solidFill>
                  <a:srgbClr val="000000"/>
                </a:solidFill>
              </a:rPr>
              <a:t>La logistica è importante per il Ticino?</a:t>
            </a:r>
          </a:p>
          <a:p>
            <a:pPr eaLnBrk="1" hangingPunct="1">
              <a:spcBef>
                <a:spcPct val="0"/>
              </a:spcBef>
              <a:buFontTx/>
              <a:buNone/>
            </a:pPr>
            <a:r>
              <a:rPr lang="it-CH" altLang="it-CH" sz="1800"/>
              <a:t>Linea ferroviaria del S.Gottardo, spedizionieri di Chiasso</a:t>
            </a:r>
          </a:p>
          <a:p>
            <a:pPr eaLnBrk="1" hangingPunct="1">
              <a:spcBef>
                <a:spcPct val="0"/>
              </a:spcBef>
              <a:buFontTx/>
              <a:buNone/>
            </a:pPr>
            <a:endParaRPr lang="it-CH" altLang="it-CH" sz="1800"/>
          </a:p>
          <a:p>
            <a:pPr eaLnBrk="1" hangingPunct="1">
              <a:spcBef>
                <a:spcPct val="0"/>
              </a:spcBef>
              <a:buFontTx/>
              <a:buNone/>
            </a:pPr>
            <a:endParaRPr lang="it-CH" altLang="it-CH" sz="1800"/>
          </a:p>
          <a:p>
            <a:pPr eaLnBrk="1" hangingPunct="1">
              <a:spcBef>
                <a:spcPct val="0"/>
              </a:spcBef>
              <a:buFontTx/>
              <a:buNone/>
            </a:pPr>
            <a:r>
              <a:rPr lang="it-CH" altLang="it-CH" sz="2000" b="1">
                <a:solidFill>
                  <a:srgbClr val="000000"/>
                </a:solidFill>
              </a:rPr>
              <a:t>Cosa si fa attualmente in Ticino per la logistica?</a:t>
            </a:r>
          </a:p>
          <a:p>
            <a:pPr eaLnBrk="1" hangingPunct="1">
              <a:spcBef>
                <a:spcPct val="0"/>
              </a:spcBef>
              <a:buFontTx/>
              <a:buNone/>
            </a:pPr>
            <a:r>
              <a:rPr lang="it-CH" altLang="it-CH" sz="1800"/>
              <a:t>Alptransit</a:t>
            </a:r>
          </a:p>
        </p:txBody>
      </p:sp>
      <p:sp>
        <p:nvSpPr>
          <p:cNvPr id="219141" name="CasellaDiTesto 1">
            <a:extLst>
              <a:ext uri="{FF2B5EF4-FFF2-40B4-BE49-F238E27FC236}">
                <a16:creationId xmlns:a16="http://schemas.microsoft.com/office/drawing/2014/main" id="{9B640CB4-59E0-E1B2-E19E-D01CF914EFF8}"/>
              </a:ext>
            </a:extLst>
          </p:cNvPr>
          <p:cNvSpPr txBox="1">
            <a:spLocks noChangeArrowheads="1"/>
          </p:cNvSpPr>
          <p:nvPr/>
        </p:nvSpPr>
        <p:spPr bwMode="auto">
          <a:xfrm>
            <a:off x="971550" y="6237288"/>
            <a:ext cx="20875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Ulteriori esercizi: vedi in basso nelle note</a:t>
            </a:r>
          </a:p>
        </p:txBody>
      </p:sp>
      <p:sp>
        <p:nvSpPr>
          <p:cNvPr id="6" name="Rettangolo 5">
            <a:extLst>
              <a:ext uri="{FF2B5EF4-FFF2-40B4-BE49-F238E27FC236}">
                <a16:creationId xmlns:a16="http://schemas.microsoft.com/office/drawing/2014/main" id="{0C807942-DBEC-FE71-2324-F39D54F10FA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Number Placeholder 5">
            <a:extLst>
              <a:ext uri="{FF2B5EF4-FFF2-40B4-BE49-F238E27FC236}">
                <a16:creationId xmlns:a16="http://schemas.microsoft.com/office/drawing/2014/main" id="{982D7678-CA07-44CF-9445-19CE3220CD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503878-9483-495A-8963-D2602573D43F}" type="slidenum">
              <a:rPr lang="it-IT" altLang="en-US" sz="1400" smtClean="0">
                <a:solidFill>
                  <a:srgbClr val="000000"/>
                </a:solidFill>
              </a:rPr>
              <a:pPr>
                <a:spcBef>
                  <a:spcPct val="0"/>
                </a:spcBef>
                <a:buFontTx/>
                <a:buNone/>
              </a:pPr>
              <a:t>47</a:t>
            </a:fld>
            <a:endParaRPr lang="it-IT" altLang="en-US" sz="1400">
              <a:solidFill>
                <a:srgbClr val="000000"/>
              </a:solidFill>
            </a:endParaRPr>
          </a:p>
        </p:txBody>
      </p:sp>
      <p:sp>
        <p:nvSpPr>
          <p:cNvPr id="221187" name="Rectangle 2">
            <a:extLst>
              <a:ext uri="{FF2B5EF4-FFF2-40B4-BE49-F238E27FC236}">
                <a16:creationId xmlns:a16="http://schemas.microsoft.com/office/drawing/2014/main" id="{FD95E242-7E47-3078-A596-603037E10B5B}"/>
              </a:ext>
            </a:extLst>
          </p:cNvPr>
          <p:cNvSpPr>
            <a:spLocks noGrp="1" noChangeArrowheads="1"/>
          </p:cNvSpPr>
          <p:nvPr>
            <p:ph type="title"/>
          </p:nvPr>
        </p:nvSpPr>
        <p:spPr/>
        <p:txBody>
          <a:bodyPr/>
          <a:lstStyle/>
          <a:p>
            <a:pPr eaLnBrk="1" hangingPunct="1"/>
            <a:r>
              <a:rPr lang="fr-CH" altLang="it-CH" b="1"/>
              <a:t>COSTO DI UN’AUTOMOBILE</a:t>
            </a:r>
            <a:endParaRPr lang="it-IT" altLang="it-CH" b="1"/>
          </a:p>
        </p:txBody>
      </p:sp>
      <p:sp>
        <p:nvSpPr>
          <p:cNvPr id="221188" name="Rectangle 3">
            <a:extLst>
              <a:ext uri="{FF2B5EF4-FFF2-40B4-BE49-F238E27FC236}">
                <a16:creationId xmlns:a16="http://schemas.microsoft.com/office/drawing/2014/main" id="{9677C1C3-C2DE-9B8E-786A-2F8D1D7C7447}"/>
              </a:ext>
            </a:extLst>
          </p:cNvPr>
          <p:cNvSpPr>
            <a:spLocks noGrp="1" noChangeArrowheads="1"/>
          </p:cNvSpPr>
          <p:nvPr>
            <p:ph type="body" idx="1"/>
          </p:nvPr>
        </p:nvSpPr>
        <p:spPr>
          <a:xfrm>
            <a:off x="457200" y="1600200"/>
            <a:ext cx="8229600" cy="4997450"/>
          </a:xfrm>
        </p:spPr>
        <p:txBody>
          <a:bodyPr/>
          <a:lstStyle/>
          <a:p>
            <a:pPr eaLnBrk="1" hangingPunct="1"/>
            <a:endParaRPr lang="fr-CH" altLang="it-CH"/>
          </a:p>
          <a:p>
            <a:pPr eaLnBrk="1" hangingPunct="1"/>
            <a:r>
              <a:rPr lang="fr-CH" altLang="it-CH"/>
              <a:t>Materiale :         5’000.- fr       2’500.- fr</a:t>
            </a:r>
          </a:p>
          <a:p>
            <a:pPr eaLnBrk="1" hangingPunct="1"/>
            <a:r>
              <a:rPr lang="fr-CH" altLang="it-CH"/>
              <a:t>Mano d’opera :  5’000.- fr</a:t>
            </a:r>
          </a:p>
          <a:p>
            <a:pPr eaLnBrk="1" hangingPunct="1"/>
            <a:r>
              <a:rPr lang="fr-CH" altLang="it-CH"/>
              <a:t>Costi fissi  :        5’000.- fr </a:t>
            </a:r>
          </a:p>
          <a:p>
            <a:pPr eaLnBrk="1" hangingPunct="1"/>
            <a:r>
              <a:rPr lang="fr-CH" altLang="it-CH"/>
              <a:t>Guadagno :        5’000.- fr</a:t>
            </a:r>
          </a:p>
          <a:p>
            <a:pPr eaLnBrk="1" hangingPunct="1">
              <a:buFontTx/>
              <a:buNone/>
            </a:pPr>
            <a:r>
              <a:rPr lang="fr-CH" altLang="it-CH"/>
              <a:t>				    _________</a:t>
            </a:r>
          </a:p>
          <a:p>
            <a:pPr eaLnBrk="1" hangingPunct="1">
              <a:buFontTx/>
              <a:buNone/>
            </a:pPr>
            <a:r>
              <a:rPr lang="fr-CH" altLang="it-CH" b="1"/>
              <a:t>   </a:t>
            </a:r>
            <a:r>
              <a:rPr lang="fr-CH" altLang="it-CH" b="1" u="sng"/>
              <a:t>Totale</a:t>
            </a:r>
            <a:r>
              <a:rPr lang="fr-CH" altLang="it-CH"/>
              <a:t>                20’000.- fr    17’500.- fr</a:t>
            </a:r>
            <a:endParaRPr lang="it-IT" altLang="it-CH"/>
          </a:p>
        </p:txBody>
      </p:sp>
      <p:sp>
        <p:nvSpPr>
          <p:cNvPr id="221189" name="Line 4">
            <a:extLst>
              <a:ext uri="{FF2B5EF4-FFF2-40B4-BE49-F238E27FC236}">
                <a16:creationId xmlns:a16="http://schemas.microsoft.com/office/drawing/2014/main" id="{34B7824B-E565-0733-C292-BE15910CF48E}"/>
              </a:ext>
            </a:extLst>
          </p:cNvPr>
          <p:cNvSpPr>
            <a:spLocks noChangeShapeType="1"/>
          </p:cNvSpPr>
          <p:nvPr/>
        </p:nvSpPr>
        <p:spPr bwMode="auto">
          <a:xfrm>
            <a:off x="3779838" y="5805488"/>
            <a:ext cx="20161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190" name="Line 6">
            <a:extLst>
              <a:ext uri="{FF2B5EF4-FFF2-40B4-BE49-F238E27FC236}">
                <a16:creationId xmlns:a16="http://schemas.microsoft.com/office/drawing/2014/main" id="{E5B6D714-4D39-1BDA-B0F6-383C1C981174}"/>
              </a:ext>
            </a:extLst>
          </p:cNvPr>
          <p:cNvSpPr>
            <a:spLocks noChangeShapeType="1"/>
          </p:cNvSpPr>
          <p:nvPr/>
        </p:nvSpPr>
        <p:spPr bwMode="auto">
          <a:xfrm flipV="1">
            <a:off x="3779838" y="5157788"/>
            <a:ext cx="1944687"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191" name="Line 7">
            <a:extLst>
              <a:ext uri="{FF2B5EF4-FFF2-40B4-BE49-F238E27FC236}">
                <a16:creationId xmlns:a16="http://schemas.microsoft.com/office/drawing/2014/main" id="{EBC3760D-8147-9501-8624-30637E0F4994}"/>
              </a:ext>
            </a:extLst>
          </p:cNvPr>
          <p:cNvSpPr>
            <a:spLocks noChangeShapeType="1"/>
          </p:cNvSpPr>
          <p:nvPr/>
        </p:nvSpPr>
        <p:spPr bwMode="auto">
          <a:xfrm>
            <a:off x="3851275" y="5157788"/>
            <a:ext cx="1873250"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192" name="Line 8">
            <a:extLst>
              <a:ext uri="{FF2B5EF4-FFF2-40B4-BE49-F238E27FC236}">
                <a16:creationId xmlns:a16="http://schemas.microsoft.com/office/drawing/2014/main" id="{6074B873-7104-170D-00E2-B244B3C4061F}"/>
              </a:ext>
            </a:extLst>
          </p:cNvPr>
          <p:cNvSpPr>
            <a:spLocks noChangeShapeType="1"/>
          </p:cNvSpPr>
          <p:nvPr/>
        </p:nvSpPr>
        <p:spPr bwMode="auto">
          <a:xfrm flipV="1">
            <a:off x="3779838" y="2276475"/>
            <a:ext cx="1655762" cy="431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193" name="Line 9">
            <a:extLst>
              <a:ext uri="{FF2B5EF4-FFF2-40B4-BE49-F238E27FC236}">
                <a16:creationId xmlns:a16="http://schemas.microsoft.com/office/drawing/2014/main" id="{E77C561C-DC43-0406-1B03-D53238865F88}"/>
              </a:ext>
            </a:extLst>
          </p:cNvPr>
          <p:cNvSpPr>
            <a:spLocks noChangeShapeType="1"/>
          </p:cNvSpPr>
          <p:nvPr/>
        </p:nvSpPr>
        <p:spPr bwMode="auto">
          <a:xfrm>
            <a:off x="3779838" y="2205038"/>
            <a:ext cx="1655762"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194" name="Text Box 10">
            <a:extLst>
              <a:ext uri="{FF2B5EF4-FFF2-40B4-BE49-F238E27FC236}">
                <a16:creationId xmlns:a16="http://schemas.microsoft.com/office/drawing/2014/main" id="{433ED71E-8F4B-601F-0F4D-5AD88A9E3C80}"/>
              </a:ext>
            </a:extLst>
          </p:cNvPr>
          <p:cNvSpPr txBox="1">
            <a:spLocks noChangeArrowheads="1"/>
          </p:cNvSpPr>
          <p:nvPr/>
        </p:nvSpPr>
        <p:spPr bwMode="auto">
          <a:xfrm>
            <a:off x="755650" y="1268413"/>
            <a:ext cx="353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(DOPO I RISPARMI)</a:t>
            </a:r>
            <a:endParaRPr lang="it-IT" altLang="it-CH" sz="1800" b="1">
              <a:solidFill>
                <a:srgbClr val="000000"/>
              </a:solidFill>
            </a:endParaRPr>
          </a:p>
        </p:txBody>
      </p:sp>
      <p:sp>
        <p:nvSpPr>
          <p:cNvPr id="11" name="Rettangolo 10">
            <a:extLst>
              <a:ext uri="{FF2B5EF4-FFF2-40B4-BE49-F238E27FC236}">
                <a16:creationId xmlns:a16="http://schemas.microsoft.com/office/drawing/2014/main" id="{B82F7656-9EF9-6A1A-D1F9-8A525FF1582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1">
            <a:extLst>
              <a:ext uri="{FF2B5EF4-FFF2-40B4-BE49-F238E27FC236}">
                <a16:creationId xmlns:a16="http://schemas.microsoft.com/office/drawing/2014/main" id="{F6A42A3B-015D-7847-D036-D86009BD345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0059A9D-1CD7-4184-B160-E7421F0B87AC}" type="slidenum">
              <a:rPr lang="it-IT" altLang="en-US" sz="1400" smtClean="0">
                <a:solidFill>
                  <a:srgbClr val="000000"/>
                </a:solidFill>
              </a:rPr>
              <a:pPr>
                <a:spcBef>
                  <a:spcPct val="0"/>
                </a:spcBef>
                <a:buFontTx/>
                <a:buNone/>
              </a:pPr>
              <a:t>48</a:t>
            </a:fld>
            <a:endParaRPr lang="it-IT" altLang="en-US" sz="1400">
              <a:solidFill>
                <a:srgbClr val="000000"/>
              </a:solidFill>
            </a:endParaRPr>
          </a:p>
        </p:txBody>
      </p:sp>
      <p:sp>
        <p:nvSpPr>
          <p:cNvPr id="223235" name="Rectangle 2">
            <a:extLst>
              <a:ext uri="{FF2B5EF4-FFF2-40B4-BE49-F238E27FC236}">
                <a16:creationId xmlns:a16="http://schemas.microsoft.com/office/drawing/2014/main" id="{4D9E80EC-D8BC-9E7B-20F2-6E8427CE832B}"/>
              </a:ext>
            </a:extLst>
          </p:cNvPr>
          <p:cNvSpPr>
            <a:spLocks noChangeArrowheads="1"/>
          </p:cNvSpPr>
          <p:nvPr/>
        </p:nvSpPr>
        <p:spPr bwMode="auto">
          <a:xfrm>
            <a:off x="971550" y="1352550"/>
            <a:ext cx="71151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800" b="1">
                <a:solidFill>
                  <a:srgbClr val="000000"/>
                </a:solidFill>
              </a:rPr>
              <a:t>Il venditore deve vendere le automobili...</a:t>
            </a:r>
          </a:p>
          <a:p>
            <a:pPr algn="ctr" eaLnBrk="1" hangingPunct="1">
              <a:spcBef>
                <a:spcPct val="0"/>
              </a:spcBef>
              <a:buFontTx/>
              <a:buNone/>
            </a:pPr>
            <a:r>
              <a:rPr lang="it-CH" altLang="it-CH" sz="4000" b="1">
                <a:latin typeface="Arial Black" panose="020B0A04020102020204" pitchFamily="34" charset="0"/>
              </a:rPr>
              <a:t>..in Italia</a:t>
            </a:r>
          </a:p>
        </p:txBody>
      </p:sp>
      <p:pic>
        <p:nvPicPr>
          <p:cNvPr id="223236" name="Picture 5">
            <a:extLst>
              <a:ext uri="{FF2B5EF4-FFF2-40B4-BE49-F238E27FC236}">
                <a16:creationId xmlns:a16="http://schemas.microsoft.com/office/drawing/2014/main" id="{E2C4ACA5-C2F5-1DC6-9305-64D1B3FCC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163" y="3141663"/>
            <a:ext cx="922337"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7" name="CasellaDiTesto 1">
            <a:extLst>
              <a:ext uri="{FF2B5EF4-FFF2-40B4-BE49-F238E27FC236}">
                <a16:creationId xmlns:a16="http://schemas.microsoft.com/office/drawing/2014/main" id="{DC382922-F7FA-7B0E-F359-7644E5678150}"/>
              </a:ext>
            </a:extLst>
          </p:cNvPr>
          <p:cNvSpPr txBox="1">
            <a:spLocks noChangeArrowheads="1"/>
          </p:cNvSpPr>
          <p:nvPr/>
        </p:nvSpPr>
        <p:spPr bwMode="auto">
          <a:xfrm>
            <a:off x="3276600" y="4706938"/>
            <a:ext cx="3455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t>Il venditore va in Italia, ma…</a:t>
            </a:r>
          </a:p>
        </p:txBody>
      </p:sp>
      <p:sp>
        <p:nvSpPr>
          <p:cNvPr id="6" name="Rettangolo 5">
            <a:extLst>
              <a:ext uri="{FF2B5EF4-FFF2-40B4-BE49-F238E27FC236}">
                <a16:creationId xmlns:a16="http://schemas.microsoft.com/office/drawing/2014/main" id="{EC713245-1A19-4CFD-139C-5D243EE49D9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Number Placeholder 3">
            <a:extLst>
              <a:ext uri="{FF2B5EF4-FFF2-40B4-BE49-F238E27FC236}">
                <a16:creationId xmlns:a16="http://schemas.microsoft.com/office/drawing/2014/main" id="{02106751-2DAA-8579-1EC6-1F73CA6A65F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2690A8-87C0-4924-AC3C-B387CE7A2124}" type="slidenum">
              <a:rPr lang="it-IT" altLang="en-US" sz="1400" smtClean="0">
                <a:solidFill>
                  <a:srgbClr val="FFFFFF"/>
                </a:solidFill>
              </a:rPr>
              <a:pPr>
                <a:spcBef>
                  <a:spcPct val="0"/>
                </a:spcBef>
                <a:buFontTx/>
                <a:buNone/>
              </a:pPr>
              <a:t>49</a:t>
            </a:fld>
            <a:endParaRPr lang="it-IT" altLang="en-US" sz="1400">
              <a:solidFill>
                <a:srgbClr val="FFFFFF"/>
              </a:solidFill>
            </a:endParaRPr>
          </a:p>
        </p:txBody>
      </p:sp>
      <p:pic>
        <p:nvPicPr>
          <p:cNvPr id="225283" name="Picture 4" descr="Diapo 40 bis">
            <a:extLst>
              <a:ext uri="{FF2B5EF4-FFF2-40B4-BE49-F238E27FC236}">
                <a16:creationId xmlns:a16="http://schemas.microsoft.com/office/drawing/2014/main" id="{F9D016F8-315B-A835-1E90-70D3B1CBA0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19050"/>
            <a:ext cx="920115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4" name="CasellaDiTesto 2">
            <a:extLst>
              <a:ext uri="{FF2B5EF4-FFF2-40B4-BE49-F238E27FC236}">
                <a16:creationId xmlns:a16="http://schemas.microsoft.com/office/drawing/2014/main" id="{5FE0871C-67E2-5284-09A3-659254448435}"/>
              </a:ext>
            </a:extLst>
          </p:cNvPr>
          <p:cNvSpPr txBox="1">
            <a:spLocks noChangeArrowheads="1"/>
          </p:cNvSpPr>
          <p:nvPr/>
        </p:nvSpPr>
        <p:spPr bwMode="auto">
          <a:xfrm>
            <a:off x="7380288" y="2205038"/>
            <a:ext cx="143986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t>In Italia             anche la FIAT ha risparmiato sul materiale  e ha razionalizzato la logistica.</a:t>
            </a:r>
          </a:p>
          <a:p>
            <a:pPr eaLnBrk="1" hangingPunct="1">
              <a:spcBef>
                <a:spcPct val="0"/>
              </a:spcBef>
              <a:buFontTx/>
              <a:buNone/>
            </a:pPr>
            <a:endParaRPr lang="it-CH" altLang="it-CH" sz="1400" b="1"/>
          </a:p>
          <a:p>
            <a:pPr eaLnBrk="1" hangingPunct="1">
              <a:spcBef>
                <a:spcPct val="0"/>
              </a:spcBef>
              <a:buFontTx/>
              <a:buNone/>
            </a:pPr>
            <a:endParaRPr lang="it-CH" altLang="it-CH" sz="1400" b="1"/>
          </a:p>
          <a:p>
            <a:pPr eaLnBrk="1" hangingPunct="1">
              <a:spcBef>
                <a:spcPct val="0"/>
              </a:spcBef>
              <a:buFontTx/>
              <a:buNone/>
            </a:pPr>
            <a:r>
              <a:rPr lang="it-CH" altLang="it-CH" sz="1400" b="1"/>
              <a:t>Che fare?</a:t>
            </a:r>
          </a:p>
        </p:txBody>
      </p:sp>
      <p:sp>
        <p:nvSpPr>
          <p:cNvPr id="225285" name="Slide Number Placeholder 1">
            <a:extLst>
              <a:ext uri="{FF2B5EF4-FFF2-40B4-BE49-F238E27FC236}">
                <a16:creationId xmlns:a16="http://schemas.microsoft.com/office/drawing/2014/main" id="{C90215C8-CA2C-E3C5-7996-BF54B60D84C7}"/>
              </a:ext>
            </a:extLst>
          </p:cNvPr>
          <p:cNvSpPr txBox="1">
            <a:spLocks/>
          </p:cNvSpPr>
          <p:nvPr/>
        </p:nvSpPr>
        <p:spPr bwMode="auto">
          <a:xfrm>
            <a:off x="8027988" y="6245225"/>
            <a:ext cx="658812" cy="4762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DB48784D-9E34-4E86-8B62-418A04C4F49F}" type="slidenum">
              <a:rPr lang="it-IT" altLang="it-CH" sz="1200" b="1"/>
              <a:pPr algn="r" eaLnBrk="1" hangingPunct="1">
                <a:spcBef>
                  <a:spcPct val="0"/>
                </a:spcBef>
                <a:buFontTx/>
                <a:buNone/>
              </a:pPr>
              <a:t>49</a:t>
            </a:fld>
            <a:endParaRPr lang="it-IT" altLang="it-CH" sz="1200" b="1"/>
          </a:p>
        </p:txBody>
      </p:sp>
      <p:sp>
        <p:nvSpPr>
          <p:cNvPr id="6" name="Rettangolo 5">
            <a:extLst>
              <a:ext uri="{FF2B5EF4-FFF2-40B4-BE49-F238E27FC236}">
                <a16:creationId xmlns:a16="http://schemas.microsoft.com/office/drawing/2014/main" id="{43473916-7CC4-33A1-ABBA-558D9C32750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6">
            <a:extLst>
              <a:ext uri="{FF2B5EF4-FFF2-40B4-BE49-F238E27FC236}">
                <a16:creationId xmlns:a16="http://schemas.microsoft.com/office/drawing/2014/main" id="{188FD52A-CDAA-35DF-59A5-9C0C2415F5AA}"/>
              </a:ext>
            </a:extLst>
          </p:cNvPr>
          <p:cNvSpPr>
            <a:spLocks noGrp="1"/>
          </p:cNvSpPr>
          <p:nvPr>
            <p:ph type="sldNum" sz="quarter" idx="12"/>
          </p:nvPr>
        </p:nvSpPr>
        <p:spPr>
          <a:xfrm>
            <a:off x="8316913" y="6381750"/>
            <a:ext cx="620712" cy="35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7B963C-1298-4D15-8AD6-947A0B66CDE3}" type="slidenum">
              <a:rPr lang="it-IT" altLang="en-US" sz="1400" smtClean="0">
                <a:solidFill>
                  <a:srgbClr val="000000"/>
                </a:solidFill>
              </a:rPr>
              <a:pPr>
                <a:spcBef>
                  <a:spcPct val="0"/>
                </a:spcBef>
                <a:buFontTx/>
                <a:buNone/>
              </a:pPr>
              <a:t>5</a:t>
            </a:fld>
            <a:endParaRPr lang="it-IT" altLang="en-US" sz="1400">
              <a:solidFill>
                <a:srgbClr val="000000"/>
              </a:solidFill>
            </a:endParaRPr>
          </a:p>
        </p:txBody>
      </p:sp>
      <p:sp>
        <p:nvSpPr>
          <p:cNvPr id="137219" name="Rectangle 3">
            <a:extLst>
              <a:ext uri="{FF2B5EF4-FFF2-40B4-BE49-F238E27FC236}">
                <a16:creationId xmlns:a16="http://schemas.microsoft.com/office/drawing/2014/main" id="{FA6848B1-12EC-C063-23ED-860E0159DFF8}"/>
              </a:ext>
            </a:extLst>
          </p:cNvPr>
          <p:cNvSpPr>
            <a:spLocks noGrp="1" noChangeArrowheads="1"/>
          </p:cNvSpPr>
          <p:nvPr>
            <p:ph type="body" sz="half" idx="1"/>
          </p:nvPr>
        </p:nvSpPr>
        <p:spPr>
          <a:xfrm>
            <a:off x="457200" y="981075"/>
            <a:ext cx="8686800" cy="5616575"/>
          </a:xfrm>
        </p:spPr>
        <p:txBody>
          <a:bodyPr/>
          <a:lstStyle/>
          <a:p>
            <a:pPr eaLnBrk="1" hangingPunct="1">
              <a:buFontTx/>
              <a:buNone/>
              <a:defRPr/>
            </a:pPr>
            <a:r>
              <a:rPr lang="fr-CH" altLang="it-CH" b="1" dirty="0"/>
              <a:t>	</a:t>
            </a:r>
            <a:r>
              <a:rPr lang="fr-CH" altLang="it-CH" sz="4000" b="1" kern="1200" dirty="0">
                <a:ln w="22225">
                  <a:solidFill>
                    <a:schemeClr val="tx1"/>
                  </a:solidFill>
                  <a:prstDash val="solid"/>
                </a:ln>
                <a:solidFill>
                  <a:srgbClr val="FF0000"/>
                </a:solidFill>
                <a:cs typeface="Arial" pitchFamily="34" charset="0"/>
              </a:rPr>
              <a:t>Karl Marx </a:t>
            </a:r>
            <a:r>
              <a:rPr lang="fr-CH" altLang="it-CH" sz="2400" dirty="0">
                <a:cs typeface="Arial" panose="020B0604020202020204" pitchFamily="34" charset="0"/>
              </a:rPr>
              <a:t>1818 - 1883   </a:t>
            </a:r>
          </a:p>
          <a:p>
            <a:pPr eaLnBrk="1" hangingPunct="1">
              <a:buFontTx/>
              <a:buNone/>
              <a:defRPr/>
            </a:pPr>
            <a:endParaRPr lang="it-IT" altLang="it-CH" dirty="0"/>
          </a:p>
          <a:p>
            <a:pPr eaLnBrk="1" hangingPunct="1">
              <a:defRPr/>
            </a:pPr>
            <a:r>
              <a:rPr lang="it-IT" altLang="it-CH" sz="2800" dirty="0"/>
              <a:t>Visse i primi passi della rivoluzione industriale </a:t>
            </a:r>
          </a:p>
          <a:p>
            <a:pPr eaLnBrk="1" hangingPunct="1">
              <a:defRPr/>
            </a:pPr>
            <a:r>
              <a:rPr lang="it-IT" altLang="it-CH" sz="2800" dirty="0"/>
              <a:t>Fa della filosofia una scienza esatta per trasformare il mondo</a:t>
            </a:r>
          </a:p>
          <a:p>
            <a:pPr eaLnBrk="1" hangingPunct="1">
              <a:buFontTx/>
              <a:buNone/>
              <a:defRPr/>
            </a:pPr>
            <a:r>
              <a:rPr lang="it-IT" altLang="it-CH" dirty="0"/>
              <a:t>				 	</a:t>
            </a:r>
            <a:r>
              <a:rPr lang="it-IT" altLang="it-CH" sz="2000" b="1" dirty="0"/>
              <a:t>La filosofia</a:t>
            </a:r>
            <a:r>
              <a:rPr lang="it-IT" altLang="it-CH" dirty="0"/>
              <a:t>  </a:t>
            </a:r>
            <a:r>
              <a:rPr lang="it-IT" altLang="it-CH" sz="1800" dirty="0"/>
              <a:t>(il materialismo dialettico)</a:t>
            </a:r>
            <a:r>
              <a:rPr lang="it-IT" altLang="it-CH" dirty="0"/>
              <a:t> </a:t>
            </a:r>
          </a:p>
          <a:p>
            <a:pPr eaLnBrk="1" hangingPunct="1">
              <a:defRPr/>
            </a:pPr>
            <a:r>
              <a:rPr lang="it-IT" altLang="it-CH" dirty="0"/>
              <a:t>3 </a:t>
            </a:r>
            <a:r>
              <a:rPr lang="it-IT" altLang="it-CH" sz="2800" dirty="0"/>
              <a:t>grandi rami :  	</a:t>
            </a:r>
            <a:r>
              <a:rPr lang="it-IT" altLang="it-CH" sz="2800" b="1" dirty="0">
                <a:solidFill>
                  <a:srgbClr val="FF3300"/>
                </a:solidFill>
              </a:rPr>
              <a:t>La dottrina economica</a:t>
            </a:r>
            <a:r>
              <a:rPr lang="it-IT" altLang="it-CH" sz="2800" dirty="0"/>
              <a:t> </a:t>
            </a:r>
          </a:p>
          <a:p>
            <a:pPr eaLnBrk="1" hangingPunct="1">
              <a:defRPr/>
            </a:pPr>
            <a:endParaRPr lang="it-IT" altLang="it-CH" sz="700" dirty="0"/>
          </a:p>
          <a:p>
            <a:pPr eaLnBrk="1" hangingPunct="1">
              <a:buFontTx/>
              <a:buNone/>
              <a:defRPr/>
            </a:pPr>
            <a:r>
              <a:rPr lang="it-IT" altLang="it-CH" sz="2800" dirty="0"/>
              <a:t>					</a:t>
            </a:r>
            <a:r>
              <a:rPr lang="it-IT" altLang="it-CH" sz="2000" b="1" dirty="0"/>
              <a:t>Il materialismo storico di Marx e Engels</a:t>
            </a:r>
          </a:p>
          <a:p>
            <a:pPr eaLnBrk="1" hangingPunct="1">
              <a:buFontTx/>
              <a:buNone/>
              <a:defRPr/>
            </a:pPr>
            <a:endParaRPr lang="it-IT" altLang="it-CH" sz="2000" b="1" dirty="0"/>
          </a:p>
          <a:p>
            <a:pPr eaLnBrk="1" hangingPunct="1">
              <a:buFontTx/>
              <a:buNone/>
              <a:defRPr/>
            </a:pPr>
            <a:endParaRPr lang="it-IT" altLang="it-CH" sz="2000" b="1" dirty="0"/>
          </a:p>
          <a:p>
            <a:pPr eaLnBrk="1" hangingPunct="1">
              <a:buFontTx/>
              <a:buNone/>
              <a:defRPr/>
            </a:pPr>
            <a:r>
              <a:rPr lang="it-IT" altLang="it-CH" sz="1200" b="1" dirty="0"/>
              <a:t>Oscurantismo, rivoluzione francese, illuminismo, razionalismo, materialismo, materialismo storico e dialettico</a:t>
            </a:r>
          </a:p>
        </p:txBody>
      </p:sp>
      <p:sp>
        <p:nvSpPr>
          <p:cNvPr id="137220" name="Line 4">
            <a:extLst>
              <a:ext uri="{FF2B5EF4-FFF2-40B4-BE49-F238E27FC236}">
                <a16:creationId xmlns:a16="http://schemas.microsoft.com/office/drawing/2014/main" id="{CEA583B0-947B-7FA4-A8BB-83D6D038A8A1}"/>
              </a:ext>
            </a:extLst>
          </p:cNvPr>
          <p:cNvSpPr>
            <a:spLocks noChangeShapeType="1"/>
          </p:cNvSpPr>
          <p:nvPr/>
        </p:nvSpPr>
        <p:spPr bwMode="auto">
          <a:xfrm flipV="1">
            <a:off x="3419475" y="4005263"/>
            <a:ext cx="64770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221" name="Line 5">
            <a:extLst>
              <a:ext uri="{FF2B5EF4-FFF2-40B4-BE49-F238E27FC236}">
                <a16:creationId xmlns:a16="http://schemas.microsoft.com/office/drawing/2014/main" id="{29630FE6-A0CA-FF18-B3C9-9C58C038674E}"/>
              </a:ext>
            </a:extLst>
          </p:cNvPr>
          <p:cNvSpPr>
            <a:spLocks noChangeShapeType="1"/>
          </p:cNvSpPr>
          <p:nvPr/>
        </p:nvSpPr>
        <p:spPr bwMode="auto">
          <a:xfrm>
            <a:off x="3419475" y="4508500"/>
            <a:ext cx="647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222" name="Line 6">
            <a:extLst>
              <a:ext uri="{FF2B5EF4-FFF2-40B4-BE49-F238E27FC236}">
                <a16:creationId xmlns:a16="http://schemas.microsoft.com/office/drawing/2014/main" id="{96D76674-B07B-BF81-31BB-CBC9913B1275}"/>
              </a:ext>
            </a:extLst>
          </p:cNvPr>
          <p:cNvSpPr>
            <a:spLocks noChangeShapeType="1"/>
          </p:cNvSpPr>
          <p:nvPr/>
        </p:nvSpPr>
        <p:spPr bwMode="auto">
          <a:xfrm>
            <a:off x="3419475" y="4652963"/>
            <a:ext cx="647700"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69991" name="Picture 14">
            <a:extLst>
              <a:ext uri="{FF2B5EF4-FFF2-40B4-BE49-F238E27FC236}">
                <a16:creationId xmlns:a16="http://schemas.microsoft.com/office/drawing/2014/main" id="{3B2C0965-5B66-0FF2-C54C-4A1FF23A3AEB}"/>
              </a:ext>
            </a:extLst>
          </p:cNvPr>
          <p:cNvPicPr>
            <a:picLocks noGrp="1" noChangeAspect="1" noChangeArrowheads="1"/>
          </p:cNvPicPr>
          <p:nvPr>
            <p:ph sz="half" idx="2"/>
          </p:nvPr>
        </p:nvPicPr>
        <p:blipFill>
          <a:blip r:embed="rId3"/>
          <a:srcRect/>
          <a:stretch>
            <a:fillRect/>
          </a:stretch>
        </p:blipFill>
        <p:spPr>
          <a:xfrm>
            <a:off x="5795963" y="476250"/>
            <a:ext cx="1296987" cy="1657350"/>
          </a:xfrm>
          <a:ln w="28575">
            <a:solidFill>
              <a:schemeClr val="bg1"/>
            </a:solidFill>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644173A4-7C2B-1FB1-F8B2-F6C9B29040E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3">
            <a:extLst>
              <a:ext uri="{FF2B5EF4-FFF2-40B4-BE49-F238E27FC236}">
                <a16:creationId xmlns:a16="http://schemas.microsoft.com/office/drawing/2014/main" id="{1475B23B-B63F-043B-7DDF-C7F924F2000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296AFE0-C271-49BF-97FD-A374BE20F9B1}" type="slidenum">
              <a:rPr lang="it-IT" altLang="en-US" sz="1400" smtClean="0">
                <a:solidFill>
                  <a:srgbClr val="000000"/>
                </a:solidFill>
              </a:rPr>
              <a:pPr>
                <a:spcBef>
                  <a:spcPct val="0"/>
                </a:spcBef>
                <a:buFontTx/>
                <a:buNone/>
              </a:pPr>
              <a:t>50</a:t>
            </a:fld>
            <a:endParaRPr lang="it-IT" altLang="en-US" sz="1400">
              <a:solidFill>
                <a:srgbClr val="000000"/>
              </a:solidFill>
            </a:endParaRPr>
          </a:p>
        </p:txBody>
      </p:sp>
      <p:sp>
        <p:nvSpPr>
          <p:cNvPr id="227331" name="Text Box 2">
            <a:extLst>
              <a:ext uri="{FF2B5EF4-FFF2-40B4-BE49-F238E27FC236}">
                <a16:creationId xmlns:a16="http://schemas.microsoft.com/office/drawing/2014/main" id="{E486D474-CE09-F786-0C69-6B63BF28E2A9}"/>
              </a:ext>
            </a:extLst>
          </p:cNvPr>
          <p:cNvSpPr txBox="1">
            <a:spLocks noChangeArrowheads="1"/>
          </p:cNvSpPr>
          <p:nvPr/>
        </p:nvSpPr>
        <p:spPr bwMode="auto">
          <a:xfrm>
            <a:off x="900113" y="1268413"/>
            <a:ext cx="7921625"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000000"/>
                </a:solidFill>
              </a:rPr>
              <a:t>La fabbricad’automobili </a:t>
            </a:r>
            <a:r>
              <a:rPr lang="fr-CH" altLang="it-CH" sz="2000" b="1">
                <a:solidFill>
                  <a:srgbClr val="FF0000"/>
                </a:solidFill>
              </a:rPr>
              <a:t>W </a:t>
            </a:r>
            <a:r>
              <a:rPr lang="fr-CH" altLang="it-CH" sz="2000" b="1">
                <a:solidFill>
                  <a:srgbClr val="000000"/>
                </a:solidFill>
              </a:rPr>
              <a:t>si trova ancora confrontata alla concorrenza.</a:t>
            </a:r>
          </a:p>
          <a:p>
            <a:pPr eaLnBrk="1" hangingPunct="1">
              <a:spcBef>
                <a:spcPct val="50000"/>
              </a:spcBef>
              <a:buFontTx/>
              <a:buNone/>
            </a:pPr>
            <a:endParaRPr lang="fr-CH" altLang="it-CH" sz="1600" b="1">
              <a:solidFill>
                <a:srgbClr val="000000"/>
              </a:solidFill>
            </a:endParaRPr>
          </a:p>
          <a:p>
            <a:pPr eaLnBrk="1" hangingPunct="1">
              <a:spcBef>
                <a:spcPct val="50000"/>
              </a:spcBef>
              <a:buFontTx/>
              <a:buNone/>
            </a:pPr>
            <a:r>
              <a:rPr lang="fr-CH" altLang="it-CH" sz="2000" b="1" u="sng">
                <a:solidFill>
                  <a:srgbClr val="000000"/>
                </a:solidFill>
              </a:rPr>
              <a:t>E` neccessario perciò che l’automobile </a:t>
            </a:r>
            <a:r>
              <a:rPr lang="fr-CH" altLang="it-CH" sz="2000" b="1" u="sng">
                <a:solidFill>
                  <a:srgbClr val="FF0000"/>
                </a:solidFill>
              </a:rPr>
              <a:t>W</a:t>
            </a:r>
            <a:r>
              <a:rPr lang="fr-CH" altLang="it-CH" sz="2000" b="1" u="sng">
                <a:solidFill>
                  <a:srgbClr val="000000"/>
                </a:solidFill>
              </a:rPr>
              <a:t> costi meno.</a:t>
            </a:r>
            <a:r>
              <a:rPr lang="fr-CH" altLang="it-CH" sz="2000" b="1">
                <a:solidFill>
                  <a:srgbClr val="000000"/>
                </a:solidFill>
              </a:rPr>
              <a:t> </a:t>
            </a: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r>
              <a:rPr lang="fr-CH" altLang="it-CH" sz="2000" b="1">
                <a:solidFill>
                  <a:srgbClr val="000000"/>
                </a:solidFill>
              </a:rPr>
              <a:t>Il Direttore decide che si deve risparmiare sulla mano d’opera.</a:t>
            </a:r>
          </a:p>
          <a:p>
            <a:pPr eaLnBrk="1" hangingPunct="1">
              <a:spcBef>
                <a:spcPct val="50000"/>
              </a:spcBef>
              <a:buFontTx/>
              <a:buNone/>
            </a:pPr>
            <a:r>
              <a:rPr lang="fr-CH" altLang="it-CH" sz="1400">
                <a:solidFill>
                  <a:srgbClr val="000000"/>
                </a:solidFill>
              </a:rPr>
              <a:t>(Il produttore sfrutta al massimo la forza lavoro dei suoi dipendenti                                                           e li sostituisce con delle macchine)</a:t>
            </a:r>
            <a:endParaRPr lang="it-IT" altLang="it-CH" sz="1400">
              <a:solidFill>
                <a:srgbClr val="000000"/>
              </a:solidFill>
            </a:endParaRPr>
          </a:p>
        </p:txBody>
      </p:sp>
      <p:pic>
        <p:nvPicPr>
          <p:cNvPr id="214020" name="Picture 3" descr="Direttore">
            <a:extLst>
              <a:ext uri="{FF2B5EF4-FFF2-40B4-BE49-F238E27FC236}">
                <a16:creationId xmlns:a16="http://schemas.microsoft.com/office/drawing/2014/main" id="{98E0A0F8-E98A-ECBC-EE2D-93A109476693}"/>
              </a:ext>
            </a:extLst>
          </p:cNvPr>
          <p:cNvPicPr>
            <a:picLocks noChangeAspect="1" noChangeArrowheads="1"/>
          </p:cNvPicPr>
          <p:nvPr/>
        </p:nvPicPr>
        <p:blipFill>
          <a:blip r:embed="rId3"/>
          <a:srcRect/>
          <a:stretch>
            <a:fillRect/>
          </a:stretch>
        </p:blipFill>
        <p:spPr bwMode="auto">
          <a:xfrm>
            <a:off x="1042988" y="3068638"/>
            <a:ext cx="1895475" cy="971550"/>
          </a:xfrm>
          <a:prstGeom prst="rect">
            <a:avLst/>
          </a:prstGeom>
          <a:ln>
            <a:no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F4B86B54-A7DA-431D-D59F-4786B487B2E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5">
            <a:extLst>
              <a:ext uri="{FF2B5EF4-FFF2-40B4-BE49-F238E27FC236}">
                <a16:creationId xmlns:a16="http://schemas.microsoft.com/office/drawing/2014/main" id="{07708C82-42A0-464A-8746-6C959ED8D84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0E31447-7DBE-4576-8655-A523409C8AE8}" type="slidenum">
              <a:rPr lang="it-IT" altLang="en-US" sz="1400" smtClean="0">
                <a:solidFill>
                  <a:srgbClr val="000000"/>
                </a:solidFill>
              </a:rPr>
              <a:pPr>
                <a:spcBef>
                  <a:spcPct val="0"/>
                </a:spcBef>
                <a:buFontTx/>
                <a:buNone/>
              </a:pPr>
              <a:t>51</a:t>
            </a:fld>
            <a:endParaRPr lang="it-IT" altLang="en-US" sz="1400">
              <a:solidFill>
                <a:srgbClr val="000000"/>
              </a:solidFill>
            </a:endParaRPr>
          </a:p>
        </p:txBody>
      </p:sp>
      <p:sp>
        <p:nvSpPr>
          <p:cNvPr id="229379" name="Rectangle 2">
            <a:extLst>
              <a:ext uri="{FF2B5EF4-FFF2-40B4-BE49-F238E27FC236}">
                <a16:creationId xmlns:a16="http://schemas.microsoft.com/office/drawing/2014/main" id="{56679F7F-C249-3A2E-08B2-3AF5085CCF83}"/>
              </a:ext>
            </a:extLst>
          </p:cNvPr>
          <p:cNvSpPr>
            <a:spLocks noGrp="1" noChangeArrowheads="1"/>
          </p:cNvSpPr>
          <p:nvPr>
            <p:ph type="title"/>
          </p:nvPr>
        </p:nvSpPr>
        <p:spPr>
          <a:xfrm>
            <a:off x="323850" y="476250"/>
            <a:ext cx="8229600" cy="1570038"/>
          </a:xfrm>
        </p:spPr>
        <p:txBody>
          <a:bodyPr/>
          <a:lstStyle/>
          <a:p>
            <a:pPr eaLnBrk="1" hangingPunct="1"/>
            <a:r>
              <a:rPr lang="fr-CH" altLang="it-CH" sz="4000" b="1" u="sng"/>
              <a:t>REGOLA NO. 2</a:t>
            </a:r>
            <a:endParaRPr lang="it-IT" altLang="it-CH" sz="4000" b="1" u="sng"/>
          </a:p>
        </p:txBody>
      </p:sp>
      <p:sp>
        <p:nvSpPr>
          <p:cNvPr id="229380" name="Rectangle 3">
            <a:extLst>
              <a:ext uri="{FF2B5EF4-FFF2-40B4-BE49-F238E27FC236}">
                <a16:creationId xmlns:a16="http://schemas.microsoft.com/office/drawing/2014/main" id="{58C14E6A-B371-F0F4-DD70-E9928BD56D57}"/>
              </a:ext>
            </a:extLst>
          </p:cNvPr>
          <p:cNvSpPr>
            <a:spLocks noGrp="1" noChangeArrowheads="1"/>
          </p:cNvSpPr>
          <p:nvPr>
            <p:ph type="body" idx="1"/>
          </p:nvPr>
        </p:nvSpPr>
        <p:spPr/>
        <p:txBody>
          <a:bodyPr/>
          <a:lstStyle/>
          <a:p>
            <a:pPr eaLnBrk="1" hangingPunct="1"/>
            <a:endParaRPr lang="fr-CH" altLang="it-CH" sz="2800" b="1"/>
          </a:p>
          <a:p>
            <a:pPr eaLnBrk="1" hangingPunct="1"/>
            <a:endParaRPr lang="fr-CH" altLang="it-CH" sz="2800" b="1"/>
          </a:p>
          <a:p>
            <a:pPr eaLnBrk="1" hangingPunct="1"/>
            <a:endParaRPr lang="fr-CH" altLang="it-CH" sz="2800" b="1"/>
          </a:p>
          <a:p>
            <a:pPr eaLnBrk="1" hangingPunct="1"/>
            <a:r>
              <a:rPr lang="fr-CH" altLang="it-CH" sz="2800" b="1"/>
              <a:t>IL CAPITALISTA , PUR DI GUADAGNARE , ALIENA LA PERSONALITÀ DEI LAVORATORI</a:t>
            </a:r>
          </a:p>
          <a:p>
            <a:pPr eaLnBrk="1" hangingPunct="1">
              <a:buFontTx/>
              <a:buNone/>
            </a:pPr>
            <a:r>
              <a:rPr lang="fr-CH" altLang="it-CH" sz="2800" b="1"/>
              <a:t>	(sfruttamento dell’uomo sull’uomo)</a:t>
            </a:r>
            <a:endParaRPr lang="it-IT" altLang="it-CH" sz="2800" b="1"/>
          </a:p>
        </p:txBody>
      </p:sp>
      <p:sp>
        <p:nvSpPr>
          <p:cNvPr id="5" name="Rettangolo 4">
            <a:extLst>
              <a:ext uri="{FF2B5EF4-FFF2-40B4-BE49-F238E27FC236}">
                <a16:creationId xmlns:a16="http://schemas.microsoft.com/office/drawing/2014/main" id="{4F73AE45-2662-ABE5-0929-73776833E35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6068" name="Picture 4" descr="b">
            <a:extLst>
              <a:ext uri="{FF2B5EF4-FFF2-40B4-BE49-F238E27FC236}">
                <a16:creationId xmlns:a16="http://schemas.microsoft.com/office/drawing/2014/main" id="{FD63420E-9E92-5537-4119-8DA241961633}"/>
              </a:ext>
            </a:extLst>
          </p:cNvPr>
          <p:cNvPicPr>
            <a:picLocks noChangeAspect="1" noChangeArrowheads="1"/>
          </p:cNvPicPr>
          <p:nvPr/>
        </p:nvPicPr>
        <p:blipFill>
          <a:blip r:embed="rId4"/>
          <a:srcRect/>
          <a:stretch>
            <a:fillRect/>
          </a:stretch>
        </p:blipFill>
        <p:spPr bwMode="auto">
          <a:xfrm>
            <a:off x="4781550" y="214313"/>
            <a:ext cx="4076700" cy="30718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6069" name="Picture 2" descr="http://lecerveau.mcgill.ca/flash/a/a_06/a_06_s/a_06_s_mou/a_06_s_mou_1a.jpg">
            <a:extLst>
              <a:ext uri="{FF2B5EF4-FFF2-40B4-BE49-F238E27FC236}">
                <a16:creationId xmlns:a16="http://schemas.microsoft.com/office/drawing/2014/main" id="{F01C2D85-40F7-3EF3-6B21-651EB93A6B7F}"/>
              </a:ext>
            </a:extLst>
          </p:cNvPr>
          <p:cNvPicPr>
            <a:picLocks noChangeAspect="1" noChangeArrowheads="1"/>
          </p:cNvPicPr>
          <p:nvPr/>
        </p:nvPicPr>
        <p:blipFill>
          <a:blip r:embed="rId5"/>
          <a:srcRect/>
          <a:stretch>
            <a:fillRect/>
          </a:stretch>
        </p:blipFill>
        <p:spPr bwMode="auto">
          <a:xfrm>
            <a:off x="214313" y="214313"/>
            <a:ext cx="4357687" cy="3082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6070" name="Picture 8" descr="http://fr.topic-topos.com/image/bd/chaine-de-montage-monastella-boulogne-billancourt.jpg">
            <a:extLst>
              <a:ext uri="{FF2B5EF4-FFF2-40B4-BE49-F238E27FC236}">
                <a16:creationId xmlns:a16="http://schemas.microsoft.com/office/drawing/2014/main" id="{F6C185EC-6CB1-3E23-E5D2-6D7B1DEA7FEF}"/>
              </a:ext>
            </a:extLst>
          </p:cNvPr>
          <p:cNvPicPr>
            <a:picLocks noChangeAspect="1" noChangeArrowheads="1"/>
          </p:cNvPicPr>
          <p:nvPr/>
        </p:nvPicPr>
        <p:blipFill>
          <a:blip r:embed="rId6"/>
          <a:srcRect/>
          <a:stretch>
            <a:fillRect/>
          </a:stretch>
        </p:blipFill>
        <p:spPr bwMode="auto">
          <a:xfrm>
            <a:off x="214313" y="3643313"/>
            <a:ext cx="4248150" cy="29860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6071" name="Picture 12" descr="http://www.intellego.fr/uploads/1/5/1504/media/images%20design/ford.jpg">
            <a:extLst>
              <a:ext uri="{FF2B5EF4-FFF2-40B4-BE49-F238E27FC236}">
                <a16:creationId xmlns:a16="http://schemas.microsoft.com/office/drawing/2014/main" id="{D3430087-DA36-0352-1CEB-ECFF316CBEB2}"/>
              </a:ext>
            </a:extLst>
          </p:cNvPr>
          <p:cNvPicPr>
            <a:picLocks noChangeAspect="1" noChangeArrowheads="1"/>
          </p:cNvPicPr>
          <p:nvPr/>
        </p:nvPicPr>
        <p:blipFill>
          <a:blip r:embed="rId7"/>
          <a:srcRect/>
          <a:stretch>
            <a:fillRect/>
          </a:stretch>
        </p:blipFill>
        <p:spPr bwMode="auto">
          <a:xfrm>
            <a:off x="4638675" y="3629025"/>
            <a:ext cx="4252913" cy="30003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1430" name="Slide Number Placeholder 3">
            <a:extLst>
              <a:ext uri="{FF2B5EF4-FFF2-40B4-BE49-F238E27FC236}">
                <a16:creationId xmlns:a16="http://schemas.microsoft.com/office/drawing/2014/main" id="{2797537D-97FF-4F7E-3A76-9039152F184A}"/>
              </a:ext>
            </a:extLst>
          </p:cNvPr>
          <p:cNvSpPr>
            <a:spLocks noGrp="1"/>
          </p:cNvSpPr>
          <p:nvPr>
            <p:ph type="sldNum" sz="quarter" idx="12"/>
          </p:nvPr>
        </p:nvSpPr>
        <p:spPr>
          <a:xfrm>
            <a:off x="6634163" y="61769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8FBE0D7-0BA5-4CD0-ACB8-66C7D7FEED15}" type="slidenum">
              <a:rPr lang="it-IT" altLang="en-US" sz="1400" smtClean="0">
                <a:solidFill>
                  <a:srgbClr val="FFFFFF"/>
                </a:solidFill>
              </a:rPr>
              <a:pPr>
                <a:spcBef>
                  <a:spcPct val="0"/>
                </a:spcBef>
                <a:buFontTx/>
                <a:buNone/>
              </a:pPr>
              <a:t>52</a:t>
            </a:fld>
            <a:endParaRPr lang="it-IT" altLang="en-US" sz="1400">
              <a:solidFill>
                <a:srgbClr val="FFFFFF"/>
              </a:solidFill>
            </a:endParaRPr>
          </a:p>
        </p:txBody>
      </p:sp>
      <p:sp>
        <p:nvSpPr>
          <p:cNvPr id="231431" name="Rectangle 5">
            <a:extLst>
              <a:ext uri="{FF2B5EF4-FFF2-40B4-BE49-F238E27FC236}">
                <a16:creationId xmlns:a16="http://schemas.microsoft.com/office/drawing/2014/main" id="{83AD7243-7D21-1A1F-C81A-2ACC76754223}"/>
              </a:ext>
            </a:extLst>
          </p:cNvPr>
          <p:cNvSpPr>
            <a:spLocks noChangeArrowheads="1"/>
          </p:cNvSpPr>
          <p:nvPr/>
        </p:nvSpPr>
        <p:spPr bwMode="auto">
          <a:xfrm>
            <a:off x="266700" y="3295650"/>
            <a:ext cx="8501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400" b="1">
                <a:solidFill>
                  <a:srgbClr val="FFFFFF"/>
                </a:solidFill>
              </a:rPr>
              <a:t>CATENA DI MONTAGGIO DI AUTOMOBILI  (secondo F.W.Taylor)</a:t>
            </a:r>
            <a:r>
              <a:rPr lang="it-IT" altLang="it-CH" sz="1400" b="1">
                <a:solidFill>
                  <a:srgbClr val="FFFFFF"/>
                </a:solidFill>
              </a:rPr>
              <a:t> </a:t>
            </a:r>
            <a:r>
              <a:rPr lang="it-CH" altLang="it-CH" sz="1400" b="1">
                <a:solidFill>
                  <a:srgbClr val="FFFFFF"/>
                </a:solidFill>
              </a:rPr>
              <a:t>OFFICINE FORD , USA , </a:t>
            </a:r>
            <a:r>
              <a:rPr lang="it-CH" altLang="it-CH" sz="1400" b="1"/>
              <a:t>1915</a:t>
            </a:r>
          </a:p>
        </p:txBody>
      </p:sp>
    </p:spTree>
  </p:cSld>
  <p:clrMapOvr>
    <a:overrideClrMapping bg1="dk2" tx1="lt1" bg2="dk1"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egnaposto numero diapositiva 1">
            <a:extLst>
              <a:ext uri="{FF2B5EF4-FFF2-40B4-BE49-F238E27FC236}">
                <a16:creationId xmlns:a16="http://schemas.microsoft.com/office/drawing/2014/main" id="{3F0C11B7-D934-AABE-7698-C42B273A6100}"/>
              </a:ext>
            </a:extLst>
          </p:cNvPr>
          <p:cNvSpPr>
            <a:spLocks noGrp="1"/>
          </p:cNvSpPr>
          <p:nvPr>
            <p:ph type="sldNum" sz="quarter" idx="12"/>
          </p:nvPr>
        </p:nvSpPr>
        <p:spPr>
          <a:xfrm>
            <a:off x="6588125" y="62245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6E2CD6A-5A6C-4055-A3AC-9B9D2A202828}" type="slidenum">
              <a:rPr lang="it-IT" altLang="en-US" sz="1400" smtClean="0">
                <a:solidFill>
                  <a:srgbClr val="FFFFFF"/>
                </a:solidFill>
              </a:rPr>
              <a:pPr>
                <a:spcBef>
                  <a:spcPct val="0"/>
                </a:spcBef>
                <a:buFontTx/>
                <a:buNone/>
              </a:pPr>
              <a:t>53</a:t>
            </a:fld>
            <a:endParaRPr lang="it-IT" altLang="en-US" sz="1400">
              <a:solidFill>
                <a:srgbClr val="FFFFFF"/>
              </a:solidFill>
            </a:endParaRPr>
          </a:p>
        </p:txBody>
      </p:sp>
      <p:pic>
        <p:nvPicPr>
          <p:cNvPr id="3" name="Immagine 2">
            <a:extLst>
              <a:ext uri="{FF2B5EF4-FFF2-40B4-BE49-F238E27FC236}">
                <a16:creationId xmlns:a16="http://schemas.microsoft.com/office/drawing/2014/main" id="{A73365DD-6E88-17A2-3129-5DA2A7C8AA44}"/>
              </a:ext>
            </a:extLst>
          </p:cNvPr>
          <p:cNvPicPr>
            <a:picLocks noChangeAspect="1"/>
          </p:cNvPicPr>
          <p:nvPr/>
        </p:nvPicPr>
        <p:blipFill>
          <a:blip r:embed="rId3"/>
          <a:stretch>
            <a:fillRect/>
          </a:stretch>
        </p:blipFill>
        <p:spPr>
          <a:xfrm>
            <a:off x="1476375" y="620713"/>
            <a:ext cx="6315075" cy="4829175"/>
          </a:xfrm>
          <a:prstGeom prst="rect">
            <a:avLst/>
          </a:prstGeom>
          <a:ln w="38100">
            <a:solidFill>
              <a:schemeClr val="tx1"/>
            </a:solidFill>
          </a:ln>
          <a:effectLst>
            <a:outerShdw blurRad="292100" dist="139700" dir="2700000" algn="tl" rotWithShape="0">
              <a:srgbClr val="333333">
                <a:alpha val="65000"/>
              </a:srgbClr>
            </a:outerShdw>
          </a:effectLst>
        </p:spPr>
      </p:pic>
      <p:sp>
        <p:nvSpPr>
          <p:cNvPr id="233476" name="CasellaDiTesto 3">
            <a:extLst>
              <a:ext uri="{FF2B5EF4-FFF2-40B4-BE49-F238E27FC236}">
                <a16:creationId xmlns:a16="http://schemas.microsoft.com/office/drawing/2014/main" id="{530E7076-4398-54A5-4358-723BD983B3E0}"/>
              </a:ext>
            </a:extLst>
          </p:cNvPr>
          <p:cNvSpPr txBox="1">
            <a:spLocks noChangeArrowheads="1"/>
          </p:cNvSpPr>
          <p:nvPr/>
        </p:nvSpPr>
        <p:spPr bwMode="auto">
          <a:xfrm>
            <a:off x="1889125" y="5624513"/>
            <a:ext cx="5473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FFFFFF"/>
                </a:solidFill>
              </a:rPr>
              <a:t>Charlie Chaplin “Charlot” alla catena di montaggio, nel film “Tempi moderni”. </a:t>
            </a:r>
          </a:p>
        </p:txBody>
      </p:sp>
      <p:sp>
        <p:nvSpPr>
          <p:cNvPr id="233477" name="CasellaDiTesto 1">
            <a:extLst>
              <a:ext uri="{FF2B5EF4-FFF2-40B4-BE49-F238E27FC236}">
                <a16:creationId xmlns:a16="http://schemas.microsoft.com/office/drawing/2014/main" id="{C71E8618-45F1-6B98-A226-871167FC2831}"/>
              </a:ext>
            </a:extLst>
          </p:cNvPr>
          <p:cNvSpPr txBox="1">
            <a:spLocks noChangeArrowheads="1"/>
          </p:cNvSpPr>
          <p:nvPr/>
        </p:nvSpPr>
        <p:spPr bwMode="auto">
          <a:xfrm>
            <a:off x="1889125" y="6446838"/>
            <a:ext cx="58753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1000">
                <a:solidFill>
                  <a:srgbClr val="FFFFFF"/>
                </a:solidFill>
              </a:rPr>
              <a:t>Nel film Charlot esce di senno a causa della ossessionante ripetitività e del ritmo infernale del lavoro.</a:t>
            </a:r>
          </a:p>
        </p:txBody>
      </p:sp>
      <p:sp>
        <p:nvSpPr>
          <p:cNvPr id="6" name="Rettangolo 5">
            <a:extLst>
              <a:ext uri="{FF2B5EF4-FFF2-40B4-BE49-F238E27FC236}">
                <a16:creationId xmlns:a16="http://schemas.microsoft.com/office/drawing/2014/main" id="{2AFA8E06-6889-3914-8945-EC9AF304222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35522" name="Slide Number Placeholder 3">
            <a:extLst>
              <a:ext uri="{FF2B5EF4-FFF2-40B4-BE49-F238E27FC236}">
                <a16:creationId xmlns:a16="http://schemas.microsoft.com/office/drawing/2014/main" id="{0C57F3A2-1309-39A6-E064-340EC7EC2DAF}"/>
              </a:ext>
            </a:extLst>
          </p:cNvPr>
          <p:cNvSpPr>
            <a:spLocks noGrp="1"/>
          </p:cNvSpPr>
          <p:nvPr>
            <p:ph type="sldNum" sz="quarter" idx="12"/>
          </p:nvPr>
        </p:nvSpPr>
        <p:spPr>
          <a:xfrm>
            <a:off x="5435600" y="4160838"/>
            <a:ext cx="554038" cy="379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3E072D6-D9BC-40FE-A82C-B76D519B5654}" type="slidenum">
              <a:rPr lang="it-IT" altLang="en-US" sz="1400" smtClean="0">
                <a:solidFill>
                  <a:srgbClr val="000000"/>
                </a:solidFill>
              </a:rPr>
              <a:pPr>
                <a:spcBef>
                  <a:spcPct val="0"/>
                </a:spcBef>
                <a:buFontTx/>
                <a:buNone/>
              </a:pPr>
              <a:t>54</a:t>
            </a:fld>
            <a:endParaRPr lang="it-IT" altLang="en-US" sz="1400">
              <a:solidFill>
                <a:srgbClr val="000000"/>
              </a:solidFill>
            </a:endParaRPr>
          </a:p>
        </p:txBody>
      </p:sp>
      <p:pic>
        <p:nvPicPr>
          <p:cNvPr id="217091" name="Picture 4" descr="fabbrica auto Fonderia Ford">
            <a:extLst>
              <a:ext uri="{FF2B5EF4-FFF2-40B4-BE49-F238E27FC236}">
                <a16:creationId xmlns:a16="http://schemas.microsoft.com/office/drawing/2014/main" id="{E5CF43F7-08F1-7BB3-BD21-63F68D9977E5}"/>
              </a:ext>
            </a:extLst>
          </p:cNvPr>
          <p:cNvPicPr>
            <a:picLocks noChangeAspect="1" noChangeArrowheads="1"/>
          </p:cNvPicPr>
          <p:nvPr/>
        </p:nvPicPr>
        <p:blipFill>
          <a:blip r:embed="rId4"/>
          <a:srcRect/>
          <a:stretch>
            <a:fillRect/>
          </a:stretch>
        </p:blipFill>
        <p:spPr bwMode="auto">
          <a:xfrm>
            <a:off x="3059113" y="4538663"/>
            <a:ext cx="3059112" cy="2319337"/>
          </a:xfrm>
          <a:prstGeom prst="rect">
            <a:avLst/>
          </a:prstGeom>
          <a:ln>
            <a:noFill/>
          </a:ln>
          <a:effectLst>
            <a:outerShdw blurRad="292100" dist="139700" dir="2700000" algn="tl" rotWithShape="0">
              <a:srgbClr val="333333">
                <a:alpha val="65000"/>
              </a:srgbClr>
            </a:outerShdw>
          </a:effectLst>
        </p:spPr>
      </p:pic>
      <p:pic>
        <p:nvPicPr>
          <p:cNvPr id="217092" name="Picture 5" descr="fabbrica Rifinitura forme fuse">
            <a:extLst>
              <a:ext uri="{FF2B5EF4-FFF2-40B4-BE49-F238E27FC236}">
                <a16:creationId xmlns:a16="http://schemas.microsoft.com/office/drawing/2014/main" id="{A5A5FAB4-1EB6-C63F-0B0D-8812A1766D9D}"/>
              </a:ext>
            </a:extLst>
          </p:cNvPr>
          <p:cNvPicPr>
            <a:picLocks noChangeAspect="1" noChangeArrowheads="1"/>
          </p:cNvPicPr>
          <p:nvPr/>
        </p:nvPicPr>
        <p:blipFill>
          <a:blip r:embed="rId5"/>
          <a:srcRect/>
          <a:stretch>
            <a:fillRect/>
          </a:stretch>
        </p:blipFill>
        <p:spPr bwMode="auto">
          <a:xfrm>
            <a:off x="0" y="4538663"/>
            <a:ext cx="3059113" cy="2319337"/>
          </a:xfrm>
          <a:prstGeom prst="rect">
            <a:avLst/>
          </a:prstGeom>
          <a:ln>
            <a:noFill/>
          </a:ln>
          <a:effectLst>
            <a:outerShdw blurRad="292100" dist="139700" dir="2700000" algn="tl" rotWithShape="0">
              <a:srgbClr val="333333">
                <a:alpha val="65000"/>
              </a:srgbClr>
            </a:outerShdw>
          </a:effectLst>
        </p:spPr>
      </p:pic>
      <p:pic>
        <p:nvPicPr>
          <p:cNvPr id="217093" name="Picture 6" descr="fabbrica reparto motori">
            <a:extLst>
              <a:ext uri="{FF2B5EF4-FFF2-40B4-BE49-F238E27FC236}">
                <a16:creationId xmlns:a16="http://schemas.microsoft.com/office/drawing/2014/main" id="{7569410C-B93A-2225-2B01-2228699990F0}"/>
              </a:ext>
            </a:extLst>
          </p:cNvPr>
          <p:cNvPicPr>
            <a:picLocks noChangeAspect="1" noChangeArrowheads="1"/>
          </p:cNvPicPr>
          <p:nvPr/>
        </p:nvPicPr>
        <p:blipFill>
          <a:blip r:embed="rId6"/>
          <a:srcRect/>
          <a:stretch>
            <a:fillRect/>
          </a:stretch>
        </p:blipFill>
        <p:spPr bwMode="auto">
          <a:xfrm>
            <a:off x="6143625" y="4546600"/>
            <a:ext cx="2987675" cy="2278063"/>
          </a:xfrm>
          <a:prstGeom prst="rect">
            <a:avLst/>
          </a:prstGeom>
          <a:ln>
            <a:noFill/>
          </a:ln>
          <a:effectLst>
            <a:outerShdw blurRad="292100" dist="139700" dir="2700000" algn="tl" rotWithShape="0">
              <a:srgbClr val="333333">
                <a:alpha val="65000"/>
              </a:srgbClr>
            </a:outerShdw>
          </a:effectLst>
        </p:spPr>
      </p:pic>
      <p:pic>
        <p:nvPicPr>
          <p:cNvPr id="217094" name="Picture 7" descr="fabbrica spedizione">
            <a:extLst>
              <a:ext uri="{FF2B5EF4-FFF2-40B4-BE49-F238E27FC236}">
                <a16:creationId xmlns:a16="http://schemas.microsoft.com/office/drawing/2014/main" id="{408D1A00-691C-770C-A0AE-170408E26BBB}"/>
              </a:ext>
            </a:extLst>
          </p:cNvPr>
          <p:cNvPicPr>
            <a:picLocks noChangeAspect="1" noChangeArrowheads="1"/>
          </p:cNvPicPr>
          <p:nvPr/>
        </p:nvPicPr>
        <p:blipFill>
          <a:blip r:embed="rId7"/>
          <a:srcRect/>
          <a:stretch>
            <a:fillRect/>
          </a:stretch>
        </p:blipFill>
        <p:spPr bwMode="auto">
          <a:xfrm>
            <a:off x="0" y="0"/>
            <a:ext cx="3132138" cy="2371725"/>
          </a:xfrm>
          <a:prstGeom prst="rect">
            <a:avLst/>
          </a:prstGeom>
          <a:ln>
            <a:noFill/>
          </a:ln>
          <a:effectLst>
            <a:outerShdw blurRad="292100" dist="139700" dir="2700000" algn="tl" rotWithShape="0">
              <a:srgbClr val="333333">
                <a:alpha val="65000"/>
              </a:srgbClr>
            </a:outerShdw>
          </a:effectLst>
        </p:spPr>
      </p:pic>
      <p:pic>
        <p:nvPicPr>
          <p:cNvPr id="217095" name="Picture 8" descr="fabbrica assemblaggio e prova motori">
            <a:extLst>
              <a:ext uri="{FF2B5EF4-FFF2-40B4-BE49-F238E27FC236}">
                <a16:creationId xmlns:a16="http://schemas.microsoft.com/office/drawing/2014/main" id="{873E0576-BEB5-1F36-62A5-F776F3E6CC6C}"/>
              </a:ext>
            </a:extLst>
          </p:cNvPr>
          <p:cNvPicPr>
            <a:picLocks noChangeAspect="1" noChangeArrowheads="1"/>
          </p:cNvPicPr>
          <p:nvPr/>
        </p:nvPicPr>
        <p:blipFill>
          <a:blip r:embed="rId8"/>
          <a:srcRect/>
          <a:stretch>
            <a:fillRect/>
          </a:stretch>
        </p:blipFill>
        <p:spPr bwMode="auto">
          <a:xfrm>
            <a:off x="5975350" y="0"/>
            <a:ext cx="3168650" cy="2416175"/>
          </a:xfrm>
          <a:prstGeom prst="rect">
            <a:avLst/>
          </a:prstGeom>
          <a:ln>
            <a:noFill/>
          </a:ln>
          <a:effectLst>
            <a:outerShdw blurRad="292100" dist="139700" dir="2700000" algn="tl" rotWithShape="0">
              <a:srgbClr val="333333">
                <a:alpha val="65000"/>
              </a:srgbClr>
            </a:outerShdw>
          </a:effectLst>
        </p:spPr>
      </p:pic>
      <p:pic>
        <p:nvPicPr>
          <p:cNvPr id="217096" name="Picture 9" descr="fabbrica auto costruzione radiatori">
            <a:extLst>
              <a:ext uri="{FF2B5EF4-FFF2-40B4-BE49-F238E27FC236}">
                <a16:creationId xmlns:a16="http://schemas.microsoft.com/office/drawing/2014/main" id="{8DA02E86-FEB3-F6B8-E01E-0E61ED8F6471}"/>
              </a:ext>
            </a:extLst>
          </p:cNvPr>
          <p:cNvPicPr>
            <a:picLocks noChangeAspect="1" noChangeArrowheads="1"/>
          </p:cNvPicPr>
          <p:nvPr/>
        </p:nvPicPr>
        <p:blipFill>
          <a:blip r:embed="rId9"/>
          <a:srcRect/>
          <a:stretch>
            <a:fillRect/>
          </a:stretch>
        </p:blipFill>
        <p:spPr bwMode="auto">
          <a:xfrm>
            <a:off x="6084888" y="2370138"/>
            <a:ext cx="3059112" cy="2276475"/>
          </a:xfrm>
          <a:prstGeom prst="rect">
            <a:avLst/>
          </a:prstGeom>
          <a:ln>
            <a:noFill/>
          </a:ln>
          <a:effectLst>
            <a:outerShdw blurRad="292100" dist="139700" dir="2700000" algn="tl" rotWithShape="0">
              <a:srgbClr val="333333">
                <a:alpha val="65000"/>
              </a:srgbClr>
            </a:outerShdw>
          </a:effectLst>
        </p:spPr>
      </p:pic>
      <p:sp>
        <p:nvSpPr>
          <p:cNvPr id="235529" name="Text Box 10">
            <a:extLst>
              <a:ext uri="{FF2B5EF4-FFF2-40B4-BE49-F238E27FC236}">
                <a16:creationId xmlns:a16="http://schemas.microsoft.com/office/drawing/2014/main" id="{ED5EC126-8580-07CB-B28B-61E024C612D2}"/>
              </a:ext>
            </a:extLst>
          </p:cNvPr>
          <p:cNvSpPr txBox="1">
            <a:spLocks noChangeArrowheads="1"/>
          </p:cNvSpPr>
          <p:nvPr/>
        </p:nvSpPr>
        <p:spPr bwMode="auto">
          <a:xfrm>
            <a:off x="468313" y="3141663"/>
            <a:ext cx="482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rPr>
              <a:t>OFFICINE FORD , USA , 1915</a:t>
            </a:r>
            <a:endParaRPr lang="it-IT" altLang="it-CH" sz="2400" b="1">
              <a:solidFill>
                <a:srgbClr val="000000"/>
              </a:solidFill>
            </a:endParaRPr>
          </a:p>
        </p:txBody>
      </p:sp>
      <p:pic>
        <p:nvPicPr>
          <p:cNvPr id="217098" name="Picture 12" descr="fabbrica Progettazione">
            <a:extLst>
              <a:ext uri="{FF2B5EF4-FFF2-40B4-BE49-F238E27FC236}">
                <a16:creationId xmlns:a16="http://schemas.microsoft.com/office/drawing/2014/main" id="{957E35EB-FC2F-B8F1-EE85-9A1F17F52810}"/>
              </a:ext>
            </a:extLst>
          </p:cNvPr>
          <p:cNvPicPr>
            <a:picLocks noChangeAspect="1" noChangeArrowheads="1"/>
          </p:cNvPicPr>
          <p:nvPr/>
        </p:nvPicPr>
        <p:blipFill>
          <a:blip r:embed="rId10"/>
          <a:srcRect/>
          <a:stretch>
            <a:fillRect/>
          </a:stretch>
        </p:blipFill>
        <p:spPr bwMode="auto">
          <a:xfrm>
            <a:off x="3059113" y="0"/>
            <a:ext cx="3097212" cy="2370138"/>
          </a:xfrm>
          <a:prstGeom prst="rect">
            <a:avLst/>
          </a:prstGeom>
          <a:ln>
            <a:noFill/>
          </a:ln>
          <a:effectLst>
            <a:outerShdw blurRad="292100" dist="139700" dir="2700000" algn="tl" rotWithShape="0">
              <a:srgbClr val="333333">
                <a:alpha val="65000"/>
              </a:srgbClr>
            </a:outerShdw>
          </a:effectLst>
        </p:spPr>
      </p:pic>
      <p:sp>
        <p:nvSpPr>
          <p:cNvPr id="11" name="Rettangolo 10">
            <a:extLst>
              <a:ext uri="{FF2B5EF4-FFF2-40B4-BE49-F238E27FC236}">
                <a16:creationId xmlns:a16="http://schemas.microsoft.com/office/drawing/2014/main" id="{73D56DE8-145A-44A7-E25F-A2A2865D5C9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37570" name="Slide Number Placeholder 3">
            <a:extLst>
              <a:ext uri="{FF2B5EF4-FFF2-40B4-BE49-F238E27FC236}">
                <a16:creationId xmlns:a16="http://schemas.microsoft.com/office/drawing/2014/main" id="{D36B0CA4-ACE1-B84F-C412-70D78A0A0D72}"/>
              </a:ext>
            </a:extLst>
          </p:cNvPr>
          <p:cNvSpPr>
            <a:spLocks noGrp="1"/>
          </p:cNvSpPr>
          <p:nvPr>
            <p:ph type="sldNum" sz="quarter" idx="12"/>
          </p:nvPr>
        </p:nvSpPr>
        <p:spPr>
          <a:xfrm>
            <a:off x="3779838" y="39338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0A54FA2-00CA-4ECB-AC9C-E4308988480B}" type="slidenum">
              <a:rPr lang="it-IT" altLang="en-US" sz="1400" smtClean="0">
                <a:solidFill>
                  <a:srgbClr val="000000"/>
                </a:solidFill>
              </a:rPr>
              <a:pPr>
                <a:spcBef>
                  <a:spcPct val="0"/>
                </a:spcBef>
                <a:buFontTx/>
                <a:buNone/>
              </a:pPr>
              <a:t>55</a:t>
            </a:fld>
            <a:endParaRPr lang="it-IT" altLang="en-US" sz="1400">
              <a:solidFill>
                <a:srgbClr val="000000"/>
              </a:solidFill>
            </a:endParaRPr>
          </a:p>
        </p:txBody>
      </p:sp>
      <p:pic>
        <p:nvPicPr>
          <p:cNvPr id="218115" name="Picture 10" descr="fabbrica assemblaggio 2">
            <a:extLst>
              <a:ext uri="{FF2B5EF4-FFF2-40B4-BE49-F238E27FC236}">
                <a16:creationId xmlns:a16="http://schemas.microsoft.com/office/drawing/2014/main" id="{381CC166-CAC3-4FC6-340D-CAA499FD0A05}"/>
              </a:ext>
            </a:extLst>
          </p:cNvPr>
          <p:cNvPicPr>
            <a:picLocks noChangeAspect="1" noChangeArrowheads="1"/>
          </p:cNvPicPr>
          <p:nvPr/>
        </p:nvPicPr>
        <p:blipFill>
          <a:blip r:embed="rId4"/>
          <a:srcRect/>
          <a:stretch>
            <a:fillRect/>
          </a:stretch>
        </p:blipFill>
        <p:spPr bwMode="auto">
          <a:xfrm>
            <a:off x="3059113" y="4575175"/>
            <a:ext cx="3024187" cy="2282825"/>
          </a:xfrm>
          <a:prstGeom prst="rect">
            <a:avLst/>
          </a:prstGeom>
          <a:ln>
            <a:noFill/>
          </a:ln>
          <a:effectLst>
            <a:outerShdw blurRad="292100" dist="139700" dir="2700000" algn="tl" rotWithShape="0">
              <a:srgbClr val="333333">
                <a:alpha val="65000"/>
              </a:srgbClr>
            </a:outerShdw>
          </a:effectLst>
        </p:spPr>
      </p:pic>
      <p:pic>
        <p:nvPicPr>
          <p:cNvPr id="218116" name="Picture 11" descr="fabbrica ruote">
            <a:extLst>
              <a:ext uri="{FF2B5EF4-FFF2-40B4-BE49-F238E27FC236}">
                <a16:creationId xmlns:a16="http://schemas.microsoft.com/office/drawing/2014/main" id="{9DCB0F4A-DD77-7C5C-30DC-42255374191C}"/>
              </a:ext>
            </a:extLst>
          </p:cNvPr>
          <p:cNvPicPr>
            <a:picLocks noChangeAspect="1" noChangeArrowheads="1"/>
          </p:cNvPicPr>
          <p:nvPr/>
        </p:nvPicPr>
        <p:blipFill>
          <a:blip r:embed="rId5"/>
          <a:srcRect/>
          <a:stretch>
            <a:fillRect/>
          </a:stretch>
        </p:blipFill>
        <p:spPr bwMode="auto">
          <a:xfrm>
            <a:off x="0" y="0"/>
            <a:ext cx="2987675" cy="2305050"/>
          </a:xfrm>
          <a:prstGeom prst="rect">
            <a:avLst/>
          </a:prstGeom>
          <a:ln>
            <a:noFill/>
          </a:ln>
          <a:effectLst>
            <a:outerShdw blurRad="292100" dist="139700" dir="2700000" algn="tl" rotWithShape="0">
              <a:srgbClr val="333333">
                <a:alpha val="65000"/>
              </a:srgbClr>
            </a:outerShdw>
          </a:effectLst>
        </p:spPr>
      </p:pic>
      <p:pic>
        <p:nvPicPr>
          <p:cNvPr id="218117" name="Picture 14" descr="fabbrica carrozzerie">
            <a:extLst>
              <a:ext uri="{FF2B5EF4-FFF2-40B4-BE49-F238E27FC236}">
                <a16:creationId xmlns:a16="http://schemas.microsoft.com/office/drawing/2014/main" id="{1EC8B32F-5F75-8698-DCC0-37160D417249}"/>
              </a:ext>
            </a:extLst>
          </p:cNvPr>
          <p:cNvPicPr>
            <a:picLocks noChangeAspect="1" noChangeArrowheads="1"/>
          </p:cNvPicPr>
          <p:nvPr/>
        </p:nvPicPr>
        <p:blipFill>
          <a:blip r:embed="rId6"/>
          <a:srcRect/>
          <a:stretch>
            <a:fillRect/>
          </a:stretch>
        </p:blipFill>
        <p:spPr bwMode="auto">
          <a:xfrm>
            <a:off x="6084888" y="0"/>
            <a:ext cx="3059112" cy="2314575"/>
          </a:xfrm>
          <a:prstGeom prst="rect">
            <a:avLst/>
          </a:prstGeom>
          <a:ln>
            <a:noFill/>
          </a:ln>
          <a:effectLst>
            <a:outerShdw blurRad="292100" dist="139700" dir="2700000" algn="tl" rotWithShape="0">
              <a:srgbClr val="333333">
                <a:alpha val="65000"/>
              </a:srgbClr>
            </a:outerShdw>
          </a:effectLst>
        </p:spPr>
      </p:pic>
      <p:pic>
        <p:nvPicPr>
          <p:cNvPr id="218118" name="Picture 15" descr="auto terminate">
            <a:extLst>
              <a:ext uri="{FF2B5EF4-FFF2-40B4-BE49-F238E27FC236}">
                <a16:creationId xmlns:a16="http://schemas.microsoft.com/office/drawing/2014/main" id="{E78FA1E9-46BA-6167-5A69-0E1F7C4D1ADB}"/>
              </a:ext>
            </a:extLst>
          </p:cNvPr>
          <p:cNvPicPr>
            <a:picLocks noChangeAspect="1" noChangeArrowheads="1"/>
          </p:cNvPicPr>
          <p:nvPr/>
        </p:nvPicPr>
        <p:blipFill>
          <a:blip r:embed="rId7"/>
          <a:srcRect/>
          <a:stretch>
            <a:fillRect/>
          </a:stretch>
        </p:blipFill>
        <p:spPr bwMode="auto">
          <a:xfrm>
            <a:off x="6156325" y="4537075"/>
            <a:ext cx="2987675" cy="2320925"/>
          </a:xfrm>
          <a:prstGeom prst="rect">
            <a:avLst/>
          </a:prstGeom>
          <a:ln>
            <a:noFill/>
          </a:ln>
          <a:effectLst>
            <a:outerShdw blurRad="292100" dist="139700" dir="2700000" algn="tl" rotWithShape="0">
              <a:srgbClr val="333333">
                <a:alpha val="65000"/>
              </a:srgbClr>
            </a:outerShdw>
          </a:effectLst>
        </p:spPr>
      </p:pic>
      <p:pic>
        <p:nvPicPr>
          <p:cNvPr id="218119" name="Picture 16" descr="fabbrica auto verniciatura">
            <a:extLst>
              <a:ext uri="{FF2B5EF4-FFF2-40B4-BE49-F238E27FC236}">
                <a16:creationId xmlns:a16="http://schemas.microsoft.com/office/drawing/2014/main" id="{76B5CA27-CDF8-CA07-8C96-8988885F3BB7}"/>
              </a:ext>
            </a:extLst>
          </p:cNvPr>
          <p:cNvPicPr>
            <a:picLocks noChangeAspect="1" noChangeArrowheads="1"/>
          </p:cNvPicPr>
          <p:nvPr/>
        </p:nvPicPr>
        <p:blipFill>
          <a:blip r:embed="rId8"/>
          <a:srcRect/>
          <a:stretch>
            <a:fillRect/>
          </a:stretch>
        </p:blipFill>
        <p:spPr bwMode="auto">
          <a:xfrm>
            <a:off x="6084888" y="2349500"/>
            <a:ext cx="3059112" cy="2219325"/>
          </a:xfrm>
          <a:prstGeom prst="rect">
            <a:avLst/>
          </a:prstGeom>
          <a:ln>
            <a:noFill/>
          </a:ln>
          <a:effectLst>
            <a:outerShdw blurRad="292100" dist="139700" dir="2700000" algn="tl" rotWithShape="0">
              <a:srgbClr val="333333">
                <a:alpha val="65000"/>
              </a:srgbClr>
            </a:outerShdw>
          </a:effectLst>
        </p:spPr>
      </p:pic>
      <p:sp>
        <p:nvSpPr>
          <p:cNvPr id="237576" name="Text Box 18">
            <a:extLst>
              <a:ext uri="{FF2B5EF4-FFF2-40B4-BE49-F238E27FC236}">
                <a16:creationId xmlns:a16="http://schemas.microsoft.com/office/drawing/2014/main" id="{25AF3B9C-0384-5210-E64F-DEF598BF6CC8}"/>
              </a:ext>
            </a:extLst>
          </p:cNvPr>
          <p:cNvSpPr txBox="1">
            <a:spLocks noChangeArrowheads="1"/>
          </p:cNvSpPr>
          <p:nvPr/>
        </p:nvSpPr>
        <p:spPr bwMode="auto">
          <a:xfrm>
            <a:off x="539750" y="3141663"/>
            <a:ext cx="4608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rPr>
              <a:t>OFFICINE FORD , USA , 1915</a:t>
            </a:r>
            <a:endParaRPr lang="it-IT" altLang="it-CH" sz="2400" b="1">
              <a:solidFill>
                <a:srgbClr val="000000"/>
              </a:solidFill>
            </a:endParaRPr>
          </a:p>
        </p:txBody>
      </p:sp>
      <p:pic>
        <p:nvPicPr>
          <p:cNvPr id="218121" name="Picture 20" descr="fabbrica selleria">
            <a:extLst>
              <a:ext uri="{FF2B5EF4-FFF2-40B4-BE49-F238E27FC236}">
                <a16:creationId xmlns:a16="http://schemas.microsoft.com/office/drawing/2014/main" id="{76166512-F58B-DDA6-5AA4-61D95D139834}"/>
              </a:ext>
            </a:extLst>
          </p:cNvPr>
          <p:cNvPicPr>
            <a:picLocks noChangeAspect="1" noChangeArrowheads="1"/>
          </p:cNvPicPr>
          <p:nvPr/>
        </p:nvPicPr>
        <p:blipFill>
          <a:blip r:embed="rId9"/>
          <a:srcRect/>
          <a:stretch>
            <a:fillRect/>
          </a:stretch>
        </p:blipFill>
        <p:spPr bwMode="auto">
          <a:xfrm>
            <a:off x="0" y="4575175"/>
            <a:ext cx="2987675" cy="2282825"/>
          </a:xfrm>
          <a:prstGeom prst="rect">
            <a:avLst/>
          </a:prstGeom>
          <a:ln>
            <a:noFill/>
          </a:ln>
          <a:effectLst>
            <a:outerShdw blurRad="292100" dist="139700" dir="2700000" algn="tl" rotWithShape="0">
              <a:srgbClr val="333333">
                <a:alpha val="65000"/>
              </a:srgbClr>
            </a:outerShdw>
          </a:effectLst>
        </p:spPr>
      </p:pic>
      <p:pic>
        <p:nvPicPr>
          <p:cNvPr id="218122" name="Picture 21" descr="fabbrica auto magazzino flusso componenti per catena montaggio">
            <a:extLst>
              <a:ext uri="{FF2B5EF4-FFF2-40B4-BE49-F238E27FC236}">
                <a16:creationId xmlns:a16="http://schemas.microsoft.com/office/drawing/2014/main" id="{60F2988C-71B9-AE4A-971E-C52C95D41FBA}"/>
              </a:ext>
            </a:extLst>
          </p:cNvPr>
          <p:cNvPicPr>
            <a:picLocks noChangeAspect="1" noChangeArrowheads="1"/>
          </p:cNvPicPr>
          <p:nvPr/>
        </p:nvPicPr>
        <p:blipFill>
          <a:blip r:embed="rId10"/>
          <a:srcRect/>
          <a:stretch>
            <a:fillRect/>
          </a:stretch>
        </p:blipFill>
        <p:spPr bwMode="auto">
          <a:xfrm>
            <a:off x="2987675" y="0"/>
            <a:ext cx="3059113" cy="2305050"/>
          </a:xfrm>
          <a:prstGeom prst="rect">
            <a:avLst/>
          </a:prstGeom>
          <a:ln>
            <a:noFill/>
          </a:ln>
          <a:effectLst>
            <a:outerShdw blurRad="292100" dist="139700" dir="2700000" algn="tl" rotWithShape="0">
              <a:srgbClr val="333333">
                <a:alpha val="65000"/>
              </a:srgbClr>
            </a:outerShdw>
          </a:effectLst>
        </p:spPr>
      </p:pic>
      <p:sp>
        <p:nvSpPr>
          <p:cNvPr id="11" name="Rettangolo 10">
            <a:extLst>
              <a:ext uri="{FF2B5EF4-FFF2-40B4-BE49-F238E27FC236}">
                <a16:creationId xmlns:a16="http://schemas.microsoft.com/office/drawing/2014/main" id="{204DB151-A4AE-E07F-DB2B-9B827763F92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618" name="Rectangle 5">
            <a:extLst>
              <a:ext uri="{FF2B5EF4-FFF2-40B4-BE49-F238E27FC236}">
                <a16:creationId xmlns:a16="http://schemas.microsoft.com/office/drawing/2014/main" id="{020A0617-1B93-3EB6-6172-6F621AA24610}"/>
              </a:ext>
            </a:extLst>
          </p:cNvPr>
          <p:cNvSpPr>
            <a:spLocks noGrp="1" noChangeArrowheads="1"/>
          </p:cNvSpPr>
          <p:nvPr>
            <p:ph type="title"/>
          </p:nvPr>
        </p:nvSpPr>
        <p:spPr>
          <a:xfrm>
            <a:off x="4795838" y="549275"/>
            <a:ext cx="3879850" cy="3495675"/>
          </a:xfrm>
        </p:spPr>
        <p:txBody>
          <a:bodyPr/>
          <a:lstStyle/>
          <a:p>
            <a:pPr algn="l" eaLnBrk="1" hangingPunct="1"/>
            <a:r>
              <a:rPr lang="fr-CH" altLang="it-CH" sz="2800" b="1">
                <a:solidFill>
                  <a:schemeClr val="tx1"/>
                </a:solidFill>
              </a:rPr>
              <a:t>Catena di montaggio</a:t>
            </a:r>
            <a:r>
              <a:rPr lang="fr-CH" altLang="it-CH" sz="2800">
                <a:solidFill>
                  <a:schemeClr val="tx1"/>
                </a:solidFill>
              </a:rPr>
              <a:t> </a:t>
            </a:r>
            <a:br>
              <a:rPr lang="fr-CH" altLang="it-CH" sz="2800">
                <a:solidFill>
                  <a:schemeClr val="tx1"/>
                </a:solidFill>
              </a:rPr>
            </a:br>
            <a:r>
              <a:rPr lang="fr-CH" altLang="it-CH" sz="1600" b="1">
                <a:solidFill>
                  <a:schemeClr val="tx1"/>
                </a:solidFill>
              </a:rPr>
              <a:t>(anni ’50)</a:t>
            </a:r>
            <a:br>
              <a:rPr lang="fr-CH" altLang="it-CH" sz="1600" b="1">
                <a:solidFill>
                  <a:schemeClr val="tx1"/>
                </a:solidFill>
              </a:rPr>
            </a:br>
            <a:br>
              <a:rPr lang="fr-CH" altLang="it-CH" sz="2400">
                <a:solidFill>
                  <a:schemeClr val="tx1"/>
                </a:solidFill>
              </a:rPr>
            </a:br>
            <a:r>
              <a:rPr lang="fr-CH" altLang="it-CH" sz="1200" b="1">
                <a:solidFill>
                  <a:schemeClr val="tx1"/>
                </a:solidFill>
              </a:rPr>
              <a:t>Fiat Topolino  </a:t>
            </a:r>
            <a:br>
              <a:rPr lang="fr-CH" altLang="it-CH" sz="2400">
                <a:solidFill>
                  <a:schemeClr val="tx1"/>
                </a:solidFill>
              </a:rPr>
            </a:br>
            <a:br>
              <a:rPr lang="fr-CH" altLang="it-CH" sz="2400">
                <a:solidFill>
                  <a:schemeClr val="tx1"/>
                </a:solidFill>
              </a:rPr>
            </a:br>
            <a:br>
              <a:rPr lang="fr-CH" altLang="it-CH" sz="2400">
                <a:solidFill>
                  <a:schemeClr val="tx1"/>
                </a:solidFill>
              </a:rPr>
            </a:br>
            <a:r>
              <a:rPr lang="fr-CH" altLang="it-CH" sz="1200" b="1">
                <a:solidFill>
                  <a:schemeClr val="tx1"/>
                </a:solidFill>
              </a:rPr>
              <a:t>Scooter Vespa</a:t>
            </a:r>
            <a:br>
              <a:rPr lang="fr-CH" altLang="it-CH" sz="1200">
                <a:solidFill>
                  <a:schemeClr val="tx1"/>
                </a:solidFill>
              </a:rPr>
            </a:br>
            <a:br>
              <a:rPr lang="fr-CH" altLang="it-CH" sz="1200">
                <a:solidFill>
                  <a:schemeClr val="tx1"/>
                </a:solidFill>
              </a:rPr>
            </a:br>
            <a:br>
              <a:rPr lang="fr-CH" altLang="it-CH" sz="2400">
                <a:solidFill>
                  <a:schemeClr val="tx1"/>
                </a:solidFill>
              </a:rPr>
            </a:br>
            <a:r>
              <a:rPr lang="fr-CH" altLang="it-CH" sz="1200" b="1">
                <a:solidFill>
                  <a:schemeClr val="tx1"/>
                </a:solidFill>
              </a:rPr>
              <a:t>Audi - motori</a:t>
            </a:r>
            <a:br>
              <a:rPr lang="fr-CH" altLang="it-CH" sz="1200">
                <a:solidFill>
                  <a:schemeClr val="tx1"/>
                </a:solidFill>
              </a:rPr>
            </a:br>
            <a:r>
              <a:rPr lang="fr-CH" altLang="it-CH" sz="1200" b="1">
                <a:solidFill>
                  <a:schemeClr val="tx1"/>
                </a:solidFill>
              </a:rPr>
              <a:t>(anno 2010)     </a:t>
            </a:r>
            <a:endParaRPr lang="it-IT" altLang="it-CH" sz="1200" b="1">
              <a:solidFill>
                <a:schemeClr val="tx1"/>
              </a:solidFill>
            </a:endParaRPr>
          </a:p>
        </p:txBody>
      </p:sp>
      <p:pic>
        <p:nvPicPr>
          <p:cNvPr id="219140" name="Picture 4" descr="Catena montaggio Fiat">
            <a:extLst>
              <a:ext uri="{FF2B5EF4-FFF2-40B4-BE49-F238E27FC236}">
                <a16:creationId xmlns:a16="http://schemas.microsoft.com/office/drawing/2014/main" id="{C57FA986-AA53-2E1B-647F-7ABAFD11F704}"/>
              </a:ext>
            </a:extLst>
          </p:cNvPr>
          <p:cNvPicPr>
            <a:picLocks noGrp="1" noChangeAspect="1" noChangeArrowheads="1"/>
          </p:cNvPicPr>
          <p:nvPr>
            <p:ph sz="half" idx="1"/>
          </p:nvPr>
        </p:nvPicPr>
        <p:blipFill>
          <a:blip r:embed="rId4"/>
          <a:srcRect/>
          <a:stretch>
            <a:fillRect/>
          </a:stretch>
        </p:blipFill>
        <p:spPr>
          <a:xfrm>
            <a:off x="763588" y="509588"/>
            <a:ext cx="3879850" cy="2847975"/>
          </a:xfrm>
          <a:ln w="28575">
            <a:solidFill>
              <a:schemeClr val="tx1"/>
            </a:solidFill>
          </a:ln>
          <a:effectLst>
            <a:outerShdw blurRad="292100" dist="139700" dir="2700000" algn="tl" rotWithShape="0">
              <a:srgbClr val="333333">
                <a:alpha val="65000"/>
              </a:srgbClr>
            </a:outerShdw>
          </a:effectLst>
        </p:spPr>
      </p:pic>
      <p:pic>
        <p:nvPicPr>
          <p:cNvPr id="219142" name="Picture 12" descr="auto Topolino">
            <a:extLst>
              <a:ext uri="{FF2B5EF4-FFF2-40B4-BE49-F238E27FC236}">
                <a16:creationId xmlns:a16="http://schemas.microsoft.com/office/drawing/2014/main" id="{BBAEE88E-5B26-D5B5-3ADF-134100BC0663}"/>
              </a:ext>
            </a:extLst>
          </p:cNvPr>
          <p:cNvPicPr>
            <a:picLocks noGrp="1" noChangeAspect="1" noChangeArrowheads="1"/>
          </p:cNvPicPr>
          <p:nvPr>
            <p:ph sz="half" idx="2"/>
          </p:nvPr>
        </p:nvPicPr>
        <p:blipFill>
          <a:blip r:embed="rId5"/>
          <a:srcRect/>
          <a:stretch>
            <a:fillRect/>
          </a:stretch>
        </p:blipFill>
        <p:spPr>
          <a:xfrm>
            <a:off x="6372225" y="1628775"/>
            <a:ext cx="1257300" cy="609600"/>
          </a:xfrm>
          <a:effectLst>
            <a:outerShdw blurRad="292100" dist="139700" dir="2700000" algn="tl" rotWithShape="0">
              <a:srgbClr val="333333">
                <a:alpha val="65000"/>
              </a:srgbClr>
            </a:outerShdw>
          </a:effectLst>
        </p:spPr>
      </p:pic>
      <p:sp>
        <p:nvSpPr>
          <p:cNvPr id="239621" name="Slide Number Placeholder 6">
            <a:extLst>
              <a:ext uri="{FF2B5EF4-FFF2-40B4-BE49-F238E27FC236}">
                <a16:creationId xmlns:a16="http://schemas.microsoft.com/office/drawing/2014/main" id="{BAAEE8EC-EEDA-021B-265C-A92A8D545493}"/>
              </a:ext>
            </a:extLst>
          </p:cNvPr>
          <p:cNvSpPr>
            <a:spLocks noGrp="1"/>
          </p:cNvSpPr>
          <p:nvPr>
            <p:ph type="sldNum" sz="quarter" idx="12"/>
          </p:nvPr>
        </p:nvSpPr>
        <p:spPr>
          <a:xfrm>
            <a:off x="7918450" y="3797300"/>
            <a:ext cx="838200" cy="414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0DF022-2683-416D-8E65-7DB76B9B60C3}" type="slidenum">
              <a:rPr lang="it-IT" altLang="en-US" sz="1400" smtClean="0">
                <a:solidFill>
                  <a:srgbClr val="FFFFFF"/>
                </a:solidFill>
              </a:rPr>
              <a:pPr>
                <a:spcBef>
                  <a:spcPct val="0"/>
                </a:spcBef>
                <a:buFontTx/>
                <a:buNone/>
              </a:pPr>
              <a:t>56</a:t>
            </a:fld>
            <a:endParaRPr lang="it-IT" altLang="en-US" sz="1400">
              <a:solidFill>
                <a:srgbClr val="FFFFFF"/>
              </a:solidFill>
            </a:endParaRPr>
          </a:p>
        </p:txBody>
      </p:sp>
      <p:sp>
        <p:nvSpPr>
          <p:cNvPr id="239622" name="Rectangle 10">
            <a:extLst>
              <a:ext uri="{FF2B5EF4-FFF2-40B4-BE49-F238E27FC236}">
                <a16:creationId xmlns:a16="http://schemas.microsoft.com/office/drawing/2014/main" id="{36AF1B41-3DBB-1040-B71B-7BEB2AA81474}"/>
              </a:ext>
            </a:extLst>
          </p:cNvPr>
          <p:cNvSpPr>
            <a:spLocks noChangeArrowheads="1"/>
          </p:cNvSpPr>
          <p:nvPr/>
        </p:nvSpPr>
        <p:spPr bwMode="auto">
          <a:xfrm>
            <a:off x="0" y="1457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pic>
        <p:nvPicPr>
          <p:cNvPr id="219143" name="Picture 14">
            <a:extLst>
              <a:ext uri="{FF2B5EF4-FFF2-40B4-BE49-F238E27FC236}">
                <a16:creationId xmlns:a16="http://schemas.microsoft.com/office/drawing/2014/main" id="{D2AA85C7-BB34-336F-BAF3-B63DB474B29A}"/>
              </a:ext>
            </a:extLst>
          </p:cNvPr>
          <p:cNvPicPr>
            <a:picLocks noChangeAspect="1" noChangeArrowheads="1"/>
          </p:cNvPicPr>
          <p:nvPr/>
        </p:nvPicPr>
        <p:blipFill>
          <a:blip r:embed="rId6"/>
          <a:srcRect/>
          <a:stretch>
            <a:fillRect/>
          </a:stretch>
        </p:blipFill>
        <p:spPr bwMode="auto">
          <a:xfrm>
            <a:off x="763588" y="3519488"/>
            <a:ext cx="3879850" cy="2789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9144" name="Picture 8" descr="C:\Users\Enrico\Desktop\AUDI motori jpeg.jpg">
            <a:extLst>
              <a:ext uri="{FF2B5EF4-FFF2-40B4-BE49-F238E27FC236}">
                <a16:creationId xmlns:a16="http://schemas.microsoft.com/office/drawing/2014/main" id="{2C90F2C1-02C5-8692-0CF2-90FF0F164B1F}"/>
              </a:ext>
            </a:extLst>
          </p:cNvPr>
          <p:cNvPicPr>
            <a:picLocks noChangeAspect="1" noChangeArrowheads="1"/>
          </p:cNvPicPr>
          <p:nvPr/>
        </p:nvPicPr>
        <p:blipFill>
          <a:blip r:embed="rId7"/>
          <a:srcRect/>
          <a:stretch>
            <a:fillRect/>
          </a:stretch>
        </p:blipFill>
        <p:spPr bwMode="auto">
          <a:xfrm>
            <a:off x="4795838" y="4211638"/>
            <a:ext cx="3960812" cy="20970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A5B9BB70-B5C5-FA7D-99CC-473A21B1F06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Slide Number Placeholder 3">
            <a:extLst>
              <a:ext uri="{FF2B5EF4-FFF2-40B4-BE49-F238E27FC236}">
                <a16:creationId xmlns:a16="http://schemas.microsoft.com/office/drawing/2014/main" id="{EFF6FF49-0708-85A0-5188-FB39B0746F9A}"/>
              </a:ext>
            </a:extLst>
          </p:cNvPr>
          <p:cNvSpPr>
            <a:spLocks noGrp="1"/>
          </p:cNvSpPr>
          <p:nvPr>
            <p:ph type="sldNum" sz="quarter" idx="12"/>
          </p:nvPr>
        </p:nvSpPr>
        <p:spPr>
          <a:xfrm>
            <a:off x="8027988" y="1901825"/>
            <a:ext cx="52070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D2C6423-B710-4D59-AE45-81C8438951AB}" type="slidenum">
              <a:rPr lang="it-IT" altLang="en-US" sz="1400" smtClean="0">
                <a:solidFill>
                  <a:srgbClr val="FFFFFF"/>
                </a:solidFill>
              </a:rPr>
              <a:pPr>
                <a:spcBef>
                  <a:spcPct val="0"/>
                </a:spcBef>
                <a:buFontTx/>
                <a:buNone/>
              </a:pPr>
              <a:t>57</a:t>
            </a:fld>
            <a:endParaRPr lang="it-IT" altLang="en-US" sz="1400">
              <a:solidFill>
                <a:srgbClr val="FFFFFF"/>
              </a:solidFill>
            </a:endParaRPr>
          </a:p>
        </p:txBody>
      </p:sp>
      <p:sp>
        <p:nvSpPr>
          <p:cNvPr id="241667" name="Rectangle 5">
            <a:extLst>
              <a:ext uri="{FF2B5EF4-FFF2-40B4-BE49-F238E27FC236}">
                <a16:creationId xmlns:a16="http://schemas.microsoft.com/office/drawing/2014/main" id="{693B6577-7D64-494C-7498-43FB3A1D0CEC}"/>
              </a:ext>
            </a:extLst>
          </p:cNvPr>
          <p:cNvSpPr>
            <a:spLocks noChangeArrowheads="1"/>
          </p:cNvSpPr>
          <p:nvPr/>
        </p:nvSpPr>
        <p:spPr bwMode="auto">
          <a:xfrm>
            <a:off x="7445375" y="3541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pic>
        <p:nvPicPr>
          <p:cNvPr id="220164" name="Picture 4">
            <a:extLst>
              <a:ext uri="{FF2B5EF4-FFF2-40B4-BE49-F238E27FC236}">
                <a16:creationId xmlns:a16="http://schemas.microsoft.com/office/drawing/2014/main" id="{0EB2BF2C-05DF-C9F4-7D51-654CF794CCF0}"/>
              </a:ext>
            </a:extLst>
          </p:cNvPr>
          <p:cNvPicPr>
            <a:picLocks noChangeAspect="1" noChangeArrowheads="1"/>
          </p:cNvPicPr>
          <p:nvPr/>
        </p:nvPicPr>
        <p:blipFill>
          <a:blip r:embed="rId4"/>
          <a:srcRect/>
          <a:stretch>
            <a:fillRect/>
          </a:stretch>
        </p:blipFill>
        <p:spPr bwMode="auto">
          <a:xfrm>
            <a:off x="682625" y="501650"/>
            <a:ext cx="4032250" cy="2921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1669" name="Rectangle 6">
            <a:extLst>
              <a:ext uri="{FF2B5EF4-FFF2-40B4-BE49-F238E27FC236}">
                <a16:creationId xmlns:a16="http://schemas.microsoft.com/office/drawing/2014/main" id="{520D0C16-218B-71DF-F708-7650B9406250}"/>
              </a:ext>
            </a:extLst>
          </p:cNvPr>
          <p:cNvSpPr>
            <a:spLocks noChangeArrowheads="1"/>
          </p:cNvSpPr>
          <p:nvPr/>
        </p:nvSpPr>
        <p:spPr bwMode="auto">
          <a:xfrm>
            <a:off x="5148263" y="669925"/>
            <a:ext cx="27114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800" b="1">
                <a:solidFill>
                  <a:srgbClr val="FFFFFF"/>
                </a:solidFill>
              </a:rPr>
              <a:t>CATENA  DI  </a:t>
            </a:r>
          </a:p>
          <a:p>
            <a:pPr eaLnBrk="1" hangingPunct="1">
              <a:spcBef>
                <a:spcPct val="0"/>
              </a:spcBef>
              <a:buFontTx/>
              <a:buNone/>
            </a:pPr>
            <a:r>
              <a:rPr lang="it-IT" altLang="it-CH" sz="1800" b="1">
                <a:solidFill>
                  <a:srgbClr val="FFFFFF"/>
                </a:solidFill>
              </a:rPr>
              <a:t>MONTAGGIO  AUTO   </a:t>
            </a:r>
          </a:p>
          <a:p>
            <a:pPr eaLnBrk="1" hangingPunct="1">
              <a:spcBef>
                <a:spcPct val="0"/>
              </a:spcBef>
              <a:buFontTx/>
              <a:buNone/>
            </a:pPr>
            <a:r>
              <a:rPr lang="it-IT" altLang="it-CH" sz="1800" b="1"/>
              <a:t>ANNI ’60</a:t>
            </a:r>
          </a:p>
          <a:p>
            <a:pPr eaLnBrk="1" hangingPunct="1">
              <a:spcBef>
                <a:spcPct val="0"/>
              </a:spcBef>
              <a:buFontTx/>
              <a:buNone/>
            </a:pPr>
            <a:endParaRPr lang="it-IT" altLang="it-CH" sz="1800" b="1">
              <a:solidFill>
                <a:srgbClr val="FFFF00"/>
              </a:solidFill>
            </a:endParaRPr>
          </a:p>
          <a:p>
            <a:pPr eaLnBrk="1" hangingPunct="1">
              <a:spcBef>
                <a:spcPct val="0"/>
              </a:spcBef>
              <a:buFontTx/>
              <a:buNone/>
            </a:pPr>
            <a:r>
              <a:rPr lang="fr-CH" altLang="it-CH" sz="1800" b="1">
                <a:solidFill>
                  <a:srgbClr val="FFFFFF"/>
                </a:solidFill>
              </a:rPr>
              <a:t>(Citroên e Volkswagen)</a:t>
            </a:r>
            <a:endParaRPr lang="it-IT" altLang="it-CH" sz="1800" b="1">
              <a:solidFill>
                <a:srgbClr val="FFFFFF"/>
              </a:solidFill>
            </a:endParaRPr>
          </a:p>
        </p:txBody>
      </p:sp>
      <p:sp>
        <p:nvSpPr>
          <p:cNvPr id="241670" name="Rectangle 8">
            <a:extLst>
              <a:ext uri="{FF2B5EF4-FFF2-40B4-BE49-F238E27FC236}">
                <a16:creationId xmlns:a16="http://schemas.microsoft.com/office/drawing/2014/main" id="{043958EB-84E3-2EF5-EB04-3358D978BE32}"/>
              </a:ext>
            </a:extLst>
          </p:cNvPr>
          <p:cNvSpPr>
            <a:spLocks noChangeArrowheads="1"/>
          </p:cNvSpPr>
          <p:nvPr/>
        </p:nvSpPr>
        <p:spPr bwMode="auto">
          <a:xfrm>
            <a:off x="5748338" y="5819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pic>
        <p:nvPicPr>
          <p:cNvPr id="220167" name="Picture 7" descr="b俤">
            <a:extLst>
              <a:ext uri="{FF2B5EF4-FFF2-40B4-BE49-F238E27FC236}">
                <a16:creationId xmlns:a16="http://schemas.microsoft.com/office/drawing/2014/main" id="{2383871B-0B74-B854-43DC-92E4E645468F}"/>
              </a:ext>
            </a:extLst>
          </p:cNvPr>
          <p:cNvPicPr>
            <a:picLocks noChangeAspect="1" noChangeArrowheads="1"/>
          </p:cNvPicPr>
          <p:nvPr/>
        </p:nvPicPr>
        <p:blipFill>
          <a:blip r:embed="rId5"/>
          <a:srcRect/>
          <a:stretch>
            <a:fillRect/>
          </a:stretch>
        </p:blipFill>
        <p:spPr bwMode="auto">
          <a:xfrm>
            <a:off x="682625" y="3573463"/>
            <a:ext cx="4032250" cy="2768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0168" name="Picture 9" descr="catena montaggio W">
            <a:extLst>
              <a:ext uri="{FF2B5EF4-FFF2-40B4-BE49-F238E27FC236}">
                <a16:creationId xmlns:a16="http://schemas.microsoft.com/office/drawing/2014/main" id="{126ECDF0-82C5-38E8-C2B0-C45315B9A886}"/>
              </a:ext>
            </a:extLst>
          </p:cNvPr>
          <p:cNvPicPr>
            <a:picLocks noChangeAspect="1" noChangeArrowheads="1"/>
          </p:cNvPicPr>
          <p:nvPr/>
        </p:nvPicPr>
        <p:blipFill>
          <a:blip r:embed="rId6"/>
          <a:srcRect t="1108" b="1108"/>
          <a:stretch>
            <a:fillRect/>
          </a:stretch>
        </p:blipFill>
        <p:spPr bwMode="auto">
          <a:xfrm>
            <a:off x="4859338" y="2254250"/>
            <a:ext cx="3676650" cy="40878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BDDD06DD-CA93-431B-0ED2-9AF7AB1D29C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3714" name="Picture 7" descr="fabbrica auto Catena montaggio fuoristrada">
            <a:extLst>
              <a:ext uri="{FF2B5EF4-FFF2-40B4-BE49-F238E27FC236}">
                <a16:creationId xmlns:a16="http://schemas.microsoft.com/office/drawing/2014/main" id="{6A042DFE-AD18-85F0-726A-11656A109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5" name="Text Box 8">
            <a:extLst>
              <a:ext uri="{FF2B5EF4-FFF2-40B4-BE49-F238E27FC236}">
                <a16:creationId xmlns:a16="http://schemas.microsoft.com/office/drawing/2014/main" id="{73089218-669A-AE33-CFCA-00E71176848A}"/>
              </a:ext>
            </a:extLst>
          </p:cNvPr>
          <p:cNvSpPr txBox="1">
            <a:spLocks noChangeArrowheads="1"/>
          </p:cNvSpPr>
          <p:nvPr/>
        </p:nvSpPr>
        <p:spPr bwMode="auto">
          <a:xfrm>
            <a:off x="179388" y="2708275"/>
            <a:ext cx="26638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CATENA DI MONTAGGIO</a:t>
            </a:r>
            <a:endParaRPr lang="it-IT" altLang="it-CH" sz="1800" b="1">
              <a:solidFill>
                <a:srgbClr val="000000"/>
              </a:solidFill>
            </a:endParaRPr>
          </a:p>
        </p:txBody>
      </p:sp>
      <p:sp>
        <p:nvSpPr>
          <p:cNvPr id="243716" name="Slide Number Placeholder 3">
            <a:extLst>
              <a:ext uri="{FF2B5EF4-FFF2-40B4-BE49-F238E27FC236}">
                <a16:creationId xmlns:a16="http://schemas.microsoft.com/office/drawing/2014/main" id="{8F9FBC9A-D905-43D0-20C9-25B4917C6D02}"/>
              </a:ext>
            </a:extLst>
          </p:cNvPr>
          <p:cNvSpPr>
            <a:spLocks noGrp="1"/>
          </p:cNvSpPr>
          <p:nvPr>
            <p:ph type="sldNum" sz="quarter" idx="12"/>
          </p:nvPr>
        </p:nvSpPr>
        <p:spPr>
          <a:xfrm>
            <a:off x="6804025" y="14128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D39CB6E-8179-49CA-BCFE-367BA1D0D97E}" type="slidenum">
              <a:rPr lang="it-IT" altLang="en-US" sz="1400" smtClean="0">
                <a:solidFill>
                  <a:srgbClr val="0D0D0D"/>
                </a:solidFill>
              </a:rPr>
              <a:pPr>
                <a:spcBef>
                  <a:spcPct val="0"/>
                </a:spcBef>
                <a:buFontTx/>
                <a:buNone/>
              </a:pPr>
              <a:t>58</a:t>
            </a:fld>
            <a:endParaRPr lang="it-IT" altLang="en-US" sz="1400">
              <a:solidFill>
                <a:srgbClr val="0D0D0D"/>
              </a:solidFill>
            </a:endParaRPr>
          </a:p>
        </p:txBody>
      </p:sp>
      <p:sp>
        <p:nvSpPr>
          <p:cNvPr id="5" name="Rettangolo 4">
            <a:extLst>
              <a:ext uri="{FF2B5EF4-FFF2-40B4-BE49-F238E27FC236}">
                <a16:creationId xmlns:a16="http://schemas.microsoft.com/office/drawing/2014/main" id="{C74C825C-DB5C-F498-6F14-8341B990BEF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62" name="Rectangle 5">
            <a:extLst>
              <a:ext uri="{FF2B5EF4-FFF2-40B4-BE49-F238E27FC236}">
                <a16:creationId xmlns:a16="http://schemas.microsoft.com/office/drawing/2014/main" id="{066DF473-7E48-CD53-21B9-92E7AB93CCE9}"/>
              </a:ext>
            </a:extLst>
          </p:cNvPr>
          <p:cNvSpPr>
            <a:spLocks noGrp="1" noChangeArrowheads="1"/>
          </p:cNvSpPr>
          <p:nvPr>
            <p:ph type="title" sz="quarter"/>
          </p:nvPr>
        </p:nvSpPr>
        <p:spPr>
          <a:xfrm>
            <a:off x="168275" y="5373688"/>
            <a:ext cx="8229600" cy="1143000"/>
          </a:xfrm>
        </p:spPr>
        <p:txBody>
          <a:bodyPr/>
          <a:lstStyle/>
          <a:p>
            <a:pPr eaLnBrk="1" hangingPunct="1"/>
            <a:r>
              <a:rPr lang="fr-CH" altLang="it-CH" sz="2400" b="1">
                <a:solidFill>
                  <a:schemeClr val="tx1"/>
                </a:solidFill>
              </a:rPr>
              <a:t>I lavoratori delle moderne catene di montaggio</a:t>
            </a:r>
            <a:endParaRPr lang="it-IT" altLang="it-CH" sz="2400" b="1">
              <a:solidFill>
                <a:schemeClr val="tx1"/>
              </a:solidFill>
            </a:endParaRPr>
          </a:p>
        </p:txBody>
      </p:sp>
      <p:pic>
        <p:nvPicPr>
          <p:cNvPr id="223236" name="Picture 9" descr="catena montaggio industria tessle">
            <a:extLst>
              <a:ext uri="{FF2B5EF4-FFF2-40B4-BE49-F238E27FC236}">
                <a16:creationId xmlns:a16="http://schemas.microsoft.com/office/drawing/2014/main" id="{977F0DF9-433E-3452-212E-184E20CC0431}"/>
              </a:ext>
            </a:extLst>
          </p:cNvPr>
          <p:cNvPicPr>
            <a:picLocks noGrp="1" noChangeAspect="1" noChangeArrowheads="1"/>
          </p:cNvPicPr>
          <p:nvPr>
            <p:ph sz="quarter" idx="1"/>
          </p:nvPr>
        </p:nvPicPr>
        <p:blipFill>
          <a:blip r:embed="rId4"/>
          <a:stretch>
            <a:fillRect/>
          </a:stretch>
        </p:blipFill>
        <p:spPr>
          <a:xfrm>
            <a:off x="755650" y="3451225"/>
            <a:ext cx="3887788" cy="2185988"/>
          </a:xfrm>
          <a:ln w="38100">
            <a:solidFill>
              <a:schemeClr val="tx1"/>
            </a:solidFill>
          </a:ln>
          <a:effectLst>
            <a:outerShdw blurRad="292100" dist="139700" dir="2700000" algn="tl" rotWithShape="0">
              <a:srgbClr val="333333">
                <a:alpha val="65000"/>
              </a:srgbClr>
            </a:outerShdw>
          </a:effectLst>
        </p:spPr>
      </p:pic>
      <p:sp>
        <p:nvSpPr>
          <p:cNvPr id="245764" name="Slide Number Placeholder 8">
            <a:extLst>
              <a:ext uri="{FF2B5EF4-FFF2-40B4-BE49-F238E27FC236}">
                <a16:creationId xmlns:a16="http://schemas.microsoft.com/office/drawing/2014/main" id="{D2369CEB-6D9D-8E69-DB6B-4A087BE4E6EE}"/>
              </a:ext>
            </a:extLst>
          </p:cNvPr>
          <p:cNvSpPr>
            <a:spLocks noGrp="1"/>
          </p:cNvSpPr>
          <p:nvPr>
            <p:ph type="sldNum" sz="quarter" idx="12"/>
          </p:nvPr>
        </p:nvSpPr>
        <p:spPr>
          <a:xfrm>
            <a:off x="7813675" y="5805488"/>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6F965E8-9FC0-461B-94C0-9186AC49D0DF}" type="slidenum">
              <a:rPr lang="it-IT" altLang="en-US" sz="1400" smtClean="0">
                <a:solidFill>
                  <a:srgbClr val="FFFFFF"/>
                </a:solidFill>
              </a:rPr>
              <a:pPr>
                <a:spcBef>
                  <a:spcPct val="0"/>
                </a:spcBef>
                <a:buFontTx/>
                <a:buNone/>
              </a:pPr>
              <a:t>59</a:t>
            </a:fld>
            <a:endParaRPr lang="it-IT" altLang="en-US" sz="1400">
              <a:solidFill>
                <a:srgbClr val="FFFFFF"/>
              </a:solidFill>
            </a:endParaRPr>
          </a:p>
        </p:txBody>
      </p:sp>
      <p:pic>
        <p:nvPicPr>
          <p:cNvPr id="223238" name="Picture 14" descr="Lavoratrici dell'industria tessile">
            <a:extLst>
              <a:ext uri="{FF2B5EF4-FFF2-40B4-BE49-F238E27FC236}">
                <a16:creationId xmlns:a16="http://schemas.microsoft.com/office/drawing/2014/main" id="{91F77167-052C-C0E1-E44B-B05770AC49F7}"/>
              </a:ext>
            </a:extLst>
          </p:cNvPr>
          <p:cNvPicPr>
            <a:picLocks noChangeAspect="1" noChangeArrowheads="1"/>
          </p:cNvPicPr>
          <p:nvPr/>
        </p:nvPicPr>
        <p:blipFill rotWithShape="1">
          <a:blip r:embed="rId5"/>
          <a:srcRect r="5379"/>
          <a:stretch/>
        </p:blipFill>
        <p:spPr bwMode="auto">
          <a:xfrm>
            <a:off x="6653213" y="3506788"/>
            <a:ext cx="1744662" cy="2143125"/>
          </a:xfrm>
          <a:prstGeom prst="rect">
            <a:avLst/>
          </a:prstGeom>
          <a:ln w="38100">
            <a:solidFill>
              <a:schemeClr val="tx1"/>
            </a:solidFill>
          </a:ln>
          <a:effectLst>
            <a:outerShdw blurRad="292100" dist="139700" dir="2700000" algn="tl" rotWithShape="0">
              <a:srgbClr val="333333">
                <a:alpha val="65000"/>
              </a:srgbClr>
            </a:outerShdw>
          </a:effectLst>
        </p:spPr>
      </p:pic>
      <p:pic>
        <p:nvPicPr>
          <p:cNvPr id="223239" name="Picture 4" descr="http://www.rfi.fr/actufr/images/088/chaine_montage432.jpg">
            <a:extLst>
              <a:ext uri="{FF2B5EF4-FFF2-40B4-BE49-F238E27FC236}">
                <a16:creationId xmlns:a16="http://schemas.microsoft.com/office/drawing/2014/main" id="{F3DE9D6C-402D-FBC3-0F3B-BC5CFD2AA866}"/>
              </a:ext>
            </a:extLst>
          </p:cNvPr>
          <p:cNvPicPr>
            <a:picLocks noChangeAspect="1" noChangeArrowheads="1"/>
          </p:cNvPicPr>
          <p:nvPr/>
        </p:nvPicPr>
        <p:blipFill>
          <a:blip r:embed="rId6"/>
          <a:srcRect/>
          <a:stretch>
            <a:fillRect/>
          </a:stretch>
        </p:blipFill>
        <p:spPr bwMode="auto">
          <a:xfrm>
            <a:off x="4910138" y="620713"/>
            <a:ext cx="3487737" cy="2598737"/>
          </a:xfrm>
          <a:prstGeom prst="rect">
            <a:avLst/>
          </a:prstGeom>
          <a:ln w="38100">
            <a:solidFill>
              <a:schemeClr val="tx1"/>
            </a:solidFill>
          </a:ln>
          <a:effectLst>
            <a:outerShdw blurRad="292100" dist="139700" dir="2700000" algn="tl" rotWithShape="0">
              <a:srgbClr val="333333">
                <a:alpha val="65000"/>
              </a:srgbClr>
            </a:outerShdw>
          </a:effectLst>
        </p:spPr>
      </p:pic>
      <p:pic>
        <p:nvPicPr>
          <p:cNvPr id="223240" name="Picture 2" descr="http://www.fmf.com.hk/2V0-Assembly%20Line.jpg">
            <a:extLst>
              <a:ext uri="{FF2B5EF4-FFF2-40B4-BE49-F238E27FC236}">
                <a16:creationId xmlns:a16="http://schemas.microsoft.com/office/drawing/2014/main" id="{3D549D41-E078-1110-D5DE-F0E8D93BE53E}"/>
              </a:ext>
            </a:extLst>
          </p:cNvPr>
          <p:cNvPicPr>
            <a:picLocks noChangeAspect="1" noChangeArrowheads="1"/>
          </p:cNvPicPr>
          <p:nvPr/>
        </p:nvPicPr>
        <p:blipFill>
          <a:blip r:embed="rId7"/>
          <a:srcRect/>
          <a:stretch>
            <a:fillRect/>
          </a:stretch>
        </p:blipFill>
        <p:spPr bwMode="auto">
          <a:xfrm>
            <a:off x="4910138" y="3506788"/>
            <a:ext cx="1609725" cy="2143125"/>
          </a:xfrm>
          <a:prstGeom prst="rect">
            <a:avLst/>
          </a:prstGeom>
          <a:ln w="38100">
            <a:solidFill>
              <a:schemeClr val="tx1"/>
            </a:solid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43BA953A-0257-9547-AEEF-C62315875A7D}"/>
              </a:ext>
            </a:extLst>
          </p:cNvPr>
          <p:cNvPicPr>
            <a:picLocks noChangeAspect="1"/>
          </p:cNvPicPr>
          <p:nvPr/>
        </p:nvPicPr>
        <p:blipFill>
          <a:blip r:embed="rId8"/>
          <a:stretch>
            <a:fillRect/>
          </a:stretch>
        </p:blipFill>
        <p:spPr>
          <a:xfrm>
            <a:off x="755650" y="620713"/>
            <a:ext cx="3887788" cy="2601912"/>
          </a:xfrm>
          <a:prstGeom prst="rect">
            <a:avLst/>
          </a:prstGeom>
          <a:ln w="38100">
            <a:solidFill>
              <a:schemeClr val="tx1"/>
            </a:solidFill>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BE7E95A8-AEF4-468B-8689-4C923F00F23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6" name="Slide Number Placeholder 5">
            <a:extLst>
              <a:ext uri="{FF2B5EF4-FFF2-40B4-BE49-F238E27FC236}">
                <a16:creationId xmlns:a16="http://schemas.microsoft.com/office/drawing/2014/main" id="{B48D4962-C40D-C8A1-A33B-4B704D578F4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FF92D8E-14D8-4FBF-A864-3B24FC840524}" type="slidenum">
              <a:rPr lang="it-IT" altLang="en-US" sz="1400" smtClean="0">
                <a:solidFill>
                  <a:srgbClr val="000000"/>
                </a:solidFill>
              </a:rPr>
              <a:pPr>
                <a:spcBef>
                  <a:spcPct val="0"/>
                </a:spcBef>
                <a:buFontTx/>
                <a:buNone/>
              </a:pPr>
              <a:t>6</a:t>
            </a:fld>
            <a:endParaRPr lang="it-IT" altLang="en-US" sz="1400">
              <a:solidFill>
                <a:srgbClr val="000000"/>
              </a:solidFill>
            </a:endParaRPr>
          </a:p>
        </p:txBody>
      </p:sp>
      <p:sp>
        <p:nvSpPr>
          <p:cNvPr id="139267" name="Rectangle 3">
            <a:extLst>
              <a:ext uri="{FF2B5EF4-FFF2-40B4-BE49-F238E27FC236}">
                <a16:creationId xmlns:a16="http://schemas.microsoft.com/office/drawing/2014/main" id="{26EACEC1-E08D-6AAF-56A3-5D85BB6CEC51}"/>
              </a:ext>
            </a:extLst>
          </p:cNvPr>
          <p:cNvSpPr>
            <a:spLocks noGrp="1" noChangeArrowheads="1"/>
          </p:cNvSpPr>
          <p:nvPr>
            <p:ph type="body" idx="1"/>
          </p:nvPr>
        </p:nvSpPr>
        <p:spPr>
          <a:xfrm>
            <a:off x="457200" y="620713"/>
            <a:ext cx="8229600" cy="5505450"/>
          </a:xfrm>
        </p:spPr>
        <p:txBody>
          <a:bodyPr/>
          <a:lstStyle/>
          <a:p>
            <a:pPr eaLnBrk="1" hangingPunct="1">
              <a:buFontTx/>
              <a:buNone/>
            </a:pPr>
            <a:r>
              <a:rPr lang="it-IT" altLang="it-CH"/>
              <a:t>	</a:t>
            </a:r>
            <a:r>
              <a:rPr lang="it-IT" altLang="it-CH" sz="2000" b="1"/>
              <a:t>Ecco alcuni dei principi fondamentali                                               individuati da Karl Marx :</a:t>
            </a:r>
          </a:p>
          <a:p>
            <a:pPr eaLnBrk="1" hangingPunct="1"/>
            <a:r>
              <a:rPr lang="it-IT" altLang="it-CH"/>
              <a:t>La </a:t>
            </a:r>
            <a:r>
              <a:rPr lang="it-IT" altLang="it-CH" b="1" u="sng">
                <a:solidFill>
                  <a:srgbClr val="FF3300"/>
                </a:solidFill>
              </a:rPr>
              <a:t>proprietà privata</a:t>
            </a:r>
            <a:r>
              <a:rPr lang="it-IT" altLang="it-CH"/>
              <a:t> della                                terra e dei mezzi di produzione</a:t>
            </a:r>
          </a:p>
          <a:p>
            <a:pPr eaLnBrk="1" hangingPunct="1"/>
            <a:r>
              <a:rPr lang="it-IT" altLang="it-CH"/>
              <a:t>divide la società in </a:t>
            </a:r>
            <a:r>
              <a:rPr lang="it-IT" altLang="it-CH" b="1" u="sng">
                <a:solidFill>
                  <a:srgbClr val="FF3300"/>
                </a:solidFill>
              </a:rPr>
              <a:t>classi sociali</a:t>
            </a:r>
            <a:r>
              <a:rPr lang="it-IT" altLang="it-CH" b="1"/>
              <a:t>  </a:t>
            </a:r>
          </a:p>
          <a:p>
            <a:pPr eaLnBrk="1" hangingPunct="1">
              <a:buFontTx/>
              <a:buNone/>
            </a:pPr>
            <a:r>
              <a:rPr lang="it-IT" altLang="it-CH" sz="2000"/>
              <a:t>	(</a:t>
            </a:r>
            <a:r>
              <a:rPr lang="it-IT" altLang="it-CH" sz="2000" u="sng"/>
              <a:t>borghesia e proletariato</a:t>
            </a:r>
            <a:r>
              <a:rPr lang="it-IT" altLang="it-CH" sz="2000"/>
              <a:t>)</a:t>
            </a:r>
          </a:p>
          <a:p>
            <a:pPr eaLnBrk="1" hangingPunct="1"/>
            <a:r>
              <a:rPr lang="it-IT" altLang="it-CH"/>
              <a:t>in lotta tra di loro ( </a:t>
            </a:r>
            <a:r>
              <a:rPr lang="it-IT" altLang="it-CH" b="1" u="sng">
                <a:solidFill>
                  <a:srgbClr val="FF3300"/>
                </a:solidFill>
              </a:rPr>
              <a:t>lotta di classe</a:t>
            </a:r>
            <a:r>
              <a:rPr lang="it-IT" altLang="it-CH"/>
              <a:t>)</a:t>
            </a:r>
          </a:p>
          <a:p>
            <a:pPr eaLnBrk="1" hangingPunct="1">
              <a:buFontTx/>
              <a:buNone/>
            </a:pPr>
            <a:r>
              <a:rPr lang="it-IT" altLang="it-CH"/>
              <a:t>  </a:t>
            </a:r>
          </a:p>
          <a:p>
            <a:pPr eaLnBrk="1" hangingPunct="1"/>
            <a:r>
              <a:rPr lang="it-IT" altLang="it-CH" sz="2400"/>
              <a:t>Chi non ha il denaro deve vendere la propria forza lavoro.</a:t>
            </a:r>
          </a:p>
          <a:p>
            <a:pPr eaLnBrk="1" hangingPunct="1"/>
            <a:r>
              <a:rPr lang="it-IT" altLang="it-CH" sz="2400"/>
              <a:t>Chi ha il denaro può comperare la forza lavoro e appropriarsi del plusvalore che questa crea.</a:t>
            </a:r>
          </a:p>
        </p:txBody>
      </p:sp>
      <p:pic>
        <p:nvPicPr>
          <p:cNvPr id="171012" name="Picture 8" descr="C:\Users\Enrico\Desktop\mm jpeg.jpg">
            <a:extLst>
              <a:ext uri="{FF2B5EF4-FFF2-40B4-BE49-F238E27FC236}">
                <a16:creationId xmlns:a16="http://schemas.microsoft.com/office/drawing/2014/main" id="{8B18095A-6D1A-C74E-B486-0F778265F03F}"/>
              </a:ext>
            </a:extLst>
          </p:cNvPr>
          <p:cNvPicPr>
            <a:picLocks noChangeAspect="1" noChangeArrowheads="1"/>
          </p:cNvPicPr>
          <p:nvPr/>
        </p:nvPicPr>
        <p:blipFill>
          <a:blip r:embed="rId3"/>
          <a:srcRect/>
          <a:stretch>
            <a:fillRect/>
          </a:stretch>
        </p:blipFill>
        <p:spPr bwMode="auto">
          <a:xfrm>
            <a:off x="7559675" y="4868863"/>
            <a:ext cx="747713" cy="1262062"/>
          </a:xfrm>
          <a:prstGeom prst="rect">
            <a:avLst/>
          </a:prstGeom>
          <a:ln>
            <a:noFill/>
          </a:ln>
          <a:effectLst>
            <a:outerShdw blurRad="292100" dist="139700" dir="2700000" algn="tl" rotWithShape="0">
              <a:srgbClr val="333333">
                <a:alpha val="65000"/>
              </a:srgbClr>
            </a:outerShdw>
          </a:effectLst>
        </p:spPr>
      </p:pic>
      <p:pic>
        <p:nvPicPr>
          <p:cNvPr id="5" name="Picture 5" descr="C:\Users\Enrico\Enrico\Documenti\AA Enrico nuovo\Politica\Presentazione marxismo\Piramide sociale.jpg">
            <a:extLst>
              <a:ext uri="{FF2B5EF4-FFF2-40B4-BE49-F238E27FC236}">
                <a16:creationId xmlns:a16="http://schemas.microsoft.com/office/drawing/2014/main" id="{5433B73C-E98F-F5F2-C8AE-F32B1051FE3F}"/>
              </a:ext>
            </a:extLst>
          </p:cNvPr>
          <p:cNvPicPr>
            <a:picLocks noChangeAspect="1" noChangeArrowheads="1"/>
          </p:cNvPicPr>
          <p:nvPr/>
        </p:nvPicPr>
        <p:blipFill>
          <a:blip r:embed="rId4"/>
          <a:srcRect b="18674"/>
          <a:stretch>
            <a:fillRect/>
          </a:stretch>
        </p:blipFill>
        <p:spPr bwMode="auto">
          <a:xfrm>
            <a:off x="7019925" y="692150"/>
            <a:ext cx="1546225" cy="1970088"/>
          </a:xfrm>
          <a:prstGeom prst="rect">
            <a:avLst/>
          </a:prstGeom>
          <a:ln w="28575">
            <a:solidFill>
              <a:schemeClr val="accent3"/>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9465CFE5-B19A-0F6E-9E6C-D5603A1A3FD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7810" name="Slide Number Placeholder 3">
            <a:extLst>
              <a:ext uri="{FF2B5EF4-FFF2-40B4-BE49-F238E27FC236}">
                <a16:creationId xmlns:a16="http://schemas.microsoft.com/office/drawing/2014/main" id="{88309827-59E2-1846-A2A0-D6498BAC160F}"/>
              </a:ext>
            </a:extLst>
          </p:cNvPr>
          <p:cNvSpPr>
            <a:spLocks noGrp="1"/>
          </p:cNvSpPr>
          <p:nvPr>
            <p:ph type="sldNum" sz="quarter" idx="12"/>
          </p:nvPr>
        </p:nvSpPr>
        <p:spPr>
          <a:xfrm>
            <a:off x="7812088" y="6122988"/>
            <a:ext cx="6207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D3C0EF5-0B61-4B0E-8F97-CD49EA84D86C}" type="slidenum">
              <a:rPr lang="it-IT" altLang="en-US" sz="1400" smtClean="0">
                <a:solidFill>
                  <a:srgbClr val="FFFFFF"/>
                </a:solidFill>
              </a:rPr>
              <a:pPr>
                <a:spcBef>
                  <a:spcPct val="0"/>
                </a:spcBef>
                <a:buFontTx/>
                <a:buNone/>
              </a:pPr>
              <a:t>60</a:t>
            </a:fld>
            <a:endParaRPr lang="it-IT" altLang="en-US" sz="1400">
              <a:solidFill>
                <a:srgbClr val="FFFFFF"/>
              </a:solidFill>
            </a:endParaRPr>
          </a:p>
        </p:txBody>
      </p:sp>
      <p:pic>
        <p:nvPicPr>
          <p:cNvPr id="247811" name="Picture 2" descr="fabbrica giocattoli cina">
            <a:extLst>
              <a:ext uri="{FF2B5EF4-FFF2-40B4-BE49-F238E27FC236}">
                <a16:creationId xmlns:a16="http://schemas.microsoft.com/office/drawing/2014/main" id="{3F775831-8A07-5578-CF4B-C6F3F9B9B1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692150"/>
            <a:ext cx="7705725" cy="52847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7812" name="Text Box 3">
            <a:extLst>
              <a:ext uri="{FF2B5EF4-FFF2-40B4-BE49-F238E27FC236}">
                <a16:creationId xmlns:a16="http://schemas.microsoft.com/office/drawing/2014/main" id="{647E2129-AD6B-7E94-86AA-4B61002F3C0A}"/>
              </a:ext>
            </a:extLst>
          </p:cNvPr>
          <p:cNvSpPr txBox="1">
            <a:spLocks noChangeArrowheads="1"/>
          </p:cNvSpPr>
          <p:nvPr/>
        </p:nvSpPr>
        <p:spPr bwMode="auto">
          <a:xfrm>
            <a:off x="1116013" y="6116638"/>
            <a:ext cx="6553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Catena di montaggio in una fabbrica di giocattoli in Cina</a:t>
            </a:r>
            <a:endParaRPr lang="it-IT" altLang="it-CH" sz="1800" b="1">
              <a:solidFill>
                <a:srgbClr val="FFFFFF"/>
              </a:solidFill>
            </a:endParaRPr>
          </a:p>
        </p:txBody>
      </p:sp>
      <p:sp>
        <p:nvSpPr>
          <p:cNvPr id="5" name="Rettangolo 4">
            <a:extLst>
              <a:ext uri="{FF2B5EF4-FFF2-40B4-BE49-F238E27FC236}">
                <a16:creationId xmlns:a16="http://schemas.microsoft.com/office/drawing/2014/main" id="{56ACC870-3E28-702A-B769-EB87B29F90E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9858" name="Slide Number Placeholder 3">
            <a:extLst>
              <a:ext uri="{FF2B5EF4-FFF2-40B4-BE49-F238E27FC236}">
                <a16:creationId xmlns:a16="http://schemas.microsoft.com/office/drawing/2014/main" id="{C14648CA-FD4A-0CD4-3751-6177BD3B8C7F}"/>
              </a:ext>
            </a:extLst>
          </p:cNvPr>
          <p:cNvSpPr>
            <a:spLocks noGrp="1"/>
          </p:cNvSpPr>
          <p:nvPr>
            <p:ph type="sldNum" sz="quarter" idx="12"/>
          </p:nvPr>
        </p:nvSpPr>
        <p:spPr>
          <a:xfrm>
            <a:off x="7669213" y="5613400"/>
            <a:ext cx="58578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B2979BF-8E32-47DD-8A21-347CA59A1ABD}" type="slidenum">
              <a:rPr lang="it-IT" altLang="en-US" sz="1400" smtClean="0">
                <a:solidFill>
                  <a:srgbClr val="FFFFFF"/>
                </a:solidFill>
              </a:rPr>
              <a:pPr>
                <a:spcBef>
                  <a:spcPct val="0"/>
                </a:spcBef>
                <a:buFontTx/>
                <a:buNone/>
              </a:pPr>
              <a:t>61</a:t>
            </a:fld>
            <a:endParaRPr lang="it-IT" altLang="en-US" sz="1400">
              <a:solidFill>
                <a:srgbClr val="FFFFFF"/>
              </a:solidFill>
            </a:endParaRPr>
          </a:p>
        </p:txBody>
      </p:sp>
      <p:sp>
        <p:nvSpPr>
          <p:cNvPr id="249859" name="Text Box 2">
            <a:extLst>
              <a:ext uri="{FF2B5EF4-FFF2-40B4-BE49-F238E27FC236}">
                <a16:creationId xmlns:a16="http://schemas.microsoft.com/office/drawing/2014/main" id="{0B2396D6-FE9C-91AB-87EA-ADFD1C27B804}"/>
              </a:ext>
            </a:extLst>
          </p:cNvPr>
          <p:cNvSpPr txBox="1">
            <a:spLocks noChangeArrowheads="1"/>
          </p:cNvSpPr>
          <p:nvPr/>
        </p:nvSpPr>
        <p:spPr bwMode="auto">
          <a:xfrm>
            <a:off x="1331913" y="5608638"/>
            <a:ext cx="6337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INDUSTRIA DELL’ABBIGLIAMENTO</a:t>
            </a:r>
            <a:r>
              <a:rPr lang="fr-CH" altLang="it-CH" sz="1800">
                <a:solidFill>
                  <a:srgbClr val="FFFFFF"/>
                </a:solidFill>
              </a:rPr>
              <a:t> : HONG KONG 1970</a:t>
            </a:r>
            <a:endParaRPr lang="it-IT" altLang="it-CH" sz="1800">
              <a:solidFill>
                <a:srgbClr val="FFFFFF"/>
              </a:solidFill>
            </a:endParaRPr>
          </a:p>
        </p:txBody>
      </p:sp>
      <p:pic>
        <p:nvPicPr>
          <p:cNvPr id="225284" name="Picture 3">
            <a:extLst>
              <a:ext uri="{FF2B5EF4-FFF2-40B4-BE49-F238E27FC236}">
                <a16:creationId xmlns:a16="http://schemas.microsoft.com/office/drawing/2014/main" id="{64E9A401-B563-E93E-A322-CF8E55BD91E0}"/>
              </a:ext>
            </a:extLst>
          </p:cNvPr>
          <p:cNvPicPr>
            <a:picLocks noChangeAspect="1" noChangeArrowheads="1"/>
          </p:cNvPicPr>
          <p:nvPr/>
        </p:nvPicPr>
        <p:blipFill>
          <a:blip r:embed="rId4">
            <a:lum bright="24000" contrast="20000"/>
          </a:blip>
          <a:srcRect/>
          <a:stretch>
            <a:fillRect/>
          </a:stretch>
        </p:blipFill>
        <p:spPr bwMode="auto">
          <a:xfrm>
            <a:off x="885825" y="765175"/>
            <a:ext cx="7523163" cy="47069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C33303EF-B8E3-27FA-5A9E-318BC34D99D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6306" name="Picture 2" descr="C:\Users\Enrico\Desktop\Vietnam jpeg.jpg">
            <a:extLst>
              <a:ext uri="{FF2B5EF4-FFF2-40B4-BE49-F238E27FC236}">
                <a16:creationId xmlns:a16="http://schemas.microsoft.com/office/drawing/2014/main" id="{9619CCFA-F175-B1F8-FE96-BBDEA33951A4}"/>
              </a:ext>
            </a:extLst>
          </p:cNvPr>
          <p:cNvPicPr>
            <a:picLocks noChangeAspect="1" noChangeArrowheads="1"/>
          </p:cNvPicPr>
          <p:nvPr/>
        </p:nvPicPr>
        <p:blipFill>
          <a:blip r:embed="rId4"/>
          <a:srcRect/>
          <a:stretch>
            <a:fillRect/>
          </a:stretch>
        </p:blipFill>
        <p:spPr bwMode="auto">
          <a:xfrm>
            <a:off x="554038" y="3716338"/>
            <a:ext cx="3770312" cy="25050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07" name="Picture 3" descr="C:\Users\Enrico\Desktop\Indonesia jpeg.jpg">
            <a:extLst>
              <a:ext uri="{FF2B5EF4-FFF2-40B4-BE49-F238E27FC236}">
                <a16:creationId xmlns:a16="http://schemas.microsoft.com/office/drawing/2014/main" id="{A2A0FEC9-695A-49F9-74CF-E4FEFB466898}"/>
              </a:ext>
            </a:extLst>
          </p:cNvPr>
          <p:cNvPicPr>
            <a:picLocks noChangeAspect="1" noChangeArrowheads="1"/>
          </p:cNvPicPr>
          <p:nvPr/>
        </p:nvPicPr>
        <p:blipFill>
          <a:blip r:embed="rId5"/>
          <a:srcRect/>
          <a:stretch>
            <a:fillRect/>
          </a:stretch>
        </p:blipFill>
        <p:spPr bwMode="auto">
          <a:xfrm>
            <a:off x="554038" y="449263"/>
            <a:ext cx="4105275" cy="2752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08" name="Picture 4" descr="C:\Users\Enrico\Desktop\Filippines jpeg.jpg">
            <a:extLst>
              <a:ext uri="{FF2B5EF4-FFF2-40B4-BE49-F238E27FC236}">
                <a16:creationId xmlns:a16="http://schemas.microsoft.com/office/drawing/2014/main" id="{E7978345-CA34-0751-F7CC-3B226A192827}"/>
              </a:ext>
            </a:extLst>
          </p:cNvPr>
          <p:cNvPicPr>
            <a:picLocks noChangeAspect="1" noChangeArrowheads="1"/>
          </p:cNvPicPr>
          <p:nvPr/>
        </p:nvPicPr>
        <p:blipFill>
          <a:blip r:embed="rId6"/>
          <a:srcRect/>
          <a:stretch>
            <a:fillRect/>
          </a:stretch>
        </p:blipFill>
        <p:spPr bwMode="auto">
          <a:xfrm>
            <a:off x="4903788" y="449263"/>
            <a:ext cx="3760787" cy="2752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09" name="Picture 5" descr="C:\Users\Enrico\Desktop\Srylanka jpeg.jpg">
            <a:extLst>
              <a:ext uri="{FF2B5EF4-FFF2-40B4-BE49-F238E27FC236}">
                <a16:creationId xmlns:a16="http://schemas.microsoft.com/office/drawing/2014/main" id="{B7BE0086-9EEF-E860-8A00-3465B1814AB3}"/>
              </a:ext>
            </a:extLst>
          </p:cNvPr>
          <p:cNvPicPr>
            <a:picLocks noChangeAspect="1" noChangeArrowheads="1"/>
          </p:cNvPicPr>
          <p:nvPr/>
        </p:nvPicPr>
        <p:blipFill>
          <a:blip r:embed="rId7"/>
          <a:srcRect/>
          <a:stretch>
            <a:fillRect/>
          </a:stretch>
        </p:blipFill>
        <p:spPr bwMode="auto">
          <a:xfrm>
            <a:off x="4564063" y="3716338"/>
            <a:ext cx="4100512" cy="25130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51910" name="CasellaDiTesto 3">
            <a:extLst>
              <a:ext uri="{FF2B5EF4-FFF2-40B4-BE49-F238E27FC236}">
                <a16:creationId xmlns:a16="http://schemas.microsoft.com/office/drawing/2014/main" id="{D3B87B91-E47E-08EA-3B3B-53ECB2D5282B}"/>
              </a:ext>
            </a:extLst>
          </p:cNvPr>
          <p:cNvSpPr txBox="1">
            <a:spLocks noChangeArrowheads="1"/>
          </p:cNvSpPr>
          <p:nvPr/>
        </p:nvSpPr>
        <p:spPr bwMode="auto">
          <a:xfrm>
            <a:off x="1258888" y="3282950"/>
            <a:ext cx="1828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t>INDONESIA</a:t>
            </a:r>
          </a:p>
        </p:txBody>
      </p:sp>
      <p:sp>
        <p:nvSpPr>
          <p:cNvPr id="251911" name="CasellaDiTesto 4">
            <a:extLst>
              <a:ext uri="{FF2B5EF4-FFF2-40B4-BE49-F238E27FC236}">
                <a16:creationId xmlns:a16="http://schemas.microsoft.com/office/drawing/2014/main" id="{A4D54DE2-266F-F889-0A8B-2348B725BF71}"/>
              </a:ext>
            </a:extLst>
          </p:cNvPr>
          <p:cNvSpPr txBox="1">
            <a:spLocks noChangeArrowheads="1"/>
          </p:cNvSpPr>
          <p:nvPr/>
        </p:nvSpPr>
        <p:spPr bwMode="auto">
          <a:xfrm>
            <a:off x="6372225" y="3282950"/>
            <a:ext cx="1538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t>FILIPPINE</a:t>
            </a:r>
          </a:p>
        </p:txBody>
      </p:sp>
      <p:sp>
        <p:nvSpPr>
          <p:cNvPr id="251912" name="CasellaDiTesto 5">
            <a:extLst>
              <a:ext uri="{FF2B5EF4-FFF2-40B4-BE49-F238E27FC236}">
                <a16:creationId xmlns:a16="http://schemas.microsoft.com/office/drawing/2014/main" id="{2CEF5B06-30BA-AC4F-E1AF-CA0B09274E0D}"/>
              </a:ext>
            </a:extLst>
          </p:cNvPr>
          <p:cNvSpPr txBox="1">
            <a:spLocks noChangeArrowheads="1"/>
          </p:cNvSpPr>
          <p:nvPr/>
        </p:nvSpPr>
        <p:spPr bwMode="auto">
          <a:xfrm>
            <a:off x="1692275" y="6221413"/>
            <a:ext cx="1223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t>VIETNAM</a:t>
            </a:r>
          </a:p>
        </p:txBody>
      </p:sp>
      <p:sp>
        <p:nvSpPr>
          <p:cNvPr id="251913" name="CasellaDiTesto 6">
            <a:extLst>
              <a:ext uri="{FF2B5EF4-FFF2-40B4-BE49-F238E27FC236}">
                <a16:creationId xmlns:a16="http://schemas.microsoft.com/office/drawing/2014/main" id="{EC5EC68E-110C-6832-9749-CB7454705915}"/>
              </a:ext>
            </a:extLst>
          </p:cNvPr>
          <p:cNvSpPr txBox="1">
            <a:spLocks noChangeArrowheads="1"/>
          </p:cNvSpPr>
          <p:nvPr/>
        </p:nvSpPr>
        <p:spPr bwMode="auto">
          <a:xfrm>
            <a:off x="5932488" y="6232525"/>
            <a:ext cx="1620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t>SRI LANKA</a:t>
            </a:r>
          </a:p>
        </p:txBody>
      </p:sp>
      <p:sp>
        <p:nvSpPr>
          <p:cNvPr id="251914" name="CasellaDiTesto 1">
            <a:extLst>
              <a:ext uri="{FF2B5EF4-FFF2-40B4-BE49-F238E27FC236}">
                <a16:creationId xmlns:a16="http://schemas.microsoft.com/office/drawing/2014/main" id="{178C7059-67B9-079A-84E1-0432B9268885}"/>
              </a:ext>
            </a:extLst>
          </p:cNvPr>
          <p:cNvSpPr txBox="1">
            <a:spLocks noChangeArrowheads="1"/>
          </p:cNvSpPr>
          <p:nvPr/>
        </p:nvSpPr>
        <p:spPr bwMode="auto">
          <a:xfrm>
            <a:off x="3290888" y="3282950"/>
            <a:ext cx="2736850"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800" b="1">
                <a:solidFill>
                  <a:srgbClr val="000000"/>
                </a:solidFill>
              </a:rPr>
              <a:t>LA GLOBALIZZAZIONE</a:t>
            </a:r>
          </a:p>
        </p:txBody>
      </p:sp>
      <p:sp>
        <p:nvSpPr>
          <p:cNvPr id="251915" name="Segnaposto numero diapositiva 1">
            <a:extLst>
              <a:ext uri="{FF2B5EF4-FFF2-40B4-BE49-F238E27FC236}">
                <a16:creationId xmlns:a16="http://schemas.microsoft.com/office/drawing/2014/main" id="{8FEBE23B-1CB6-A3A8-845A-0976E3CE7C43}"/>
              </a:ext>
            </a:extLst>
          </p:cNvPr>
          <p:cNvSpPr>
            <a:spLocks noGrp="1"/>
          </p:cNvSpPr>
          <p:nvPr>
            <p:ph type="sldNum" sz="quarter" idx="12"/>
          </p:nvPr>
        </p:nvSpPr>
        <p:spPr>
          <a:xfrm>
            <a:off x="7996238" y="3308350"/>
            <a:ext cx="635000" cy="284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6AF2729-5E46-4A81-B7E9-56C987D0F2AC}" type="slidenum">
              <a:rPr lang="it-IT" altLang="en-US" sz="1400" smtClean="0"/>
              <a:pPr>
                <a:spcBef>
                  <a:spcPct val="0"/>
                </a:spcBef>
                <a:buFontTx/>
                <a:buNone/>
              </a:pPr>
              <a:t>62</a:t>
            </a:fld>
            <a:endParaRPr lang="it-IT" altLang="en-US" sz="1400"/>
          </a:p>
        </p:txBody>
      </p:sp>
      <p:sp>
        <p:nvSpPr>
          <p:cNvPr id="12" name="Rettangolo 11">
            <a:extLst>
              <a:ext uri="{FF2B5EF4-FFF2-40B4-BE49-F238E27FC236}">
                <a16:creationId xmlns:a16="http://schemas.microsoft.com/office/drawing/2014/main" id="{312256B5-4F88-FEE6-1185-13A4F81DFF3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3954" name="Segnaposto numero diapositiva 1">
            <a:extLst>
              <a:ext uri="{FF2B5EF4-FFF2-40B4-BE49-F238E27FC236}">
                <a16:creationId xmlns:a16="http://schemas.microsoft.com/office/drawing/2014/main" id="{6A06DFC4-25C2-EF5B-5F3D-92D3F18A81F5}"/>
              </a:ext>
            </a:extLst>
          </p:cNvPr>
          <p:cNvSpPr>
            <a:spLocks noGrp="1"/>
          </p:cNvSpPr>
          <p:nvPr>
            <p:ph type="sldNum" sz="quarter" idx="12"/>
          </p:nvPr>
        </p:nvSpPr>
        <p:spPr>
          <a:xfrm>
            <a:off x="7937500" y="5803900"/>
            <a:ext cx="635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F721EE8-A52B-4A60-8F99-37782D7D4F5A}" type="slidenum">
              <a:rPr lang="it-IT" altLang="en-US" sz="1400" smtClean="0"/>
              <a:pPr>
                <a:spcBef>
                  <a:spcPct val="0"/>
                </a:spcBef>
                <a:buFontTx/>
                <a:buNone/>
              </a:pPr>
              <a:t>63</a:t>
            </a:fld>
            <a:endParaRPr lang="it-IT" altLang="en-US" sz="1400"/>
          </a:p>
        </p:txBody>
      </p:sp>
      <p:pic>
        <p:nvPicPr>
          <p:cNvPr id="227331" name="Picture 3" descr="C:\Users\Enrico\Desktop\Haiti jpeg.jpg">
            <a:extLst>
              <a:ext uri="{FF2B5EF4-FFF2-40B4-BE49-F238E27FC236}">
                <a16:creationId xmlns:a16="http://schemas.microsoft.com/office/drawing/2014/main" id="{70F2923A-11DD-A84A-A217-F3E00ECE0037}"/>
              </a:ext>
            </a:extLst>
          </p:cNvPr>
          <p:cNvPicPr>
            <a:picLocks noChangeAspect="1" noChangeArrowheads="1"/>
          </p:cNvPicPr>
          <p:nvPr/>
        </p:nvPicPr>
        <p:blipFill>
          <a:blip r:embed="rId4"/>
          <a:srcRect/>
          <a:stretch>
            <a:fillRect/>
          </a:stretch>
        </p:blipFill>
        <p:spPr bwMode="auto">
          <a:xfrm>
            <a:off x="1165225" y="2852738"/>
            <a:ext cx="6767513" cy="3427412"/>
          </a:xfrm>
          <a:prstGeom prst="rect">
            <a:avLst/>
          </a:prstGeom>
          <a:ln w="28575">
            <a:solidFill>
              <a:schemeClr val="tx1"/>
            </a:solidFill>
          </a:ln>
          <a:effectLst>
            <a:outerShdw blurRad="292100" dist="139700" dir="2700000" algn="tl" rotWithShape="0">
              <a:srgbClr val="333333">
                <a:alpha val="65000"/>
              </a:srgbClr>
            </a:outerShdw>
          </a:effectLst>
        </p:spPr>
      </p:pic>
      <p:sp>
        <p:nvSpPr>
          <p:cNvPr id="253956" name="CasellaDiTesto 2">
            <a:extLst>
              <a:ext uri="{FF2B5EF4-FFF2-40B4-BE49-F238E27FC236}">
                <a16:creationId xmlns:a16="http://schemas.microsoft.com/office/drawing/2014/main" id="{FE03B569-D9FD-3265-3598-1DBB542C8C99}"/>
              </a:ext>
            </a:extLst>
          </p:cNvPr>
          <p:cNvSpPr txBox="1">
            <a:spLocks noChangeArrowheads="1"/>
          </p:cNvSpPr>
          <p:nvPr/>
        </p:nvSpPr>
        <p:spPr bwMode="auto">
          <a:xfrm>
            <a:off x="5629275" y="877888"/>
            <a:ext cx="230346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Haiti è il paese più povero del mondo: </a:t>
            </a:r>
          </a:p>
          <a:p>
            <a:pPr eaLnBrk="1" hangingPunct="1">
              <a:spcBef>
                <a:spcPct val="0"/>
              </a:spcBef>
              <a:buFontTx/>
              <a:buNone/>
            </a:pPr>
            <a:r>
              <a:rPr lang="it-CH" altLang="it-CH" sz="1800"/>
              <a:t>qui la mano d’opera è disponibile a prezzi bassissimi.</a:t>
            </a:r>
          </a:p>
        </p:txBody>
      </p:sp>
      <p:pic>
        <p:nvPicPr>
          <p:cNvPr id="227333" name="Picture 4" descr="C:\Users\Enrico\Desktop\H.jpg">
            <a:extLst>
              <a:ext uri="{FF2B5EF4-FFF2-40B4-BE49-F238E27FC236}">
                <a16:creationId xmlns:a16="http://schemas.microsoft.com/office/drawing/2014/main" id="{43F104BC-A784-B58F-43BA-F8C408625E84}"/>
              </a:ext>
            </a:extLst>
          </p:cNvPr>
          <p:cNvPicPr>
            <a:picLocks noChangeAspect="1" noChangeArrowheads="1"/>
          </p:cNvPicPr>
          <p:nvPr/>
        </p:nvPicPr>
        <p:blipFill>
          <a:blip r:embed="rId5"/>
          <a:srcRect/>
          <a:stretch>
            <a:fillRect/>
          </a:stretch>
        </p:blipFill>
        <p:spPr bwMode="auto">
          <a:xfrm>
            <a:off x="1165225" y="415925"/>
            <a:ext cx="3887788" cy="21859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cxnSp>
        <p:nvCxnSpPr>
          <p:cNvPr id="7" name="Connettore 2 6">
            <a:extLst>
              <a:ext uri="{FF2B5EF4-FFF2-40B4-BE49-F238E27FC236}">
                <a16:creationId xmlns:a16="http://schemas.microsoft.com/office/drawing/2014/main" id="{E7B8038D-6BF1-947C-F919-A25F8622621B}"/>
              </a:ext>
            </a:extLst>
          </p:cNvPr>
          <p:cNvCxnSpPr/>
          <p:nvPr/>
        </p:nvCxnSpPr>
        <p:spPr>
          <a:xfrm flipV="1">
            <a:off x="3268663" y="1344613"/>
            <a:ext cx="71437" cy="28892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F395E1D2-0709-2453-4C80-98A72C1C5DEE}"/>
              </a:ext>
            </a:extLst>
          </p:cNvPr>
          <p:cNvSpPr txBox="1"/>
          <p:nvPr/>
        </p:nvSpPr>
        <p:spPr>
          <a:xfrm>
            <a:off x="3052763" y="1577975"/>
            <a:ext cx="431800" cy="214313"/>
          </a:xfrm>
          <a:prstGeom prst="rect">
            <a:avLst/>
          </a:prstGeom>
          <a:noFill/>
        </p:spPr>
        <p:txBody>
          <a:bodyPr>
            <a:spAutoFit/>
          </a:bodyPr>
          <a:lstStyle/>
          <a:p>
            <a:pPr eaLnBrk="1" hangingPunct="1">
              <a:defRPr/>
            </a:pPr>
            <a:r>
              <a:rPr lang="it-CH" sz="800" b="1" dirty="0">
                <a:solidFill>
                  <a:schemeClr val="accent4">
                    <a:lumMod val="10000"/>
                  </a:schemeClr>
                </a:solidFill>
                <a:latin typeface="Arial" charset="0"/>
                <a:cs typeface="Arial" charset="0"/>
              </a:rPr>
              <a:t>Haiti</a:t>
            </a:r>
          </a:p>
        </p:txBody>
      </p:sp>
      <p:sp>
        <p:nvSpPr>
          <p:cNvPr id="9" name="CasellaDiTesto 8">
            <a:extLst>
              <a:ext uri="{FF2B5EF4-FFF2-40B4-BE49-F238E27FC236}">
                <a16:creationId xmlns:a16="http://schemas.microsoft.com/office/drawing/2014/main" id="{FBCE35BC-17CF-334E-6A10-DBE6371720F7}"/>
              </a:ext>
            </a:extLst>
          </p:cNvPr>
          <p:cNvSpPr txBox="1"/>
          <p:nvPr/>
        </p:nvSpPr>
        <p:spPr>
          <a:xfrm>
            <a:off x="2316163" y="981075"/>
            <a:ext cx="504825" cy="215900"/>
          </a:xfrm>
          <a:prstGeom prst="rect">
            <a:avLst/>
          </a:prstGeom>
          <a:noFill/>
        </p:spPr>
        <p:txBody>
          <a:bodyPr>
            <a:spAutoFit/>
          </a:bodyPr>
          <a:lstStyle/>
          <a:p>
            <a:pPr eaLnBrk="1" hangingPunct="1">
              <a:defRPr/>
            </a:pPr>
            <a:r>
              <a:rPr lang="it-CH" sz="800" b="1" dirty="0">
                <a:solidFill>
                  <a:schemeClr val="accent4">
                    <a:lumMod val="10000"/>
                  </a:schemeClr>
                </a:solidFill>
                <a:latin typeface="Arial" charset="0"/>
                <a:cs typeface="Arial" charset="0"/>
              </a:rPr>
              <a:t>Cuba</a:t>
            </a:r>
          </a:p>
        </p:txBody>
      </p:sp>
      <p:sp>
        <p:nvSpPr>
          <p:cNvPr id="10" name="CasellaDiTesto 9">
            <a:extLst>
              <a:ext uri="{FF2B5EF4-FFF2-40B4-BE49-F238E27FC236}">
                <a16:creationId xmlns:a16="http://schemas.microsoft.com/office/drawing/2014/main" id="{AF5F50B5-6B4E-8A31-8243-68174930EAA7}"/>
              </a:ext>
            </a:extLst>
          </p:cNvPr>
          <p:cNvSpPr txBox="1"/>
          <p:nvPr/>
        </p:nvSpPr>
        <p:spPr>
          <a:xfrm>
            <a:off x="3340100" y="2355850"/>
            <a:ext cx="992188" cy="214313"/>
          </a:xfrm>
          <a:prstGeom prst="rect">
            <a:avLst/>
          </a:prstGeom>
          <a:noFill/>
        </p:spPr>
        <p:txBody>
          <a:bodyPr>
            <a:spAutoFit/>
          </a:bodyPr>
          <a:lstStyle/>
          <a:p>
            <a:pPr eaLnBrk="1" hangingPunct="1">
              <a:defRPr/>
            </a:pPr>
            <a:r>
              <a:rPr lang="it-CH" sz="800" b="1" dirty="0">
                <a:solidFill>
                  <a:schemeClr val="accent4">
                    <a:lumMod val="10000"/>
                  </a:schemeClr>
                </a:solidFill>
                <a:latin typeface="Arial" charset="0"/>
                <a:cs typeface="Arial" charset="0"/>
              </a:rPr>
              <a:t>South America</a:t>
            </a:r>
          </a:p>
        </p:txBody>
      </p:sp>
      <p:sp>
        <p:nvSpPr>
          <p:cNvPr id="11" name="Rettangolo 10">
            <a:extLst>
              <a:ext uri="{FF2B5EF4-FFF2-40B4-BE49-F238E27FC236}">
                <a16:creationId xmlns:a16="http://schemas.microsoft.com/office/drawing/2014/main" id="{605AC3DB-254A-BEA9-3EE4-3A1A495E068C}"/>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02" name="Picture 4">
            <a:extLst>
              <a:ext uri="{FF2B5EF4-FFF2-40B4-BE49-F238E27FC236}">
                <a16:creationId xmlns:a16="http://schemas.microsoft.com/office/drawing/2014/main" id="{D19E4241-8832-1975-980F-EE56A21B17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981075"/>
            <a:ext cx="7450137" cy="49498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003" name="CasellaDiTesto 3">
            <a:extLst>
              <a:ext uri="{FF2B5EF4-FFF2-40B4-BE49-F238E27FC236}">
                <a16:creationId xmlns:a16="http://schemas.microsoft.com/office/drawing/2014/main" id="{A310E821-940C-926C-0D64-3B6906BABCE2}"/>
              </a:ext>
            </a:extLst>
          </p:cNvPr>
          <p:cNvSpPr txBox="1">
            <a:spLocks noChangeArrowheads="1"/>
          </p:cNvSpPr>
          <p:nvPr/>
        </p:nvSpPr>
        <p:spPr bwMode="auto">
          <a:xfrm>
            <a:off x="539750" y="6062663"/>
            <a:ext cx="8240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t>Nelle fabbriche cinesi in Etiopia la mano d’opera deve lavorare molto ma è pagata pochissimo.</a:t>
            </a:r>
          </a:p>
        </p:txBody>
      </p:sp>
      <p:sp>
        <p:nvSpPr>
          <p:cNvPr id="256004" name="CasellaDiTesto 1">
            <a:extLst>
              <a:ext uri="{FF2B5EF4-FFF2-40B4-BE49-F238E27FC236}">
                <a16:creationId xmlns:a16="http://schemas.microsoft.com/office/drawing/2014/main" id="{197A7C1C-9913-50EA-2295-ABF5E862AA46}"/>
              </a:ext>
            </a:extLst>
          </p:cNvPr>
          <p:cNvSpPr txBox="1">
            <a:spLocks noChangeArrowheads="1"/>
          </p:cNvSpPr>
          <p:nvPr/>
        </p:nvSpPr>
        <p:spPr bwMode="auto">
          <a:xfrm>
            <a:off x="815975" y="558800"/>
            <a:ext cx="1584325" cy="2778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200" b="1">
                <a:solidFill>
                  <a:srgbClr val="000000"/>
                </a:solidFill>
              </a:rPr>
              <a:t>La globalizzazione</a:t>
            </a:r>
          </a:p>
        </p:txBody>
      </p:sp>
      <p:sp>
        <p:nvSpPr>
          <p:cNvPr id="256005" name="Segnaposto numero diapositiva 3">
            <a:extLst>
              <a:ext uri="{FF2B5EF4-FFF2-40B4-BE49-F238E27FC236}">
                <a16:creationId xmlns:a16="http://schemas.microsoft.com/office/drawing/2014/main" id="{6DE4FC26-061D-BD0E-5999-AA184A9D4904}"/>
              </a:ext>
            </a:extLst>
          </p:cNvPr>
          <p:cNvSpPr>
            <a:spLocks noGrp="1"/>
          </p:cNvSpPr>
          <p:nvPr>
            <p:ph type="sldNum" sz="quarter" idx="12"/>
          </p:nvPr>
        </p:nvSpPr>
        <p:spPr>
          <a:xfrm flipH="1">
            <a:off x="8277225" y="5567363"/>
            <a:ext cx="577850" cy="333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322CB3-E240-4660-8814-9BF34125B742}" type="slidenum">
              <a:rPr lang="it-IT" altLang="en-US" sz="1400" smtClean="0"/>
              <a:pPr>
                <a:spcBef>
                  <a:spcPct val="0"/>
                </a:spcBef>
                <a:buFontTx/>
                <a:buNone/>
              </a:pPr>
              <a:t>64</a:t>
            </a:fld>
            <a:endParaRPr lang="it-IT" altLang="en-US" sz="1400"/>
          </a:p>
        </p:txBody>
      </p:sp>
      <p:sp>
        <p:nvSpPr>
          <p:cNvPr id="6" name="Rettangolo 5">
            <a:extLst>
              <a:ext uri="{FF2B5EF4-FFF2-40B4-BE49-F238E27FC236}">
                <a16:creationId xmlns:a16="http://schemas.microsoft.com/office/drawing/2014/main" id="{4F5738BE-9F0F-89FD-7430-1CAC5E1A1CC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8050" name="Segnaposto numero diapositiva 3">
            <a:extLst>
              <a:ext uri="{FF2B5EF4-FFF2-40B4-BE49-F238E27FC236}">
                <a16:creationId xmlns:a16="http://schemas.microsoft.com/office/drawing/2014/main" id="{B5E49D4A-DAFA-ABC7-4253-9A15200FFB32}"/>
              </a:ext>
            </a:extLst>
          </p:cNvPr>
          <p:cNvSpPr>
            <a:spLocks noGrp="1"/>
          </p:cNvSpPr>
          <p:nvPr>
            <p:ph type="sldNum" sz="quarter" idx="12"/>
          </p:nvPr>
        </p:nvSpPr>
        <p:spPr>
          <a:xfrm flipH="1">
            <a:off x="8566150" y="6357938"/>
            <a:ext cx="577850" cy="333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2C5B8F5-6A02-497D-A0B4-B5BE442EF2B0}" type="slidenum">
              <a:rPr lang="it-IT" altLang="en-US" sz="1400" smtClean="0"/>
              <a:pPr>
                <a:spcBef>
                  <a:spcPct val="0"/>
                </a:spcBef>
                <a:buFontTx/>
                <a:buNone/>
              </a:pPr>
              <a:t>65</a:t>
            </a:fld>
            <a:endParaRPr lang="it-IT" altLang="en-US" sz="1400"/>
          </a:p>
        </p:txBody>
      </p:sp>
      <p:pic>
        <p:nvPicPr>
          <p:cNvPr id="229379" name="Picture 2" descr="C:\Users\Enrico\Desktop\Scarpa.jpg">
            <a:extLst>
              <a:ext uri="{FF2B5EF4-FFF2-40B4-BE49-F238E27FC236}">
                <a16:creationId xmlns:a16="http://schemas.microsoft.com/office/drawing/2014/main" id="{51932F10-F1E9-DF8F-523C-2C284045E9ED}"/>
              </a:ext>
            </a:extLst>
          </p:cNvPr>
          <p:cNvPicPr>
            <a:picLocks noChangeAspect="1" noChangeArrowheads="1"/>
          </p:cNvPicPr>
          <p:nvPr/>
        </p:nvPicPr>
        <p:blipFill>
          <a:blip r:embed="rId4"/>
          <a:srcRect/>
          <a:stretch>
            <a:fillRect/>
          </a:stretch>
        </p:blipFill>
        <p:spPr bwMode="auto">
          <a:xfrm>
            <a:off x="2582863" y="2079625"/>
            <a:ext cx="3959225" cy="26939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58052" name="CasellaDiTesto 4">
            <a:extLst>
              <a:ext uri="{FF2B5EF4-FFF2-40B4-BE49-F238E27FC236}">
                <a16:creationId xmlns:a16="http://schemas.microsoft.com/office/drawing/2014/main" id="{0FFC447A-BA88-A2DD-4305-410BBA2433B1}"/>
              </a:ext>
            </a:extLst>
          </p:cNvPr>
          <p:cNvSpPr txBox="1">
            <a:spLocks noChangeArrowheads="1"/>
          </p:cNvSpPr>
          <p:nvPr/>
        </p:nvSpPr>
        <p:spPr bwMode="auto">
          <a:xfrm>
            <a:off x="2582863" y="4527550"/>
            <a:ext cx="3959225" cy="2460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000" b="1">
                <a:solidFill>
                  <a:srgbClr val="000308"/>
                </a:solidFill>
              </a:rPr>
              <a:t>I lavoratori ricevono solo il  0.4 %  del ricavato  dalla vendita.</a:t>
            </a:r>
          </a:p>
        </p:txBody>
      </p:sp>
      <p:pic>
        <p:nvPicPr>
          <p:cNvPr id="229381" name="Picture 2" descr="C:\Users\Enrico\Desktop\Scarpe cina jpeg.jpg">
            <a:extLst>
              <a:ext uri="{FF2B5EF4-FFF2-40B4-BE49-F238E27FC236}">
                <a16:creationId xmlns:a16="http://schemas.microsoft.com/office/drawing/2014/main" id="{6D576787-C194-01A9-A26C-BE6B17ABD59D}"/>
              </a:ext>
            </a:extLst>
          </p:cNvPr>
          <p:cNvPicPr>
            <a:picLocks noChangeAspect="1" noChangeArrowheads="1"/>
          </p:cNvPicPr>
          <p:nvPr/>
        </p:nvPicPr>
        <p:blipFill>
          <a:blip r:embed="rId5"/>
          <a:srcRect/>
          <a:stretch>
            <a:fillRect/>
          </a:stretch>
        </p:blipFill>
        <p:spPr bwMode="auto">
          <a:xfrm>
            <a:off x="385763" y="333375"/>
            <a:ext cx="2403475" cy="16557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9382" name="Picture 3" descr="C:\Users\Enrico\Desktop\Scarpe messico jpeg.jpg">
            <a:extLst>
              <a:ext uri="{FF2B5EF4-FFF2-40B4-BE49-F238E27FC236}">
                <a16:creationId xmlns:a16="http://schemas.microsoft.com/office/drawing/2014/main" id="{A65C5529-D3BB-0680-C29C-A726EC3F52F0}"/>
              </a:ext>
            </a:extLst>
          </p:cNvPr>
          <p:cNvPicPr>
            <a:picLocks noChangeAspect="1" noChangeArrowheads="1"/>
          </p:cNvPicPr>
          <p:nvPr/>
        </p:nvPicPr>
        <p:blipFill>
          <a:blip r:embed="rId6"/>
          <a:srcRect/>
          <a:stretch>
            <a:fillRect/>
          </a:stretch>
        </p:blipFill>
        <p:spPr bwMode="auto">
          <a:xfrm>
            <a:off x="6253163" y="333375"/>
            <a:ext cx="2403475" cy="1625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9383" name="Picture 4" descr="C:\Users\Enrico\Desktop\Scarpa Java jpeg.jpg">
            <a:extLst>
              <a:ext uri="{FF2B5EF4-FFF2-40B4-BE49-F238E27FC236}">
                <a16:creationId xmlns:a16="http://schemas.microsoft.com/office/drawing/2014/main" id="{8E96253A-C04E-DA31-012E-6F2723F2BED7}"/>
              </a:ext>
            </a:extLst>
          </p:cNvPr>
          <p:cNvPicPr>
            <a:picLocks noChangeAspect="1" noChangeArrowheads="1"/>
          </p:cNvPicPr>
          <p:nvPr/>
        </p:nvPicPr>
        <p:blipFill>
          <a:blip r:embed="rId7"/>
          <a:srcRect/>
          <a:stretch>
            <a:fillRect/>
          </a:stretch>
        </p:blipFill>
        <p:spPr bwMode="auto">
          <a:xfrm>
            <a:off x="3382963" y="333375"/>
            <a:ext cx="2359025" cy="1625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9384" name="Picture 5" descr="C:\Users\Enrico\Desktop\Scarpa albania.jpg">
            <a:extLst>
              <a:ext uri="{FF2B5EF4-FFF2-40B4-BE49-F238E27FC236}">
                <a16:creationId xmlns:a16="http://schemas.microsoft.com/office/drawing/2014/main" id="{718AB328-0D07-C8EA-A630-42F07B30FBF9}"/>
              </a:ext>
            </a:extLst>
          </p:cNvPr>
          <p:cNvPicPr>
            <a:picLocks noChangeAspect="1" noChangeArrowheads="1"/>
          </p:cNvPicPr>
          <p:nvPr/>
        </p:nvPicPr>
        <p:blipFill>
          <a:blip r:embed="rId8"/>
          <a:srcRect/>
          <a:stretch>
            <a:fillRect/>
          </a:stretch>
        </p:blipFill>
        <p:spPr bwMode="auto">
          <a:xfrm>
            <a:off x="6875463" y="2079625"/>
            <a:ext cx="1781175" cy="26939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9385" name="Picture 6" descr="C:\Users\Enrico\Desktop\Scarpe peru jpeg.jpg">
            <a:extLst>
              <a:ext uri="{FF2B5EF4-FFF2-40B4-BE49-F238E27FC236}">
                <a16:creationId xmlns:a16="http://schemas.microsoft.com/office/drawing/2014/main" id="{2887BB5B-2941-2E03-FD78-75E2E8A34AB4}"/>
              </a:ext>
            </a:extLst>
          </p:cNvPr>
          <p:cNvPicPr>
            <a:picLocks noChangeAspect="1" noChangeArrowheads="1"/>
          </p:cNvPicPr>
          <p:nvPr/>
        </p:nvPicPr>
        <p:blipFill>
          <a:blip r:embed="rId9"/>
          <a:srcRect r="5215" b="1550"/>
          <a:stretch>
            <a:fillRect/>
          </a:stretch>
        </p:blipFill>
        <p:spPr bwMode="auto">
          <a:xfrm>
            <a:off x="385763" y="4940300"/>
            <a:ext cx="2628900" cy="16970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9386" name="Picture 7" descr="C:\Users\Enrico\Desktop\Scarpe india jpeg.jpg">
            <a:extLst>
              <a:ext uri="{FF2B5EF4-FFF2-40B4-BE49-F238E27FC236}">
                <a16:creationId xmlns:a16="http://schemas.microsoft.com/office/drawing/2014/main" id="{DF076869-16DD-5A33-BED5-0AE155DFA0C2}"/>
              </a:ext>
            </a:extLst>
          </p:cNvPr>
          <p:cNvPicPr>
            <a:picLocks noChangeAspect="1" noChangeArrowheads="1"/>
          </p:cNvPicPr>
          <p:nvPr/>
        </p:nvPicPr>
        <p:blipFill>
          <a:blip r:embed="rId10"/>
          <a:srcRect/>
          <a:stretch>
            <a:fillRect/>
          </a:stretch>
        </p:blipFill>
        <p:spPr bwMode="auto">
          <a:xfrm>
            <a:off x="3313113" y="4940300"/>
            <a:ext cx="2257425" cy="16970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58059" name="CasellaDiTesto 1">
            <a:extLst>
              <a:ext uri="{FF2B5EF4-FFF2-40B4-BE49-F238E27FC236}">
                <a16:creationId xmlns:a16="http://schemas.microsoft.com/office/drawing/2014/main" id="{7A6D0881-8B5E-A835-015A-898CCB1F61F5}"/>
              </a:ext>
            </a:extLst>
          </p:cNvPr>
          <p:cNvSpPr txBox="1">
            <a:spLocks noChangeArrowheads="1"/>
          </p:cNvSpPr>
          <p:nvPr/>
        </p:nvSpPr>
        <p:spPr bwMode="auto">
          <a:xfrm>
            <a:off x="417513" y="2159000"/>
            <a:ext cx="20891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b="1">
                <a:solidFill>
                  <a:srgbClr val="FFFFFF"/>
                </a:solidFill>
              </a:rPr>
              <a:t>Versato </a:t>
            </a:r>
          </a:p>
          <a:p>
            <a:pPr eaLnBrk="1" hangingPunct="1">
              <a:spcBef>
                <a:spcPct val="0"/>
              </a:spcBef>
              <a:buFontTx/>
              <a:buNone/>
            </a:pPr>
            <a:r>
              <a:rPr lang="it-CH" altLang="it-CH" sz="1600" b="1">
                <a:solidFill>
                  <a:srgbClr val="FFFFFF"/>
                </a:solidFill>
              </a:rPr>
              <a:t>alla fabbrica</a:t>
            </a:r>
          </a:p>
          <a:p>
            <a:pPr eaLnBrk="1" hangingPunct="1">
              <a:spcBef>
                <a:spcPct val="0"/>
              </a:spcBef>
              <a:buFontTx/>
              <a:buNone/>
            </a:pPr>
            <a:r>
              <a:rPr lang="it-CH" altLang="it-CH" sz="1600" b="1">
                <a:solidFill>
                  <a:srgbClr val="FFFFFF"/>
                </a:solidFill>
              </a:rPr>
              <a:t>in Indonesia: </a:t>
            </a:r>
            <a:r>
              <a:rPr lang="it-CH" altLang="it-CH" sz="2000" b="1">
                <a:solidFill>
                  <a:srgbClr val="FFFFFF"/>
                </a:solidFill>
              </a:rPr>
              <a:t>12%</a:t>
            </a:r>
          </a:p>
        </p:txBody>
      </p:sp>
      <p:sp>
        <p:nvSpPr>
          <p:cNvPr id="258060" name="CasellaDiTesto 2">
            <a:extLst>
              <a:ext uri="{FF2B5EF4-FFF2-40B4-BE49-F238E27FC236}">
                <a16:creationId xmlns:a16="http://schemas.microsoft.com/office/drawing/2014/main" id="{254C4AD5-4900-84F8-06BA-904D646F328F}"/>
              </a:ext>
            </a:extLst>
          </p:cNvPr>
          <p:cNvSpPr txBox="1">
            <a:spLocks noChangeArrowheads="1"/>
          </p:cNvSpPr>
          <p:nvPr/>
        </p:nvSpPr>
        <p:spPr bwMode="auto">
          <a:xfrm>
            <a:off x="874713" y="3159125"/>
            <a:ext cx="14255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100" b="1" u="sng">
                <a:solidFill>
                  <a:srgbClr val="FFFFFF"/>
                </a:solidFill>
              </a:rPr>
              <a:t>Salari:       </a:t>
            </a:r>
            <a:r>
              <a:rPr lang="it-CH" altLang="it-CH" sz="1400" b="1" u="sng">
                <a:solidFill>
                  <a:srgbClr val="FFFFFF"/>
                </a:solidFill>
              </a:rPr>
              <a:t>0,4 %</a:t>
            </a:r>
          </a:p>
          <a:p>
            <a:pPr eaLnBrk="1" hangingPunct="1">
              <a:spcBef>
                <a:spcPct val="0"/>
              </a:spcBef>
              <a:buFontTx/>
              <a:buNone/>
            </a:pPr>
            <a:endParaRPr lang="it-CH" altLang="it-CH" sz="1100" b="1">
              <a:solidFill>
                <a:srgbClr val="FFFFFF"/>
              </a:solidFill>
            </a:endParaRPr>
          </a:p>
          <a:p>
            <a:pPr eaLnBrk="1" hangingPunct="1">
              <a:spcBef>
                <a:spcPct val="0"/>
              </a:spcBef>
              <a:buFontTx/>
              <a:buNone/>
            </a:pPr>
            <a:r>
              <a:rPr lang="it-CH" altLang="it-CH" sz="1100" b="1">
                <a:solidFill>
                  <a:srgbClr val="FFFFFF"/>
                </a:solidFill>
              </a:rPr>
              <a:t>Materiale:   </a:t>
            </a:r>
            <a:r>
              <a:rPr lang="it-CH" altLang="it-CH" sz="1200" b="1">
                <a:solidFill>
                  <a:srgbClr val="FFFFFF"/>
                </a:solidFill>
              </a:rPr>
              <a:t>8 %</a:t>
            </a:r>
          </a:p>
          <a:p>
            <a:pPr eaLnBrk="1" hangingPunct="1">
              <a:spcBef>
                <a:spcPct val="0"/>
              </a:spcBef>
              <a:buFontTx/>
              <a:buNone/>
            </a:pPr>
            <a:endParaRPr lang="it-CH" altLang="it-CH" sz="1100" b="1">
              <a:solidFill>
                <a:srgbClr val="FFFFFF"/>
              </a:solidFill>
            </a:endParaRPr>
          </a:p>
          <a:p>
            <a:pPr eaLnBrk="1" hangingPunct="1">
              <a:spcBef>
                <a:spcPct val="0"/>
              </a:spcBef>
              <a:buFontTx/>
              <a:buNone/>
            </a:pPr>
            <a:r>
              <a:rPr lang="it-CH" altLang="it-CH" sz="1100" b="1">
                <a:solidFill>
                  <a:srgbClr val="FFFFFF"/>
                </a:solidFill>
              </a:rPr>
              <a:t>Altri costi:  </a:t>
            </a:r>
            <a:r>
              <a:rPr lang="it-CH" altLang="it-CH" sz="1200" b="1">
                <a:solidFill>
                  <a:srgbClr val="FFFFFF"/>
                </a:solidFill>
              </a:rPr>
              <a:t>1,6 %</a:t>
            </a:r>
          </a:p>
          <a:p>
            <a:pPr eaLnBrk="1" hangingPunct="1">
              <a:spcBef>
                <a:spcPct val="0"/>
              </a:spcBef>
              <a:buFontTx/>
              <a:buNone/>
            </a:pPr>
            <a:endParaRPr lang="it-CH" altLang="it-CH" sz="1100" b="1">
              <a:solidFill>
                <a:srgbClr val="FFFFFF"/>
              </a:solidFill>
            </a:endParaRPr>
          </a:p>
          <a:p>
            <a:pPr eaLnBrk="1" hangingPunct="1">
              <a:spcBef>
                <a:spcPct val="0"/>
              </a:spcBef>
              <a:buFontTx/>
              <a:buNone/>
            </a:pPr>
            <a:r>
              <a:rPr lang="it-CH" altLang="it-CH" sz="1100" b="1">
                <a:solidFill>
                  <a:srgbClr val="FFFFFF"/>
                </a:solidFill>
              </a:rPr>
              <a:t>Profitto:      </a:t>
            </a:r>
            <a:r>
              <a:rPr lang="it-CH" altLang="it-CH" sz="1200" b="1">
                <a:solidFill>
                  <a:srgbClr val="FFFFFF"/>
                </a:solidFill>
              </a:rPr>
              <a:t>2 %</a:t>
            </a:r>
          </a:p>
        </p:txBody>
      </p:sp>
      <p:pic>
        <p:nvPicPr>
          <p:cNvPr id="229389" name="Picture 9" descr="C:\Users\Enrico\Desktop\Scarpe bosnia jpeg.jpg">
            <a:extLst>
              <a:ext uri="{FF2B5EF4-FFF2-40B4-BE49-F238E27FC236}">
                <a16:creationId xmlns:a16="http://schemas.microsoft.com/office/drawing/2014/main" id="{3150A2D2-AF88-FDE2-91D5-3598A7E01A7D}"/>
              </a:ext>
            </a:extLst>
          </p:cNvPr>
          <p:cNvPicPr>
            <a:picLocks noChangeAspect="1" noChangeArrowheads="1"/>
          </p:cNvPicPr>
          <p:nvPr/>
        </p:nvPicPr>
        <p:blipFill>
          <a:blip r:embed="rId11"/>
          <a:srcRect/>
          <a:stretch>
            <a:fillRect/>
          </a:stretch>
        </p:blipFill>
        <p:spPr bwMode="auto">
          <a:xfrm>
            <a:off x="5830888" y="4948238"/>
            <a:ext cx="2825750" cy="1689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58062" name="CasellaDiTesto 10">
            <a:extLst>
              <a:ext uri="{FF2B5EF4-FFF2-40B4-BE49-F238E27FC236}">
                <a16:creationId xmlns:a16="http://schemas.microsoft.com/office/drawing/2014/main" id="{72080951-9872-9678-8B7E-62F3CF7A8E7C}"/>
              </a:ext>
            </a:extLst>
          </p:cNvPr>
          <p:cNvSpPr txBox="1">
            <a:spLocks noChangeArrowheads="1"/>
          </p:cNvSpPr>
          <p:nvPr/>
        </p:nvSpPr>
        <p:spPr bwMode="auto">
          <a:xfrm>
            <a:off x="2281238" y="1771650"/>
            <a:ext cx="4508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Cina</a:t>
            </a:r>
          </a:p>
        </p:txBody>
      </p:sp>
      <p:sp>
        <p:nvSpPr>
          <p:cNvPr id="258063" name="CasellaDiTesto 11">
            <a:extLst>
              <a:ext uri="{FF2B5EF4-FFF2-40B4-BE49-F238E27FC236}">
                <a16:creationId xmlns:a16="http://schemas.microsoft.com/office/drawing/2014/main" id="{5BA40E57-372E-18EC-88A9-8098C08E7454}"/>
              </a:ext>
            </a:extLst>
          </p:cNvPr>
          <p:cNvSpPr txBox="1">
            <a:spLocks noChangeArrowheads="1"/>
          </p:cNvSpPr>
          <p:nvPr/>
        </p:nvSpPr>
        <p:spPr bwMode="auto">
          <a:xfrm>
            <a:off x="5307013" y="1743075"/>
            <a:ext cx="434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Java</a:t>
            </a:r>
          </a:p>
        </p:txBody>
      </p:sp>
      <p:sp>
        <p:nvSpPr>
          <p:cNvPr id="258064" name="CasellaDiTesto 12">
            <a:extLst>
              <a:ext uri="{FF2B5EF4-FFF2-40B4-BE49-F238E27FC236}">
                <a16:creationId xmlns:a16="http://schemas.microsoft.com/office/drawing/2014/main" id="{B15FEA1F-8CAF-5C1F-B88C-88746AD59955}"/>
              </a:ext>
            </a:extLst>
          </p:cNvPr>
          <p:cNvSpPr txBox="1">
            <a:spLocks noChangeArrowheads="1"/>
          </p:cNvSpPr>
          <p:nvPr/>
        </p:nvSpPr>
        <p:spPr bwMode="auto">
          <a:xfrm>
            <a:off x="8081963" y="1743075"/>
            <a:ext cx="574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Mexico</a:t>
            </a:r>
          </a:p>
        </p:txBody>
      </p:sp>
      <p:sp>
        <p:nvSpPr>
          <p:cNvPr id="258065" name="CasellaDiTesto 13">
            <a:extLst>
              <a:ext uri="{FF2B5EF4-FFF2-40B4-BE49-F238E27FC236}">
                <a16:creationId xmlns:a16="http://schemas.microsoft.com/office/drawing/2014/main" id="{1976449E-9035-8B70-38B4-E0D9E746865E}"/>
              </a:ext>
            </a:extLst>
          </p:cNvPr>
          <p:cNvSpPr txBox="1">
            <a:spLocks noChangeArrowheads="1"/>
          </p:cNvSpPr>
          <p:nvPr/>
        </p:nvSpPr>
        <p:spPr bwMode="auto">
          <a:xfrm>
            <a:off x="8037513" y="3427413"/>
            <a:ext cx="6000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000308"/>
                </a:solidFill>
              </a:rPr>
              <a:t>Albania</a:t>
            </a:r>
          </a:p>
        </p:txBody>
      </p:sp>
      <p:sp>
        <p:nvSpPr>
          <p:cNvPr id="258066" name="CasellaDiTesto 14">
            <a:extLst>
              <a:ext uri="{FF2B5EF4-FFF2-40B4-BE49-F238E27FC236}">
                <a16:creationId xmlns:a16="http://schemas.microsoft.com/office/drawing/2014/main" id="{ED12F547-65D8-F5A1-C0A0-3FEA2553EA63}"/>
              </a:ext>
            </a:extLst>
          </p:cNvPr>
          <p:cNvSpPr txBox="1">
            <a:spLocks noChangeArrowheads="1"/>
          </p:cNvSpPr>
          <p:nvPr/>
        </p:nvSpPr>
        <p:spPr bwMode="auto">
          <a:xfrm>
            <a:off x="2617788" y="6421438"/>
            <a:ext cx="41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FFFFFF"/>
                </a:solidFill>
              </a:rPr>
              <a:t>Peru</a:t>
            </a:r>
          </a:p>
        </p:txBody>
      </p:sp>
      <p:sp>
        <p:nvSpPr>
          <p:cNvPr id="258067" name="CasellaDiTesto 16">
            <a:extLst>
              <a:ext uri="{FF2B5EF4-FFF2-40B4-BE49-F238E27FC236}">
                <a16:creationId xmlns:a16="http://schemas.microsoft.com/office/drawing/2014/main" id="{A4CD45EA-782B-1811-FF75-C5373DF828CB}"/>
              </a:ext>
            </a:extLst>
          </p:cNvPr>
          <p:cNvSpPr txBox="1">
            <a:spLocks noChangeArrowheads="1"/>
          </p:cNvSpPr>
          <p:nvPr/>
        </p:nvSpPr>
        <p:spPr bwMode="auto">
          <a:xfrm>
            <a:off x="4802188" y="6421438"/>
            <a:ext cx="48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000308"/>
                </a:solidFill>
              </a:rPr>
              <a:t>India</a:t>
            </a:r>
          </a:p>
        </p:txBody>
      </p:sp>
      <p:sp>
        <p:nvSpPr>
          <p:cNvPr id="258068" name="CasellaDiTesto 17">
            <a:extLst>
              <a:ext uri="{FF2B5EF4-FFF2-40B4-BE49-F238E27FC236}">
                <a16:creationId xmlns:a16="http://schemas.microsoft.com/office/drawing/2014/main" id="{91A770EB-21B7-6AA0-9694-5EDBFD7D75C4}"/>
              </a:ext>
            </a:extLst>
          </p:cNvPr>
          <p:cNvSpPr txBox="1">
            <a:spLocks noChangeArrowheads="1"/>
          </p:cNvSpPr>
          <p:nvPr/>
        </p:nvSpPr>
        <p:spPr bwMode="auto">
          <a:xfrm>
            <a:off x="8126413" y="6416675"/>
            <a:ext cx="5302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FFFFFF"/>
                </a:solidFill>
              </a:rPr>
              <a:t>Bosnia</a:t>
            </a:r>
          </a:p>
        </p:txBody>
      </p:sp>
      <p:cxnSp>
        <p:nvCxnSpPr>
          <p:cNvPr id="20" name="Connettore 2 19">
            <a:extLst>
              <a:ext uri="{FF2B5EF4-FFF2-40B4-BE49-F238E27FC236}">
                <a16:creationId xmlns:a16="http://schemas.microsoft.com/office/drawing/2014/main" id="{E1F61030-935C-B0C7-79C7-D4D0FD185939}"/>
              </a:ext>
            </a:extLst>
          </p:cNvPr>
          <p:cNvCxnSpPr/>
          <p:nvPr/>
        </p:nvCxnSpPr>
        <p:spPr>
          <a:xfrm>
            <a:off x="2436813" y="2924175"/>
            <a:ext cx="390525" cy="4333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8070" name="CasellaDiTesto 1">
            <a:extLst>
              <a:ext uri="{FF2B5EF4-FFF2-40B4-BE49-F238E27FC236}">
                <a16:creationId xmlns:a16="http://schemas.microsoft.com/office/drawing/2014/main" id="{0334DDC6-24F2-0FF5-033C-63F4C9DFA460}"/>
              </a:ext>
            </a:extLst>
          </p:cNvPr>
          <p:cNvSpPr txBox="1">
            <a:spLocks noChangeArrowheads="1"/>
          </p:cNvSpPr>
          <p:nvPr/>
        </p:nvSpPr>
        <p:spPr bwMode="auto">
          <a:xfrm>
            <a:off x="2582863" y="2085975"/>
            <a:ext cx="3959225" cy="2778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200" b="1">
                <a:solidFill>
                  <a:srgbClr val="000308"/>
                </a:solidFill>
              </a:rPr>
              <a:t>La globalizzazione</a:t>
            </a:r>
          </a:p>
        </p:txBody>
      </p:sp>
      <p:sp>
        <p:nvSpPr>
          <p:cNvPr id="23" name="Rettangolo 22">
            <a:extLst>
              <a:ext uri="{FF2B5EF4-FFF2-40B4-BE49-F238E27FC236}">
                <a16:creationId xmlns:a16="http://schemas.microsoft.com/office/drawing/2014/main" id="{AC565DE9-E3D1-2528-48A2-9EFCC3B6591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8" name="Segnaposto numero diapositiva 3">
            <a:extLst>
              <a:ext uri="{FF2B5EF4-FFF2-40B4-BE49-F238E27FC236}">
                <a16:creationId xmlns:a16="http://schemas.microsoft.com/office/drawing/2014/main" id="{7B2CC000-6FA9-64F7-BA23-6139E34EF52A}"/>
              </a:ext>
            </a:extLst>
          </p:cNvPr>
          <p:cNvSpPr>
            <a:spLocks noGrp="1"/>
          </p:cNvSpPr>
          <p:nvPr>
            <p:ph type="sldNum" sz="quarter" idx="12"/>
          </p:nvPr>
        </p:nvSpPr>
        <p:spPr>
          <a:xfrm>
            <a:off x="8189913" y="3452813"/>
            <a:ext cx="442912"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F1B5382-5723-4D74-A14F-DBF85A55DD4B}" type="slidenum">
              <a:rPr lang="it-IT" altLang="en-US" sz="1400" smtClean="0"/>
              <a:pPr>
                <a:spcBef>
                  <a:spcPct val="0"/>
                </a:spcBef>
                <a:buFontTx/>
                <a:buNone/>
              </a:pPr>
              <a:t>66</a:t>
            </a:fld>
            <a:endParaRPr lang="it-IT" altLang="en-US" sz="1400"/>
          </a:p>
        </p:txBody>
      </p:sp>
      <p:pic>
        <p:nvPicPr>
          <p:cNvPr id="230403" name="Picture 2">
            <a:extLst>
              <a:ext uri="{FF2B5EF4-FFF2-40B4-BE49-F238E27FC236}">
                <a16:creationId xmlns:a16="http://schemas.microsoft.com/office/drawing/2014/main" id="{96A2964C-95BD-F407-0CBD-BAA56AB8B99F}"/>
              </a:ext>
            </a:extLst>
          </p:cNvPr>
          <p:cNvPicPr>
            <a:picLocks noChangeAspect="1" noChangeArrowheads="1"/>
          </p:cNvPicPr>
          <p:nvPr/>
        </p:nvPicPr>
        <p:blipFill>
          <a:blip r:embed="rId4"/>
          <a:srcRect/>
          <a:stretch>
            <a:fillRect/>
          </a:stretch>
        </p:blipFill>
        <p:spPr bwMode="auto">
          <a:xfrm>
            <a:off x="4891088" y="3957638"/>
            <a:ext cx="2227262" cy="1522412"/>
          </a:xfrm>
          <a:prstGeom prst="rect">
            <a:avLst/>
          </a:prstGeom>
          <a:ln w="19050">
            <a:solidFill>
              <a:schemeClr val="tx1"/>
            </a:solidFill>
          </a:ln>
          <a:effectLst>
            <a:outerShdw blurRad="292100" dist="139700" dir="2700000" algn="tl" rotWithShape="0">
              <a:srgbClr val="333333">
                <a:alpha val="65000"/>
              </a:srgbClr>
            </a:outerShdw>
          </a:effectLst>
        </p:spPr>
      </p:pic>
      <p:pic>
        <p:nvPicPr>
          <p:cNvPr id="230404" name="Picture 3" descr="C:\Users\Enrico\Desktop\Shoes machine 3 jpeg.jpg">
            <a:extLst>
              <a:ext uri="{FF2B5EF4-FFF2-40B4-BE49-F238E27FC236}">
                <a16:creationId xmlns:a16="http://schemas.microsoft.com/office/drawing/2014/main" id="{8FE5D57D-2F90-A086-E864-12FE9BE03476}"/>
              </a:ext>
            </a:extLst>
          </p:cNvPr>
          <p:cNvPicPr>
            <a:picLocks noChangeAspect="1" noChangeArrowheads="1"/>
          </p:cNvPicPr>
          <p:nvPr/>
        </p:nvPicPr>
        <p:blipFill>
          <a:blip r:embed="rId5"/>
          <a:srcRect t="1463"/>
          <a:stretch>
            <a:fillRect/>
          </a:stretch>
        </p:blipFill>
        <p:spPr bwMode="auto">
          <a:xfrm>
            <a:off x="558800" y="3957638"/>
            <a:ext cx="2016125" cy="1522412"/>
          </a:xfrm>
          <a:prstGeom prst="rect">
            <a:avLst/>
          </a:prstGeom>
          <a:ln w="19050">
            <a:solidFill>
              <a:schemeClr val="tx1"/>
            </a:solidFill>
          </a:ln>
          <a:effectLst>
            <a:outerShdw blurRad="292100" dist="139700" dir="2700000" algn="tl" rotWithShape="0">
              <a:srgbClr val="333333">
                <a:alpha val="65000"/>
              </a:srgbClr>
            </a:outerShdw>
          </a:effectLst>
        </p:spPr>
      </p:pic>
      <p:pic>
        <p:nvPicPr>
          <p:cNvPr id="230405" name="Picture 4" descr="C:\Users\Enrico\Desktop\Shoes machine 2 jpeg.jpg">
            <a:extLst>
              <a:ext uri="{FF2B5EF4-FFF2-40B4-BE49-F238E27FC236}">
                <a16:creationId xmlns:a16="http://schemas.microsoft.com/office/drawing/2014/main" id="{25751C3E-4040-77E9-A5B8-DBBD45F9A73A}"/>
              </a:ext>
            </a:extLst>
          </p:cNvPr>
          <p:cNvPicPr>
            <a:picLocks noChangeAspect="1" noChangeArrowheads="1"/>
          </p:cNvPicPr>
          <p:nvPr/>
        </p:nvPicPr>
        <p:blipFill>
          <a:blip r:embed="rId6"/>
          <a:srcRect/>
          <a:stretch>
            <a:fillRect/>
          </a:stretch>
        </p:blipFill>
        <p:spPr bwMode="auto">
          <a:xfrm>
            <a:off x="568325" y="476250"/>
            <a:ext cx="8051800" cy="2752725"/>
          </a:xfrm>
          <a:prstGeom prst="rect">
            <a:avLst/>
          </a:prstGeom>
          <a:ln w="19050">
            <a:solidFill>
              <a:schemeClr val="tx1"/>
            </a:solidFill>
          </a:ln>
          <a:effectLst>
            <a:outerShdw blurRad="292100" dist="139700" dir="2700000" algn="tl" rotWithShape="0">
              <a:srgbClr val="333333">
                <a:alpha val="65000"/>
              </a:srgbClr>
            </a:outerShdw>
          </a:effectLst>
        </p:spPr>
      </p:pic>
      <p:pic>
        <p:nvPicPr>
          <p:cNvPr id="230406" name="Picture 5">
            <a:extLst>
              <a:ext uri="{FF2B5EF4-FFF2-40B4-BE49-F238E27FC236}">
                <a16:creationId xmlns:a16="http://schemas.microsoft.com/office/drawing/2014/main" id="{3D4DE39E-89A2-55D0-6FFD-9E1057DC3CEC}"/>
              </a:ext>
            </a:extLst>
          </p:cNvPr>
          <p:cNvPicPr>
            <a:picLocks noChangeAspect="1" noChangeArrowheads="1"/>
          </p:cNvPicPr>
          <p:nvPr/>
        </p:nvPicPr>
        <p:blipFill>
          <a:blip r:embed="rId7"/>
          <a:srcRect/>
          <a:stretch>
            <a:fillRect/>
          </a:stretch>
        </p:blipFill>
        <p:spPr bwMode="auto">
          <a:xfrm>
            <a:off x="2719388" y="3957638"/>
            <a:ext cx="2028825" cy="1522412"/>
          </a:xfrm>
          <a:prstGeom prst="rect">
            <a:avLst/>
          </a:prstGeom>
          <a:ln w="19050">
            <a:solidFill>
              <a:schemeClr val="tx1"/>
            </a:solidFill>
          </a:ln>
          <a:effectLst>
            <a:outerShdw blurRad="292100" dist="139700" dir="2700000" algn="tl" rotWithShape="0">
              <a:srgbClr val="333333">
                <a:alpha val="65000"/>
              </a:srgbClr>
            </a:outerShdw>
          </a:effectLst>
        </p:spPr>
      </p:pic>
      <p:sp>
        <p:nvSpPr>
          <p:cNvPr id="260103" name="CasellaDiTesto 4">
            <a:extLst>
              <a:ext uri="{FF2B5EF4-FFF2-40B4-BE49-F238E27FC236}">
                <a16:creationId xmlns:a16="http://schemas.microsoft.com/office/drawing/2014/main" id="{12397F76-DCEA-B51C-F792-855D113D2695}"/>
              </a:ext>
            </a:extLst>
          </p:cNvPr>
          <p:cNvSpPr txBox="1">
            <a:spLocks noChangeArrowheads="1"/>
          </p:cNvSpPr>
          <p:nvPr/>
        </p:nvSpPr>
        <p:spPr bwMode="auto">
          <a:xfrm>
            <a:off x="496888" y="3408363"/>
            <a:ext cx="7496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t>Anche nella fabbrica di scarpe le macchine sostituiscono gli operai</a:t>
            </a:r>
          </a:p>
        </p:txBody>
      </p:sp>
      <p:sp>
        <p:nvSpPr>
          <p:cNvPr id="260104" name="CasellaDiTesto 2">
            <a:extLst>
              <a:ext uri="{FF2B5EF4-FFF2-40B4-BE49-F238E27FC236}">
                <a16:creationId xmlns:a16="http://schemas.microsoft.com/office/drawing/2014/main" id="{305A4AB2-95A4-4558-23C3-5F06D6D25D8A}"/>
              </a:ext>
            </a:extLst>
          </p:cNvPr>
          <p:cNvSpPr txBox="1">
            <a:spLocks noChangeArrowheads="1"/>
          </p:cNvSpPr>
          <p:nvPr/>
        </p:nvSpPr>
        <p:spPr bwMode="auto">
          <a:xfrm>
            <a:off x="7394575" y="4892675"/>
            <a:ext cx="12382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t>La scarpa di </a:t>
            </a:r>
            <a:r>
              <a:rPr lang="en-US" altLang="en-US" sz="1400" b="1"/>
              <a:t>adidas</a:t>
            </a:r>
            <a:r>
              <a:rPr lang="en-US" altLang="en-US" sz="1200"/>
              <a:t> stampata in 3D</a:t>
            </a:r>
          </a:p>
        </p:txBody>
      </p:sp>
      <p:pic>
        <p:nvPicPr>
          <p:cNvPr id="10" name="Immagine 9">
            <a:extLst>
              <a:ext uri="{FF2B5EF4-FFF2-40B4-BE49-F238E27FC236}">
                <a16:creationId xmlns:a16="http://schemas.microsoft.com/office/drawing/2014/main" id="{61217FF1-95A4-C6F3-D32E-C1B05D58071C}"/>
              </a:ext>
            </a:extLst>
          </p:cNvPr>
          <p:cNvPicPr>
            <a:picLocks noChangeAspect="1"/>
          </p:cNvPicPr>
          <p:nvPr/>
        </p:nvPicPr>
        <p:blipFill>
          <a:blip r:embed="rId8"/>
          <a:srcRect/>
          <a:stretch>
            <a:fillRect/>
          </a:stretch>
        </p:blipFill>
        <p:spPr bwMode="auto">
          <a:xfrm>
            <a:off x="7261225" y="3967163"/>
            <a:ext cx="1349375" cy="833437"/>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
        <p:nvSpPr>
          <p:cNvPr id="260106" name="CasellaDiTesto 1">
            <a:extLst>
              <a:ext uri="{FF2B5EF4-FFF2-40B4-BE49-F238E27FC236}">
                <a16:creationId xmlns:a16="http://schemas.microsoft.com/office/drawing/2014/main" id="{06379391-EFD0-BA73-B8C0-EA334B3C833D}"/>
              </a:ext>
            </a:extLst>
          </p:cNvPr>
          <p:cNvSpPr txBox="1">
            <a:spLocks noChangeArrowheads="1"/>
          </p:cNvSpPr>
          <p:nvPr/>
        </p:nvSpPr>
        <p:spPr bwMode="auto">
          <a:xfrm>
            <a:off x="488950" y="5880100"/>
            <a:ext cx="8208963" cy="554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Esercizio: </a:t>
            </a:r>
            <a:r>
              <a:rPr lang="it-CH" altLang="en-US" sz="1200"/>
              <a:t>quali sono le implicazioni economiche, umane e sociali della fabbricazione di scarpe, di case, di mobili e utensili, di ossa idonee al trapianto su esseri umani, di armi, ecc. mediante macchine automatiche e/o stampanti 3D ?</a:t>
            </a:r>
            <a:endParaRPr lang="en-US" altLang="en-US" sz="1800" b="1"/>
          </a:p>
        </p:txBody>
      </p:sp>
      <p:sp>
        <p:nvSpPr>
          <p:cNvPr id="11" name="Rettangolo 10">
            <a:extLst>
              <a:ext uri="{FF2B5EF4-FFF2-40B4-BE49-F238E27FC236}">
                <a16:creationId xmlns:a16="http://schemas.microsoft.com/office/drawing/2014/main" id="{F44AFC3A-870A-6A3F-D2CE-297AE3604B5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62146" name="Slide Number Placeholder 3">
            <a:extLst>
              <a:ext uri="{FF2B5EF4-FFF2-40B4-BE49-F238E27FC236}">
                <a16:creationId xmlns:a16="http://schemas.microsoft.com/office/drawing/2014/main" id="{2BB88F70-0087-C686-0673-FAE4CE23AC76}"/>
              </a:ext>
            </a:extLst>
          </p:cNvPr>
          <p:cNvSpPr>
            <a:spLocks noGrp="1"/>
          </p:cNvSpPr>
          <p:nvPr>
            <p:ph type="sldNum" sz="quarter" idx="12"/>
          </p:nvPr>
        </p:nvSpPr>
        <p:spPr>
          <a:xfrm>
            <a:off x="2268538" y="62372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B979306-49B9-49DA-A3FA-A0C89DB8EAB2}" type="slidenum">
              <a:rPr lang="it-IT" altLang="en-US" sz="1400" smtClean="0">
                <a:solidFill>
                  <a:srgbClr val="FFFFFF"/>
                </a:solidFill>
              </a:rPr>
              <a:pPr>
                <a:spcBef>
                  <a:spcPct val="0"/>
                </a:spcBef>
                <a:buFontTx/>
                <a:buNone/>
              </a:pPr>
              <a:t>67</a:t>
            </a:fld>
            <a:endParaRPr lang="it-IT" altLang="en-US" sz="1400">
              <a:solidFill>
                <a:srgbClr val="FFFFFF"/>
              </a:solidFill>
            </a:endParaRPr>
          </a:p>
        </p:txBody>
      </p:sp>
      <p:pic>
        <p:nvPicPr>
          <p:cNvPr id="232451" name="Picture 4" descr="fabbrica operatrice elettronica">
            <a:extLst>
              <a:ext uri="{FF2B5EF4-FFF2-40B4-BE49-F238E27FC236}">
                <a16:creationId xmlns:a16="http://schemas.microsoft.com/office/drawing/2014/main" id="{E4A621A1-05E3-D6C8-3563-99666695E9DB}"/>
              </a:ext>
            </a:extLst>
          </p:cNvPr>
          <p:cNvPicPr>
            <a:picLocks noChangeAspect="1" noChangeArrowheads="1"/>
          </p:cNvPicPr>
          <p:nvPr/>
        </p:nvPicPr>
        <p:blipFill>
          <a:blip r:embed="rId4"/>
          <a:srcRect/>
          <a:stretch>
            <a:fillRect/>
          </a:stretch>
        </p:blipFill>
        <p:spPr bwMode="auto">
          <a:xfrm>
            <a:off x="4427538" y="260350"/>
            <a:ext cx="4244975" cy="6337300"/>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262148" name="Text Box 5">
            <a:extLst>
              <a:ext uri="{FF2B5EF4-FFF2-40B4-BE49-F238E27FC236}">
                <a16:creationId xmlns:a16="http://schemas.microsoft.com/office/drawing/2014/main" id="{064BF485-9D71-C79C-6C11-517C836DB9E5}"/>
              </a:ext>
            </a:extLst>
          </p:cNvPr>
          <p:cNvSpPr txBox="1">
            <a:spLocks noChangeArrowheads="1"/>
          </p:cNvSpPr>
          <p:nvPr/>
        </p:nvSpPr>
        <p:spPr bwMode="auto">
          <a:xfrm>
            <a:off x="395288" y="1628775"/>
            <a:ext cx="3744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800">
              <a:solidFill>
                <a:srgbClr val="FFFFFF"/>
              </a:solidFill>
            </a:endParaRPr>
          </a:p>
        </p:txBody>
      </p:sp>
      <p:sp>
        <p:nvSpPr>
          <p:cNvPr id="262149" name="Text Box 6">
            <a:extLst>
              <a:ext uri="{FF2B5EF4-FFF2-40B4-BE49-F238E27FC236}">
                <a16:creationId xmlns:a16="http://schemas.microsoft.com/office/drawing/2014/main" id="{17B12DE0-D68E-9A75-4EE7-EE54A5AFE13F}"/>
              </a:ext>
            </a:extLst>
          </p:cNvPr>
          <p:cNvSpPr txBox="1">
            <a:spLocks noChangeArrowheads="1"/>
          </p:cNvSpPr>
          <p:nvPr/>
        </p:nvSpPr>
        <p:spPr bwMode="auto">
          <a:xfrm>
            <a:off x="539750" y="1508125"/>
            <a:ext cx="360045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FFFFFF"/>
                </a:solidFill>
              </a:rPr>
              <a:t>Industria elettronica</a:t>
            </a:r>
          </a:p>
          <a:p>
            <a:pPr eaLnBrk="1" hangingPunct="1">
              <a:spcBef>
                <a:spcPct val="50000"/>
              </a:spcBef>
              <a:buFontTx/>
              <a:buNone/>
            </a:pPr>
            <a:r>
              <a:rPr lang="fr-CH" altLang="it-CH" sz="1800" b="1">
                <a:solidFill>
                  <a:srgbClr val="FFFFFF"/>
                </a:solidFill>
              </a:rPr>
              <a:t>1980</a:t>
            </a:r>
          </a:p>
          <a:p>
            <a:pPr eaLnBrk="1" hangingPunct="1">
              <a:spcBef>
                <a:spcPct val="50000"/>
              </a:spcBef>
              <a:buFontTx/>
              <a:buNone/>
            </a:pPr>
            <a:r>
              <a:rPr lang="fr-CH" altLang="it-CH" sz="1800">
                <a:solidFill>
                  <a:srgbClr val="FFFFFF"/>
                </a:solidFill>
              </a:rPr>
              <a:t>L’operaia esegue un lavoro ripetitivo : presto sarà sostituita da una macchina</a:t>
            </a:r>
            <a:endParaRPr lang="it-IT" altLang="it-CH" sz="1800">
              <a:solidFill>
                <a:srgbClr val="FFFFFF"/>
              </a:solidFill>
            </a:endParaRPr>
          </a:p>
        </p:txBody>
      </p:sp>
      <p:sp>
        <p:nvSpPr>
          <p:cNvPr id="262150" name="CasellaDiTesto 1">
            <a:extLst>
              <a:ext uri="{FF2B5EF4-FFF2-40B4-BE49-F238E27FC236}">
                <a16:creationId xmlns:a16="http://schemas.microsoft.com/office/drawing/2014/main" id="{BED2F4B4-FA95-E35E-7F65-2E81D58B2D20}"/>
              </a:ext>
            </a:extLst>
          </p:cNvPr>
          <p:cNvSpPr txBox="1">
            <a:spLocks noChangeArrowheads="1"/>
          </p:cNvSpPr>
          <p:nvPr/>
        </p:nvSpPr>
        <p:spPr bwMode="auto">
          <a:xfrm>
            <a:off x="395288" y="5805488"/>
            <a:ext cx="1152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Fabbricazione di sensori a pressione, di ceramica.</a:t>
            </a:r>
          </a:p>
        </p:txBody>
      </p:sp>
    </p:spTree>
  </p:cSld>
  <p:clrMapOvr>
    <a:overrideClrMapping bg1="dk2" tx1="lt1" bg2="dk1" tx2="lt2" accent1="accent1" accent2="accent2" accent3="accent3" accent4="accent4" accent5="accent5" accent6="accent6" hlink="hlink" folHlink="folHlink"/>
  </p:clrMapOvr>
  <p:transition spd="slow"/>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64194" name="Slide Number Placeholder 3">
            <a:extLst>
              <a:ext uri="{FF2B5EF4-FFF2-40B4-BE49-F238E27FC236}">
                <a16:creationId xmlns:a16="http://schemas.microsoft.com/office/drawing/2014/main" id="{5349506F-1C7F-6CFC-C672-0124B49378B2}"/>
              </a:ext>
            </a:extLst>
          </p:cNvPr>
          <p:cNvSpPr>
            <a:spLocks noGrp="1"/>
          </p:cNvSpPr>
          <p:nvPr>
            <p:ph type="sldNum" sz="quarter" idx="12"/>
          </p:nvPr>
        </p:nvSpPr>
        <p:spPr>
          <a:xfrm>
            <a:off x="8027988" y="5403850"/>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0B878BF-DEA3-4C84-A712-451607D5587F}" type="slidenum">
              <a:rPr lang="it-IT" altLang="en-US" sz="1400" smtClean="0">
                <a:solidFill>
                  <a:srgbClr val="FFFFFF"/>
                </a:solidFill>
              </a:rPr>
              <a:pPr>
                <a:spcBef>
                  <a:spcPct val="0"/>
                </a:spcBef>
                <a:buFontTx/>
                <a:buNone/>
              </a:pPr>
              <a:t>68</a:t>
            </a:fld>
            <a:endParaRPr lang="it-IT" altLang="en-US" sz="1400">
              <a:solidFill>
                <a:srgbClr val="FFFFFF"/>
              </a:solidFill>
            </a:endParaRPr>
          </a:p>
        </p:txBody>
      </p:sp>
      <p:sp>
        <p:nvSpPr>
          <p:cNvPr id="264195" name="Rectangle 5">
            <a:extLst>
              <a:ext uri="{FF2B5EF4-FFF2-40B4-BE49-F238E27FC236}">
                <a16:creationId xmlns:a16="http://schemas.microsoft.com/office/drawing/2014/main" id="{56D5BDFC-EABD-4F08-6025-23A858D21B1C}"/>
              </a:ext>
            </a:extLst>
          </p:cNvPr>
          <p:cNvSpPr>
            <a:spLocks noChangeArrowheads="1"/>
          </p:cNvSpPr>
          <p:nvPr/>
        </p:nvSpPr>
        <p:spPr bwMode="auto">
          <a:xfrm>
            <a:off x="6821488" y="2757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pic>
        <p:nvPicPr>
          <p:cNvPr id="233476" name="Picture 4" descr="Montaggio componenti tradizionali">
            <a:extLst>
              <a:ext uri="{FF2B5EF4-FFF2-40B4-BE49-F238E27FC236}">
                <a16:creationId xmlns:a16="http://schemas.microsoft.com/office/drawing/2014/main" id="{C6E36E32-D7D7-7996-C6AC-FD8E281E91DE}"/>
              </a:ext>
            </a:extLst>
          </p:cNvPr>
          <p:cNvPicPr>
            <a:picLocks noChangeAspect="1" noChangeArrowheads="1"/>
          </p:cNvPicPr>
          <p:nvPr/>
        </p:nvPicPr>
        <p:blipFill>
          <a:blip r:embed="rId4"/>
          <a:srcRect/>
          <a:stretch>
            <a:fillRect/>
          </a:stretch>
        </p:blipFill>
        <p:spPr bwMode="auto">
          <a:xfrm>
            <a:off x="931863" y="455613"/>
            <a:ext cx="7229475" cy="54006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64197" name="Rectangle 6">
            <a:extLst>
              <a:ext uri="{FF2B5EF4-FFF2-40B4-BE49-F238E27FC236}">
                <a16:creationId xmlns:a16="http://schemas.microsoft.com/office/drawing/2014/main" id="{E9A198C9-3C05-BC07-7F1E-2192C14148FF}"/>
              </a:ext>
            </a:extLst>
          </p:cNvPr>
          <p:cNvSpPr>
            <a:spLocks noChangeArrowheads="1"/>
          </p:cNvSpPr>
          <p:nvPr/>
        </p:nvSpPr>
        <p:spPr bwMode="auto">
          <a:xfrm>
            <a:off x="1835150" y="5949950"/>
            <a:ext cx="5759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800" b="1">
                <a:solidFill>
                  <a:srgbClr val="FFFFFF"/>
                </a:solidFill>
              </a:rPr>
              <a:t>OPERATRICI DI UNA CATENA DI ASSEMBLAGGIO </a:t>
            </a:r>
          </a:p>
          <a:p>
            <a:pPr eaLnBrk="1" hangingPunct="1">
              <a:spcBef>
                <a:spcPct val="0"/>
              </a:spcBef>
              <a:buFontTx/>
              <a:buNone/>
            </a:pPr>
            <a:r>
              <a:rPr lang="it-IT" altLang="it-CH" sz="1800" b="1">
                <a:solidFill>
                  <a:srgbClr val="FFFFFF"/>
                </a:solidFill>
              </a:rPr>
              <a:t>               DI COMPONENTI ELETTRONICI</a:t>
            </a:r>
          </a:p>
        </p:txBody>
      </p:sp>
    </p:spTree>
  </p:cSld>
  <p:clrMapOvr>
    <a:overrideClrMapping bg1="dk2" tx1="lt1" bg2="dk1" tx2="lt2" accent1="accent1" accent2="accent2" accent3="accent3" accent4="accent4" accent5="accent5" accent6="accent6" hlink="hlink" folHlink="folHlink"/>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42" name="Rectangle 5">
            <a:extLst>
              <a:ext uri="{FF2B5EF4-FFF2-40B4-BE49-F238E27FC236}">
                <a16:creationId xmlns:a16="http://schemas.microsoft.com/office/drawing/2014/main" id="{61FABBC2-5A31-8424-AC42-734195486A5E}"/>
              </a:ext>
            </a:extLst>
          </p:cNvPr>
          <p:cNvSpPr>
            <a:spLocks noGrp="1" noChangeArrowheads="1"/>
          </p:cNvSpPr>
          <p:nvPr>
            <p:ph type="title"/>
          </p:nvPr>
        </p:nvSpPr>
        <p:spPr>
          <a:xfrm>
            <a:off x="3563938" y="3036888"/>
            <a:ext cx="1439862" cy="933450"/>
          </a:xfrm>
        </p:spPr>
        <p:txBody>
          <a:bodyPr/>
          <a:lstStyle/>
          <a:p>
            <a:pPr eaLnBrk="1" hangingPunct="1"/>
            <a:r>
              <a:rPr lang="fr-CH" altLang="it-CH" sz="1400" b="1">
                <a:solidFill>
                  <a:schemeClr val="tx1"/>
                </a:solidFill>
              </a:rPr>
              <a:t>Catena di assemblaggio di lavatrici</a:t>
            </a:r>
            <a:br>
              <a:rPr lang="fr-CH" altLang="it-CH" sz="1400" b="1">
                <a:solidFill>
                  <a:schemeClr val="tx1"/>
                </a:solidFill>
              </a:rPr>
            </a:br>
            <a:endParaRPr lang="it-IT" altLang="it-CH" sz="1400" b="1">
              <a:solidFill>
                <a:schemeClr val="tx1"/>
              </a:solidFill>
            </a:endParaRPr>
          </a:p>
        </p:txBody>
      </p:sp>
      <p:sp>
        <p:nvSpPr>
          <p:cNvPr id="266243" name="Slide Number Placeholder 6">
            <a:extLst>
              <a:ext uri="{FF2B5EF4-FFF2-40B4-BE49-F238E27FC236}">
                <a16:creationId xmlns:a16="http://schemas.microsoft.com/office/drawing/2014/main" id="{4184E0AC-78B0-91BA-129E-305DDE75ABAD}"/>
              </a:ext>
            </a:extLst>
          </p:cNvPr>
          <p:cNvSpPr>
            <a:spLocks noGrp="1"/>
          </p:cNvSpPr>
          <p:nvPr>
            <p:ph type="sldNum" sz="quarter" idx="12"/>
          </p:nvPr>
        </p:nvSpPr>
        <p:spPr>
          <a:xfrm>
            <a:off x="7694613" y="1557338"/>
            <a:ext cx="609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E05D47F-05B5-47AC-8543-2908605CA7CD}" type="slidenum">
              <a:rPr lang="it-IT" altLang="en-US" sz="1400" smtClean="0">
                <a:solidFill>
                  <a:srgbClr val="FFFFFF"/>
                </a:solidFill>
              </a:rPr>
              <a:pPr>
                <a:spcBef>
                  <a:spcPct val="0"/>
                </a:spcBef>
                <a:buFontTx/>
                <a:buNone/>
              </a:pPr>
              <a:t>69</a:t>
            </a:fld>
            <a:endParaRPr lang="it-IT" altLang="en-US" sz="1400">
              <a:solidFill>
                <a:srgbClr val="FFFFFF"/>
              </a:solidFill>
            </a:endParaRPr>
          </a:p>
        </p:txBody>
      </p:sp>
      <p:pic>
        <p:nvPicPr>
          <p:cNvPr id="266244" name="Picture 7">
            <a:extLst>
              <a:ext uri="{FF2B5EF4-FFF2-40B4-BE49-F238E27FC236}">
                <a16:creationId xmlns:a16="http://schemas.microsoft.com/office/drawing/2014/main" id="{340F316B-377F-2C58-9A31-2C4AEFE3F1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638" y="549275"/>
            <a:ext cx="3571875" cy="23288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245" name="Picture 8">
            <a:extLst>
              <a:ext uri="{FF2B5EF4-FFF2-40B4-BE49-F238E27FC236}">
                <a16:creationId xmlns:a16="http://schemas.microsoft.com/office/drawing/2014/main" id="{56EC4A25-34AF-30F3-A0C3-530788553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75" y="3068638"/>
            <a:ext cx="2208213" cy="33178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246" name="Picture 9">
            <a:extLst>
              <a:ext uri="{FF2B5EF4-FFF2-40B4-BE49-F238E27FC236}">
                <a16:creationId xmlns:a16="http://schemas.microsoft.com/office/drawing/2014/main" id="{7A72E37F-9571-B70F-C2AF-B1D674CFB7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3962400"/>
            <a:ext cx="3673475" cy="24241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247" name="Picture 10">
            <a:extLst>
              <a:ext uri="{FF2B5EF4-FFF2-40B4-BE49-F238E27FC236}">
                <a16:creationId xmlns:a16="http://schemas.microsoft.com/office/drawing/2014/main" id="{EB068EA3-3263-E993-C22C-807462CD01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3800" y="549275"/>
            <a:ext cx="2305050" cy="32400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8" name="Connettore 2 7">
            <a:extLst>
              <a:ext uri="{FF2B5EF4-FFF2-40B4-BE49-F238E27FC236}">
                <a16:creationId xmlns:a16="http://schemas.microsoft.com/office/drawing/2014/main" id="{CB54FB22-5F32-2C09-8D71-08C2BB48180C}"/>
              </a:ext>
            </a:extLst>
          </p:cNvPr>
          <p:cNvCxnSpPr>
            <a:cxnSpLocks/>
          </p:cNvCxnSpPr>
          <p:nvPr/>
        </p:nvCxnSpPr>
        <p:spPr>
          <a:xfrm flipH="1" flipV="1">
            <a:off x="6715125" y="5589588"/>
            <a:ext cx="881063" cy="142875"/>
          </a:xfrm>
          <a:prstGeom prst="straightConnector1">
            <a:avLst/>
          </a:prstGeom>
          <a:ln w="57150">
            <a:solidFill>
              <a:srgbClr val="FFFF66"/>
            </a:solidFill>
            <a:tailEnd type="arrow"/>
          </a:ln>
        </p:spPr>
        <p:style>
          <a:lnRef idx="1">
            <a:schemeClr val="accent1"/>
          </a:lnRef>
          <a:fillRef idx="0">
            <a:schemeClr val="accent1"/>
          </a:fillRef>
          <a:effectRef idx="0">
            <a:schemeClr val="accent1"/>
          </a:effectRef>
          <a:fontRef idx="minor">
            <a:schemeClr val="tx1"/>
          </a:fontRef>
        </p:style>
      </p:cxnSp>
      <p:sp>
        <p:nvSpPr>
          <p:cNvPr id="266249" name="CasellaDiTesto 9">
            <a:extLst>
              <a:ext uri="{FF2B5EF4-FFF2-40B4-BE49-F238E27FC236}">
                <a16:creationId xmlns:a16="http://schemas.microsoft.com/office/drawing/2014/main" id="{690DFA6C-6A94-319C-43FE-696918D606D8}"/>
              </a:ext>
            </a:extLst>
          </p:cNvPr>
          <p:cNvSpPr txBox="1">
            <a:spLocks noChangeArrowheads="1"/>
          </p:cNvSpPr>
          <p:nvPr/>
        </p:nvSpPr>
        <p:spPr bwMode="auto">
          <a:xfrm>
            <a:off x="7596188" y="3894138"/>
            <a:ext cx="12382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t>La  macchina esegue la parte faticosa del lavoro ma deve essere pilotata dall’uomo.        Un giorno  non lontano  ci sarà una macchina che farà tutto da sola.</a:t>
            </a:r>
          </a:p>
        </p:txBody>
      </p:sp>
      <p:pic>
        <p:nvPicPr>
          <p:cNvPr id="266250" name="Picture 11">
            <a:extLst>
              <a:ext uri="{FF2B5EF4-FFF2-40B4-BE49-F238E27FC236}">
                <a16:creationId xmlns:a16="http://schemas.microsoft.com/office/drawing/2014/main" id="{8B226972-D433-015F-9AD8-E4392F953E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2550" y="2392363"/>
            <a:ext cx="75723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2036" name="Picture 3" descr="AAAAA capitalisti">
            <a:extLst>
              <a:ext uri="{FF2B5EF4-FFF2-40B4-BE49-F238E27FC236}">
                <a16:creationId xmlns:a16="http://schemas.microsoft.com/office/drawing/2014/main" id="{C57DA5E0-817A-2F7D-B832-3B8B1875BF68}"/>
              </a:ext>
            </a:extLst>
          </p:cNvPr>
          <p:cNvPicPr>
            <a:picLocks noGrp="1" noChangeAspect="1" noChangeArrowheads="1"/>
          </p:cNvPicPr>
          <p:nvPr>
            <p:ph idx="1"/>
          </p:nvPr>
        </p:nvPicPr>
        <p:blipFill>
          <a:blip r:embed="rId4"/>
          <a:srcRect/>
          <a:stretch>
            <a:fillRect/>
          </a:stretch>
        </p:blipFill>
        <p:spPr>
          <a:xfrm>
            <a:off x="468313" y="476250"/>
            <a:ext cx="5208587" cy="5905500"/>
          </a:xfrm>
          <a:effectLst>
            <a:outerShdw blurRad="292100" dist="139700" dir="2700000" algn="tl" rotWithShape="0">
              <a:srgbClr val="333333">
                <a:alpha val="65000"/>
              </a:srgbClr>
            </a:outerShdw>
          </a:effectLst>
        </p:spPr>
      </p:pic>
      <p:sp>
        <p:nvSpPr>
          <p:cNvPr id="141315" name="Slide Number Placeholder 5">
            <a:extLst>
              <a:ext uri="{FF2B5EF4-FFF2-40B4-BE49-F238E27FC236}">
                <a16:creationId xmlns:a16="http://schemas.microsoft.com/office/drawing/2014/main" id="{BE5435DC-C740-86C0-AF0D-8A809E56D38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F05D22C-0A5E-4402-9C4E-67F5747AB5B5}" type="slidenum">
              <a:rPr lang="it-IT" altLang="en-US" sz="1400" smtClean="0">
                <a:solidFill>
                  <a:srgbClr val="FFFFFF"/>
                </a:solidFill>
              </a:rPr>
              <a:pPr>
                <a:spcBef>
                  <a:spcPct val="0"/>
                </a:spcBef>
                <a:buFontTx/>
                <a:buNone/>
              </a:pPr>
              <a:t>7</a:t>
            </a:fld>
            <a:endParaRPr lang="it-IT" altLang="en-US" sz="1400">
              <a:solidFill>
                <a:srgbClr val="FFFFFF"/>
              </a:solidFill>
            </a:endParaRPr>
          </a:p>
        </p:txBody>
      </p:sp>
      <p:sp>
        <p:nvSpPr>
          <p:cNvPr id="76802" name="Rectangle 2">
            <a:extLst>
              <a:ext uri="{FF2B5EF4-FFF2-40B4-BE49-F238E27FC236}">
                <a16:creationId xmlns:a16="http://schemas.microsoft.com/office/drawing/2014/main" id="{26491DB2-F3AF-2299-BB77-C456C1D90FEE}"/>
              </a:ext>
            </a:extLst>
          </p:cNvPr>
          <p:cNvSpPr>
            <a:spLocks noGrp="1" noChangeArrowheads="1"/>
          </p:cNvSpPr>
          <p:nvPr>
            <p:ph type="body" idx="4294967295"/>
          </p:nvPr>
        </p:nvSpPr>
        <p:spPr>
          <a:xfrm>
            <a:off x="5903913" y="620713"/>
            <a:ext cx="3240087" cy="5761037"/>
          </a:xfrm>
        </p:spPr>
        <p:txBody>
          <a:bodyPr/>
          <a:lstStyle/>
          <a:p>
            <a:pPr eaLnBrk="1" hangingPunct="1">
              <a:buFontTx/>
              <a:buNone/>
            </a:pPr>
            <a:r>
              <a:rPr lang="fr-CH" altLang="it-CH" b="1" i="1" u="sng">
                <a:latin typeface="Times New Roman" panose="02020603050405020304" pitchFamily="18" charset="0"/>
              </a:rPr>
              <a:t>I  CAPITALISTI</a:t>
            </a:r>
          </a:p>
          <a:p>
            <a:pPr eaLnBrk="1" hangingPunct="1">
              <a:buFontTx/>
              <a:buNone/>
            </a:pPr>
            <a:r>
              <a:rPr lang="fr-CH" altLang="it-CH"/>
              <a:t>   Desiderano moltiplicare il loro capitale</a:t>
            </a:r>
          </a:p>
          <a:p>
            <a:pPr eaLnBrk="1" hangingPunct="1">
              <a:buFontTx/>
              <a:buNone/>
            </a:pPr>
            <a:r>
              <a:rPr lang="fr-CH" altLang="it-CH"/>
              <a:t>   per </a:t>
            </a:r>
          </a:p>
          <a:p>
            <a:pPr eaLnBrk="1" hangingPunct="1">
              <a:buFontTx/>
              <a:buNone/>
            </a:pPr>
            <a:r>
              <a:rPr lang="fr-CH" altLang="it-CH"/>
              <a:t>   cui</a:t>
            </a:r>
            <a:r>
              <a:rPr lang="fr-CH" altLang="it-CH">
                <a:solidFill>
                  <a:srgbClr val="FF0066"/>
                </a:solidFill>
              </a:rPr>
              <a:t>   </a:t>
            </a:r>
          </a:p>
          <a:p>
            <a:pPr eaLnBrk="1" hangingPunct="1">
              <a:buFontTx/>
              <a:buNone/>
            </a:pPr>
            <a:r>
              <a:rPr lang="fr-CH" altLang="it-CH">
                <a:solidFill>
                  <a:srgbClr val="FF0066"/>
                </a:solidFill>
              </a:rPr>
              <a:t>   </a:t>
            </a:r>
            <a:r>
              <a:rPr lang="fr-CH" altLang="it-CH"/>
              <a:t>decidono di costruire e vendere </a:t>
            </a:r>
            <a:r>
              <a:rPr lang="fr-CH" altLang="it-CH" b="1"/>
              <a:t>automobili</a:t>
            </a:r>
            <a:endParaRPr lang="it-IT" altLang="it-CH" b="1"/>
          </a:p>
        </p:txBody>
      </p:sp>
      <p:pic>
        <p:nvPicPr>
          <p:cNvPr id="141317" name="Picture 6">
            <a:extLst>
              <a:ext uri="{FF2B5EF4-FFF2-40B4-BE49-F238E27FC236}">
                <a16:creationId xmlns:a16="http://schemas.microsoft.com/office/drawing/2014/main" id="{10D27E1F-AACC-42C1-C944-5494ABA59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2743200"/>
            <a:ext cx="13335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DD7A29F8-34B9-D2F7-9F70-E73B7A69BC7C}"/>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6802">
                                            <p:txEl>
                                              <p:pRg st="4" end="4"/>
                                            </p:txEl>
                                          </p:spTgt>
                                        </p:tgtEl>
                                        <p:attrNameLst>
                                          <p:attrName>style.visibility</p:attrName>
                                        </p:attrNameLst>
                                      </p:cBhvr>
                                      <p:to>
                                        <p:strVal val="visible"/>
                                      </p:to>
                                    </p:set>
                                    <p:animEffect transition="in" filter="fade">
                                      <p:cBhvr>
                                        <p:cTn id="7" dur="1000"/>
                                        <p:tgtEl>
                                          <p:spTgt spid="7680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8290" name="Slide Number Placeholder 3">
            <a:extLst>
              <a:ext uri="{FF2B5EF4-FFF2-40B4-BE49-F238E27FC236}">
                <a16:creationId xmlns:a16="http://schemas.microsoft.com/office/drawing/2014/main" id="{867F9EE4-6155-863E-026D-056E0D212DD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CED1AE6-2E00-4A7D-8AE7-805A104CED32}" type="slidenum">
              <a:rPr lang="it-IT" altLang="en-US" sz="1400" smtClean="0">
                <a:solidFill>
                  <a:srgbClr val="FFFFFF"/>
                </a:solidFill>
              </a:rPr>
              <a:pPr>
                <a:spcBef>
                  <a:spcPct val="0"/>
                </a:spcBef>
                <a:buFontTx/>
                <a:buNone/>
              </a:pPr>
              <a:t>70</a:t>
            </a:fld>
            <a:endParaRPr lang="it-IT" altLang="en-US" sz="1400">
              <a:solidFill>
                <a:srgbClr val="FFFFFF"/>
              </a:solidFill>
            </a:endParaRPr>
          </a:p>
        </p:txBody>
      </p:sp>
      <p:pic>
        <p:nvPicPr>
          <p:cNvPr id="235523" name="Picture 2" descr="Capannone con macchine utensili">
            <a:extLst>
              <a:ext uri="{FF2B5EF4-FFF2-40B4-BE49-F238E27FC236}">
                <a16:creationId xmlns:a16="http://schemas.microsoft.com/office/drawing/2014/main" id="{50C4E2F6-649B-0324-3636-2D545FF024D7}"/>
              </a:ext>
            </a:extLst>
          </p:cNvPr>
          <p:cNvPicPr>
            <a:picLocks noChangeAspect="1" noChangeArrowheads="1"/>
          </p:cNvPicPr>
          <p:nvPr/>
        </p:nvPicPr>
        <p:blipFill>
          <a:blip r:embed="rId4"/>
          <a:srcRect/>
          <a:stretch>
            <a:fillRect/>
          </a:stretch>
        </p:blipFill>
        <p:spPr bwMode="auto">
          <a:xfrm>
            <a:off x="468313" y="404813"/>
            <a:ext cx="5870575" cy="60372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68292" name="Text Box 3">
            <a:extLst>
              <a:ext uri="{FF2B5EF4-FFF2-40B4-BE49-F238E27FC236}">
                <a16:creationId xmlns:a16="http://schemas.microsoft.com/office/drawing/2014/main" id="{424DA20F-E401-31E1-07D5-34308A0A27A6}"/>
              </a:ext>
            </a:extLst>
          </p:cNvPr>
          <p:cNvSpPr txBox="1">
            <a:spLocks noChangeArrowheads="1"/>
          </p:cNvSpPr>
          <p:nvPr/>
        </p:nvSpPr>
        <p:spPr bwMode="auto">
          <a:xfrm>
            <a:off x="6542088" y="3436938"/>
            <a:ext cx="2411412"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INDUSTRIA METALMECCANICA SVIZZERA :</a:t>
            </a:r>
          </a:p>
          <a:p>
            <a:pPr eaLnBrk="1" hangingPunct="1">
              <a:spcBef>
                <a:spcPct val="50000"/>
              </a:spcBef>
              <a:buFontTx/>
              <a:buNone/>
            </a:pPr>
            <a:r>
              <a:rPr lang="fr-CH" altLang="it-CH" sz="1800">
                <a:solidFill>
                  <a:srgbClr val="FFFFFF"/>
                </a:solidFill>
              </a:rPr>
              <a:t>GRANDI MACCHINE UTENSILI AUTOMATICHE</a:t>
            </a:r>
            <a:endParaRPr lang="it-IT" altLang="it-CH" sz="1800">
              <a:solidFill>
                <a:srgbClr val="FFFFFF"/>
              </a:solidFill>
            </a:endParaRPr>
          </a:p>
        </p:txBody>
      </p:sp>
      <p:pic>
        <p:nvPicPr>
          <p:cNvPr id="235525" name="Picture 4" descr="locale controllo macchina automatizzata">
            <a:extLst>
              <a:ext uri="{FF2B5EF4-FFF2-40B4-BE49-F238E27FC236}">
                <a16:creationId xmlns:a16="http://schemas.microsoft.com/office/drawing/2014/main" id="{561B42F1-4716-EA36-7790-2A2E28B17F13}"/>
              </a:ext>
            </a:extLst>
          </p:cNvPr>
          <p:cNvPicPr>
            <a:picLocks noChangeAspect="1" noChangeArrowheads="1"/>
          </p:cNvPicPr>
          <p:nvPr/>
        </p:nvPicPr>
        <p:blipFill>
          <a:blip r:embed="rId5"/>
          <a:srcRect/>
          <a:stretch>
            <a:fillRect/>
          </a:stretch>
        </p:blipFill>
        <p:spPr bwMode="auto">
          <a:xfrm>
            <a:off x="6465888" y="412750"/>
            <a:ext cx="2435225" cy="15128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68294" name="Text Box 5">
            <a:extLst>
              <a:ext uri="{FF2B5EF4-FFF2-40B4-BE49-F238E27FC236}">
                <a16:creationId xmlns:a16="http://schemas.microsoft.com/office/drawing/2014/main" id="{89FC5246-CAF8-5C8A-3024-2B4BA8B509C8}"/>
              </a:ext>
            </a:extLst>
          </p:cNvPr>
          <p:cNvSpPr txBox="1">
            <a:spLocks noChangeArrowheads="1"/>
          </p:cNvSpPr>
          <p:nvPr/>
        </p:nvSpPr>
        <p:spPr bwMode="auto">
          <a:xfrm>
            <a:off x="6818313" y="2001838"/>
            <a:ext cx="1831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Sala comando</a:t>
            </a:r>
            <a:endParaRPr lang="it-IT" altLang="it-CH" sz="1800">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Slide Number Placeholder 3">
            <a:extLst>
              <a:ext uri="{FF2B5EF4-FFF2-40B4-BE49-F238E27FC236}">
                <a16:creationId xmlns:a16="http://schemas.microsoft.com/office/drawing/2014/main" id="{CAA0EBF6-1CAC-D718-76E5-E16BF894A8B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D90137F-1362-409C-B329-61BAC6951FEE}" type="slidenum">
              <a:rPr lang="it-IT" altLang="en-US" sz="1400" smtClean="0">
                <a:solidFill>
                  <a:srgbClr val="FFFFFF"/>
                </a:solidFill>
              </a:rPr>
              <a:pPr>
                <a:spcBef>
                  <a:spcPct val="0"/>
                </a:spcBef>
                <a:buFontTx/>
                <a:buNone/>
              </a:pPr>
              <a:t>71</a:t>
            </a:fld>
            <a:endParaRPr lang="it-IT" altLang="en-US" sz="1400">
              <a:solidFill>
                <a:srgbClr val="FFFFFF"/>
              </a:solidFill>
            </a:endParaRPr>
          </a:p>
        </p:txBody>
      </p:sp>
      <p:pic>
        <p:nvPicPr>
          <p:cNvPr id="236547" name="Picture 4" descr="fabbrica officina1">
            <a:extLst>
              <a:ext uri="{FF2B5EF4-FFF2-40B4-BE49-F238E27FC236}">
                <a16:creationId xmlns:a16="http://schemas.microsoft.com/office/drawing/2014/main" id="{605FEAB1-6FF0-5E65-CDB6-4917926D20AE}"/>
              </a:ext>
            </a:extLst>
          </p:cNvPr>
          <p:cNvPicPr>
            <a:picLocks noChangeAspect="1" noChangeArrowheads="1"/>
          </p:cNvPicPr>
          <p:nvPr/>
        </p:nvPicPr>
        <p:blipFill>
          <a:blip r:embed="rId4"/>
          <a:srcRect/>
          <a:stretch>
            <a:fillRect/>
          </a:stretch>
        </p:blipFill>
        <p:spPr bwMode="auto">
          <a:xfrm>
            <a:off x="900113" y="1223963"/>
            <a:ext cx="4660900" cy="39497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70340" name="Text Box 5">
            <a:extLst>
              <a:ext uri="{FF2B5EF4-FFF2-40B4-BE49-F238E27FC236}">
                <a16:creationId xmlns:a16="http://schemas.microsoft.com/office/drawing/2014/main" id="{315D23AF-DC57-1197-E992-2EE1A21553E5}"/>
              </a:ext>
            </a:extLst>
          </p:cNvPr>
          <p:cNvSpPr txBox="1">
            <a:spLocks noChangeArrowheads="1"/>
          </p:cNvSpPr>
          <p:nvPr/>
        </p:nvSpPr>
        <p:spPr bwMode="auto">
          <a:xfrm>
            <a:off x="900113" y="5243513"/>
            <a:ext cx="4498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OFFICINA METALMECCANICA TRADIZIONALE</a:t>
            </a:r>
          </a:p>
        </p:txBody>
      </p:sp>
      <p:pic>
        <p:nvPicPr>
          <p:cNvPr id="236549" name="Picture 8" descr="fabbrica lavorazione lamiere">
            <a:extLst>
              <a:ext uri="{FF2B5EF4-FFF2-40B4-BE49-F238E27FC236}">
                <a16:creationId xmlns:a16="http://schemas.microsoft.com/office/drawing/2014/main" id="{A04CA4FA-232F-4465-2C94-1B550DA4BCF5}"/>
              </a:ext>
            </a:extLst>
          </p:cNvPr>
          <p:cNvPicPr>
            <a:picLocks noChangeAspect="1" noChangeArrowheads="1"/>
          </p:cNvPicPr>
          <p:nvPr/>
        </p:nvPicPr>
        <p:blipFill>
          <a:blip r:embed="rId5"/>
          <a:srcRect/>
          <a:stretch>
            <a:fillRect/>
          </a:stretch>
        </p:blipFill>
        <p:spPr bwMode="auto">
          <a:xfrm>
            <a:off x="5724525" y="1223963"/>
            <a:ext cx="2303463" cy="1900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70342" name="Text Box 9">
            <a:extLst>
              <a:ext uri="{FF2B5EF4-FFF2-40B4-BE49-F238E27FC236}">
                <a16:creationId xmlns:a16="http://schemas.microsoft.com/office/drawing/2014/main" id="{A80E9D7E-84F9-9038-99A9-241CE30BFE2C}"/>
              </a:ext>
            </a:extLst>
          </p:cNvPr>
          <p:cNvSpPr txBox="1">
            <a:spLocks noChangeArrowheads="1"/>
          </p:cNvSpPr>
          <p:nvPr/>
        </p:nvSpPr>
        <p:spPr bwMode="auto">
          <a:xfrm>
            <a:off x="5751513" y="5243513"/>
            <a:ext cx="26638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OFFICINA METALMECCANICA AUTOMATIZZATA</a:t>
            </a:r>
            <a:endParaRPr lang="it-IT" altLang="it-CH" sz="1600" b="1">
              <a:solidFill>
                <a:srgbClr val="FFFFFF"/>
              </a:solidFill>
            </a:endParaRPr>
          </a:p>
        </p:txBody>
      </p:sp>
      <p:pic>
        <p:nvPicPr>
          <p:cNvPr id="236551" name="Picture 10" descr="operatori macchine automatiche">
            <a:extLst>
              <a:ext uri="{FF2B5EF4-FFF2-40B4-BE49-F238E27FC236}">
                <a16:creationId xmlns:a16="http://schemas.microsoft.com/office/drawing/2014/main" id="{F2ED35B5-DD57-A72D-2D57-2B9140343B5D}"/>
              </a:ext>
            </a:extLst>
          </p:cNvPr>
          <p:cNvPicPr>
            <a:picLocks noChangeAspect="1" noChangeArrowheads="1"/>
          </p:cNvPicPr>
          <p:nvPr/>
        </p:nvPicPr>
        <p:blipFill>
          <a:blip r:embed="rId6"/>
          <a:srcRect/>
          <a:stretch>
            <a:fillRect/>
          </a:stretch>
        </p:blipFill>
        <p:spPr bwMode="auto">
          <a:xfrm>
            <a:off x="5724525" y="3227388"/>
            <a:ext cx="2303463" cy="1946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2386" name="Rectangle 5">
            <a:extLst>
              <a:ext uri="{FF2B5EF4-FFF2-40B4-BE49-F238E27FC236}">
                <a16:creationId xmlns:a16="http://schemas.microsoft.com/office/drawing/2014/main" id="{BD6A61D8-414E-BBBC-8162-F6356073211A}"/>
              </a:ext>
            </a:extLst>
          </p:cNvPr>
          <p:cNvSpPr>
            <a:spLocks noGrp="1" noChangeArrowheads="1"/>
          </p:cNvSpPr>
          <p:nvPr>
            <p:ph type="title"/>
          </p:nvPr>
        </p:nvSpPr>
        <p:spPr>
          <a:xfrm>
            <a:off x="395288" y="5516563"/>
            <a:ext cx="8229600" cy="1143000"/>
          </a:xfrm>
        </p:spPr>
        <p:txBody>
          <a:bodyPr/>
          <a:lstStyle/>
          <a:p>
            <a:pPr eaLnBrk="1" hangingPunct="1"/>
            <a:r>
              <a:rPr lang="fr-CH" altLang="it-CH" sz="3200" b="1">
                <a:solidFill>
                  <a:schemeClr val="tx1"/>
                </a:solidFill>
              </a:rPr>
              <a:t>Robot saldatori in azione</a:t>
            </a:r>
            <a:endParaRPr lang="it-IT" altLang="it-CH" sz="3200" b="1">
              <a:solidFill>
                <a:schemeClr val="tx1"/>
              </a:solidFill>
            </a:endParaRPr>
          </a:p>
        </p:txBody>
      </p:sp>
      <p:pic>
        <p:nvPicPr>
          <p:cNvPr id="237572" name="Picture 4" descr="Fabbrica con robot a">
            <a:extLst>
              <a:ext uri="{FF2B5EF4-FFF2-40B4-BE49-F238E27FC236}">
                <a16:creationId xmlns:a16="http://schemas.microsoft.com/office/drawing/2014/main" id="{EE572412-CC2A-8C58-E82F-E56BCC778B8A}"/>
              </a:ext>
            </a:extLst>
          </p:cNvPr>
          <p:cNvPicPr>
            <a:picLocks noGrp="1" noChangeAspect="1" noChangeArrowheads="1"/>
          </p:cNvPicPr>
          <p:nvPr>
            <p:ph idx="1"/>
          </p:nvPr>
        </p:nvPicPr>
        <p:blipFill>
          <a:blip r:embed="rId4"/>
          <a:srcRect/>
          <a:stretch>
            <a:fillRect/>
          </a:stretch>
        </p:blipFill>
        <p:spPr>
          <a:xfrm>
            <a:off x="900113" y="476250"/>
            <a:ext cx="7273925" cy="5303838"/>
          </a:xfrm>
          <a:ln w="38100">
            <a:solidFill>
              <a:schemeClr val="tx1"/>
            </a:solidFill>
          </a:ln>
          <a:effectLst>
            <a:outerShdw blurRad="292100" dist="139700" dir="2700000" algn="tl" rotWithShape="0">
              <a:srgbClr val="333333">
                <a:alpha val="65000"/>
              </a:srgbClr>
            </a:outerShdw>
          </a:effectLst>
        </p:spPr>
      </p:pic>
      <p:sp>
        <p:nvSpPr>
          <p:cNvPr id="272388" name="Slide Number Placeholder 5">
            <a:extLst>
              <a:ext uri="{FF2B5EF4-FFF2-40B4-BE49-F238E27FC236}">
                <a16:creationId xmlns:a16="http://schemas.microsoft.com/office/drawing/2014/main" id="{2E42DAD9-23CD-FA04-26A4-F76AA9DEE61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0573B45-F45D-4860-A043-54A6E1D3442C}" type="slidenum">
              <a:rPr lang="it-IT" altLang="en-US" sz="1400" smtClean="0">
                <a:solidFill>
                  <a:srgbClr val="FFFFFF"/>
                </a:solidFill>
              </a:rPr>
              <a:pPr>
                <a:spcBef>
                  <a:spcPct val="0"/>
                </a:spcBef>
                <a:buFontTx/>
                <a:buNone/>
              </a:pPr>
              <a:t>72</a:t>
            </a:fld>
            <a:endParaRPr lang="it-IT" altLang="en-US" sz="1400">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4434" name="Slide Number Placeholder 3">
            <a:extLst>
              <a:ext uri="{FF2B5EF4-FFF2-40B4-BE49-F238E27FC236}">
                <a16:creationId xmlns:a16="http://schemas.microsoft.com/office/drawing/2014/main" id="{88618571-2462-D5E9-E3A0-4951C8C5EF77}"/>
              </a:ext>
            </a:extLst>
          </p:cNvPr>
          <p:cNvSpPr>
            <a:spLocks noGrp="1"/>
          </p:cNvSpPr>
          <p:nvPr>
            <p:ph type="sldNum" sz="quarter" idx="12"/>
          </p:nvPr>
        </p:nvSpPr>
        <p:spPr>
          <a:xfrm>
            <a:off x="7434263" y="5084763"/>
            <a:ext cx="7302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56428C-635A-4523-B2F7-FD8CF1F5704F}" type="slidenum">
              <a:rPr lang="it-IT" altLang="en-US" sz="1400" smtClean="0">
                <a:solidFill>
                  <a:srgbClr val="FFFFFF"/>
                </a:solidFill>
              </a:rPr>
              <a:pPr>
                <a:spcBef>
                  <a:spcPct val="0"/>
                </a:spcBef>
                <a:buFontTx/>
                <a:buNone/>
              </a:pPr>
              <a:t>73</a:t>
            </a:fld>
            <a:endParaRPr lang="it-IT" altLang="en-US" sz="1400">
              <a:solidFill>
                <a:srgbClr val="FFFFFF"/>
              </a:solidFill>
            </a:endParaRPr>
          </a:p>
        </p:txBody>
      </p:sp>
      <p:pic>
        <p:nvPicPr>
          <p:cNvPr id="238595" name="Picture 5" descr="fabbrica moderna">
            <a:extLst>
              <a:ext uri="{FF2B5EF4-FFF2-40B4-BE49-F238E27FC236}">
                <a16:creationId xmlns:a16="http://schemas.microsoft.com/office/drawing/2014/main" id="{ECF083D9-2C7C-5792-4043-6B55DCF093D4}"/>
              </a:ext>
            </a:extLst>
          </p:cNvPr>
          <p:cNvPicPr>
            <a:picLocks noChangeAspect="1" noChangeArrowheads="1"/>
          </p:cNvPicPr>
          <p:nvPr/>
        </p:nvPicPr>
        <p:blipFill>
          <a:blip r:embed="rId4"/>
          <a:srcRect/>
          <a:stretch>
            <a:fillRect/>
          </a:stretch>
        </p:blipFill>
        <p:spPr bwMode="auto">
          <a:xfrm>
            <a:off x="1216025" y="692150"/>
            <a:ext cx="6948488" cy="42799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74436" name="Text Box 6">
            <a:extLst>
              <a:ext uri="{FF2B5EF4-FFF2-40B4-BE49-F238E27FC236}">
                <a16:creationId xmlns:a16="http://schemas.microsoft.com/office/drawing/2014/main" id="{A2B64CAB-EBED-336A-3BFD-034338909F57}"/>
              </a:ext>
            </a:extLst>
          </p:cNvPr>
          <p:cNvSpPr txBox="1">
            <a:spLocks noChangeArrowheads="1"/>
          </p:cNvSpPr>
          <p:nvPr/>
        </p:nvSpPr>
        <p:spPr bwMode="auto">
          <a:xfrm>
            <a:off x="1476375" y="5084763"/>
            <a:ext cx="6049963"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MACCHINA AUTOMATICA PER L’IMBALLAGGIO</a:t>
            </a:r>
          </a:p>
          <a:p>
            <a:pPr eaLnBrk="1" hangingPunct="1">
              <a:spcBef>
                <a:spcPct val="50000"/>
              </a:spcBef>
              <a:buFontTx/>
              <a:buNone/>
            </a:pPr>
            <a:r>
              <a:rPr lang="fr-CH" altLang="it-CH" sz="1600">
                <a:solidFill>
                  <a:srgbClr val="FFFFFF"/>
                </a:solidFill>
              </a:rPr>
              <a:t>Ora l’operaio è un «operatore – programmatore». </a:t>
            </a:r>
          </a:p>
          <a:p>
            <a:pPr eaLnBrk="1" hangingPunct="1">
              <a:spcBef>
                <a:spcPct val="50000"/>
              </a:spcBef>
              <a:buFontTx/>
              <a:buNone/>
            </a:pPr>
            <a:r>
              <a:rPr lang="fr-CH" altLang="it-CH" sz="1600">
                <a:solidFill>
                  <a:srgbClr val="FFFFFF"/>
                </a:solidFill>
              </a:rPr>
              <a:t>Il lavoro manuale lo esegue la macchina.</a:t>
            </a:r>
            <a:endParaRPr lang="it-IT" altLang="it-CH" sz="1600">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76482" name="Slide Number Placeholder 3">
            <a:extLst>
              <a:ext uri="{FF2B5EF4-FFF2-40B4-BE49-F238E27FC236}">
                <a16:creationId xmlns:a16="http://schemas.microsoft.com/office/drawing/2014/main" id="{105CEDA0-7588-C73D-2D05-852B817D2A81}"/>
              </a:ext>
            </a:extLst>
          </p:cNvPr>
          <p:cNvSpPr>
            <a:spLocks noGrp="1"/>
          </p:cNvSpPr>
          <p:nvPr>
            <p:ph type="sldNum" sz="quarter" idx="12"/>
          </p:nvPr>
        </p:nvSpPr>
        <p:spPr>
          <a:xfrm>
            <a:off x="7740650" y="5003800"/>
            <a:ext cx="730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B04039F-D94C-4202-BF53-54768FBADFE2}" type="slidenum">
              <a:rPr lang="it-IT" altLang="en-US" sz="1400" smtClean="0">
                <a:solidFill>
                  <a:srgbClr val="FFFFFF"/>
                </a:solidFill>
              </a:rPr>
              <a:pPr>
                <a:spcBef>
                  <a:spcPct val="0"/>
                </a:spcBef>
                <a:buFontTx/>
                <a:buNone/>
              </a:pPr>
              <a:t>74</a:t>
            </a:fld>
            <a:endParaRPr lang="it-IT" altLang="en-US" sz="1400">
              <a:solidFill>
                <a:srgbClr val="FFFFFF"/>
              </a:solidFill>
            </a:endParaRPr>
          </a:p>
        </p:txBody>
      </p:sp>
      <p:pic>
        <p:nvPicPr>
          <p:cNvPr id="239619" name="Picture 4" descr="msoB4A42">
            <a:extLst>
              <a:ext uri="{FF2B5EF4-FFF2-40B4-BE49-F238E27FC236}">
                <a16:creationId xmlns:a16="http://schemas.microsoft.com/office/drawing/2014/main" id="{2083A2D5-7B27-79C6-0657-1CFBCB7D2105}"/>
              </a:ext>
            </a:extLst>
          </p:cNvPr>
          <p:cNvPicPr>
            <a:picLocks noChangeAspect="1" noChangeArrowheads="1"/>
          </p:cNvPicPr>
          <p:nvPr/>
        </p:nvPicPr>
        <p:blipFill>
          <a:blip r:embed="rId4"/>
          <a:srcRect/>
          <a:stretch>
            <a:fillRect/>
          </a:stretch>
        </p:blipFill>
        <p:spPr bwMode="auto">
          <a:xfrm>
            <a:off x="1176338" y="908050"/>
            <a:ext cx="6719887" cy="4572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76484" name="Text Box 5">
            <a:extLst>
              <a:ext uri="{FF2B5EF4-FFF2-40B4-BE49-F238E27FC236}">
                <a16:creationId xmlns:a16="http://schemas.microsoft.com/office/drawing/2014/main" id="{1AA75000-7707-23BB-D4F2-CB3FC4356272}"/>
              </a:ext>
            </a:extLst>
          </p:cNvPr>
          <p:cNvSpPr txBox="1">
            <a:spLocks noChangeArrowheads="1"/>
          </p:cNvSpPr>
          <p:nvPr/>
        </p:nvSpPr>
        <p:spPr bwMode="auto">
          <a:xfrm>
            <a:off x="468313" y="5602288"/>
            <a:ext cx="8424862"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INDUSTRIA METALMECCANICA SVIZZERA anni ‘70 </a:t>
            </a:r>
            <a:r>
              <a:rPr lang="fr-CH" altLang="it-CH" sz="2000" b="1">
                <a:solidFill>
                  <a:srgbClr val="FFFFFF"/>
                </a:solidFill>
              </a:rPr>
              <a:t>: macchine automatiche</a:t>
            </a:r>
          </a:p>
          <a:p>
            <a:pPr eaLnBrk="1" hangingPunct="1">
              <a:spcBef>
                <a:spcPct val="50000"/>
              </a:spcBef>
              <a:buFontTx/>
              <a:buNone/>
            </a:pPr>
            <a:r>
              <a:rPr lang="fr-CH" altLang="it-CH" sz="1200">
                <a:solidFill>
                  <a:srgbClr val="FFFFFF"/>
                </a:solidFill>
              </a:rPr>
              <a:t>Le « isole » seguono un percorso prefissato e trasportano automaticamente i pezzi da lavorare da una stazione all’altra.</a:t>
            </a:r>
            <a:endParaRPr lang="it-IT" altLang="it-CH" sz="1200">
              <a:solidFill>
                <a:srgbClr val="FFFFFF"/>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80C5540A-187F-B524-852C-BBF31109EE0F}"/>
              </a:ext>
            </a:extLst>
          </p:cNvPr>
          <p:cNvSpPr>
            <a:spLocks noGrp="1" noChangeArrowheads="1"/>
          </p:cNvSpPr>
          <p:nvPr>
            <p:ph type="title"/>
          </p:nvPr>
        </p:nvSpPr>
        <p:spPr>
          <a:xfrm>
            <a:off x="5535613" y="2133600"/>
            <a:ext cx="1366837" cy="1146175"/>
          </a:xfrm>
        </p:spPr>
        <p:txBody>
          <a:bodyPr/>
          <a:lstStyle/>
          <a:p>
            <a:pPr algn="l" eaLnBrk="1" hangingPunct="1">
              <a:defRPr/>
            </a:pPr>
            <a:r>
              <a:rPr lang="fr-CH" altLang="it-CH" sz="1600" b="1" kern="1200" dirty="0">
                <a:solidFill>
                  <a:schemeClr val="tx1"/>
                </a:solidFill>
                <a:ea typeface="+mn-ea"/>
                <a:cs typeface="Arial" charset="0"/>
              </a:rPr>
              <a:t>L’</a:t>
            </a:r>
            <a:r>
              <a:rPr lang="fr-CH" altLang="it-CH" sz="1600" b="1" kern="1200" dirty="0" err="1">
                <a:solidFill>
                  <a:schemeClr val="tx1"/>
                </a:solidFill>
                <a:ea typeface="+mn-ea"/>
                <a:cs typeface="Arial" charset="0"/>
              </a:rPr>
              <a:t>operaio</a:t>
            </a:r>
            <a:r>
              <a:rPr lang="fr-CH" altLang="it-CH" sz="1600" b="1" kern="1200" dirty="0">
                <a:solidFill>
                  <a:schemeClr val="tx1"/>
                </a:solidFill>
                <a:ea typeface="+mn-ea"/>
                <a:cs typeface="Arial" charset="0"/>
              </a:rPr>
              <a:t> </a:t>
            </a:r>
            <a:r>
              <a:rPr lang="fr-CH" altLang="it-CH" sz="1600" b="1" kern="1200" dirty="0" err="1">
                <a:solidFill>
                  <a:schemeClr val="tx1"/>
                </a:solidFill>
                <a:ea typeface="+mn-ea"/>
                <a:cs typeface="Arial" charset="0"/>
              </a:rPr>
              <a:t>moderno</a:t>
            </a:r>
            <a:r>
              <a:rPr lang="fr-CH" altLang="it-CH" sz="1600" b="1" kern="1200" dirty="0">
                <a:solidFill>
                  <a:schemeClr val="tx1"/>
                </a:solidFill>
                <a:ea typeface="+mn-ea"/>
                <a:cs typeface="Arial" charset="0"/>
              </a:rPr>
              <a:t> : </a:t>
            </a:r>
            <a:br>
              <a:rPr lang="fr-CH" altLang="it-CH" sz="1600" b="1" kern="1200" dirty="0">
                <a:solidFill>
                  <a:schemeClr val="tx1"/>
                </a:solidFill>
                <a:ea typeface="+mn-ea"/>
                <a:cs typeface="Arial" charset="0"/>
              </a:rPr>
            </a:br>
            <a:r>
              <a:rPr lang="fr-CH" altLang="it-CH" sz="1600" b="1" kern="1200" dirty="0">
                <a:solidFill>
                  <a:schemeClr val="tx1"/>
                </a:solidFill>
                <a:ea typeface="+mn-ea"/>
                <a:cs typeface="Arial" charset="0"/>
              </a:rPr>
              <a:t>il robot</a:t>
            </a:r>
            <a:endParaRPr lang="it-IT" altLang="it-CH" sz="1600" b="1" kern="1200" dirty="0">
              <a:solidFill>
                <a:schemeClr val="tx1"/>
              </a:solidFill>
              <a:ea typeface="+mn-ea"/>
              <a:cs typeface="Arial" charset="0"/>
            </a:endParaRPr>
          </a:p>
        </p:txBody>
      </p:sp>
      <p:pic>
        <p:nvPicPr>
          <p:cNvPr id="240644" name="Picture 4" descr="robot su turbina Pelton">
            <a:extLst>
              <a:ext uri="{FF2B5EF4-FFF2-40B4-BE49-F238E27FC236}">
                <a16:creationId xmlns:a16="http://schemas.microsoft.com/office/drawing/2014/main" id="{34E84B22-696D-CFA9-4EE2-EBB55D5B4947}"/>
              </a:ext>
            </a:extLst>
          </p:cNvPr>
          <p:cNvPicPr>
            <a:picLocks noGrp="1" noChangeAspect="1" noChangeArrowheads="1"/>
          </p:cNvPicPr>
          <p:nvPr>
            <p:ph sz="half" idx="1"/>
          </p:nvPr>
        </p:nvPicPr>
        <p:blipFill>
          <a:blip r:embed="rId4"/>
          <a:srcRect/>
          <a:stretch>
            <a:fillRect/>
          </a:stretch>
        </p:blipFill>
        <p:spPr>
          <a:xfrm>
            <a:off x="684213" y="433388"/>
            <a:ext cx="3922712" cy="3543300"/>
          </a:xfrm>
          <a:ln w="28575">
            <a:solidFill>
              <a:schemeClr val="tx1"/>
            </a:solidFill>
          </a:ln>
          <a:effectLst>
            <a:outerShdw blurRad="292100" dist="139700" dir="2700000" algn="tl" rotWithShape="0">
              <a:srgbClr val="333333">
                <a:alpha val="65000"/>
              </a:srgbClr>
            </a:outerShdw>
          </a:effectLst>
        </p:spPr>
      </p:pic>
      <p:pic>
        <p:nvPicPr>
          <p:cNvPr id="278532" name="Picture 15" descr="FABBRICA ROBOT UMANOIDE 2">
            <a:extLst>
              <a:ext uri="{FF2B5EF4-FFF2-40B4-BE49-F238E27FC236}">
                <a16:creationId xmlns:a16="http://schemas.microsoft.com/office/drawing/2014/main" id="{61A32970-017B-E0F8-0F30-F15121FF26D3}"/>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588125" y="620713"/>
            <a:ext cx="1768475" cy="3130550"/>
          </a:xfrm>
        </p:spPr>
      </p:pic>
      <p:sp>
        <p:nvSpPr>
          <p:cNvPr id="278533" name="Slide Number Placeholder 6">
            <a:extLst>
              <a:ext uri="{FF2B5EF4-FFF2-40B4-BE49-F238E27FC236}">
                <a16:creationId xmlns:a16="http://schemas.microsoft.com/office/drawing/2014/main" id="{BEE770DE-F960-C262-47E7-C9031D76A3BF}"/>
              </a:ext>
            </a:extLst>
          </p:cNvPr>
          <p:cNvSpPr>
            <a:spLocks noGrp="1"/>
          </p:cNvSpPr>
          <p:nvPr>
            <p:ph type="sldNum" sz="quarter" idx="12"/>
          </p:nvPr>
        </p:nvSpPr>
        <p:spPr>
          <a:xfrm>
            <a:off x="8413750" y="6188075"/>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1B9A458-76FC-4203-98ED-ED5677F8D4BC}" type="slidenum">
              <a:rPr lang="it-IT" altLang="en-US" sz="1400" smtClean="0">
                <a:solidFill>
                  <a:srgbClr val="FFFFFF"/>
                </a:solidFill>
              </a:rPr>
              <a:pPr>
                <a:spcBef>
                  <a:spcPct val="0"/>
                </a:spcBef>
                <a:buFontTx/>
                <a:buNone/>
              </a:pPr>
              <a:t>75</a:t>
            </a:fld>
            <a:endParaRPr lang="it-IT" altLang="en-US" sz="1400">
              <a:solidFill>
                <a:srgbClr val="FFFFFF"/>
              </a:solidFill>
            </a:endParaRPr>
          </a:p>
        </p:txBody>
      </p:sp>
      <p:sp>
        <p:nvSpPr>
          <p:cNvPr id="278534" name="Rectangle 13">
            <a:extLst>
              <a:ext uri="{FF2B5EF4-FFF2-40B4-BE49-F238E27FC236}">
                <a16:creationId xmlns:a16="http://schemas.microsoft.com/office/drawing/2014/main" id="{6A09AA2A-EEA6-A906-B442-7A4A7E80D7F2}"/>
              </a:ext>
            </a:extLst>
          </p:cNvPr>
          <p:cNvSpPr>
            <a:spLocks noChangeArrowheads="1"/>
          </p:cNvSpPr>
          <p:nvPr/>
        </p:nvSpPr>
        <p:spPr bwMode="auto">
          <a:xfrm>
            <a:off x="4691063" y="1030288"/>
            <a:ext cx="10795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t>Robot su turbina Pelton</a:t>
            </a:r>
            <a:endParaRPr lang="it-IT" altLang="it-CH" sz="1600" b="1"/>
          </a:p>
        </p:txBody>
      </p:sp>
      <p:pic>
        <p:nvPicPr>
          <p:cNvPr id="163848" name="Picture 8" descr="C:\Users\Enrico\Enrico\Documenti\AA Enrico nuovo\Politica\Presentazione marxismo\Cobot 3 jpeg.jpg">
            <a:extLst>
              <a:ext uri="{FF2B5EF4-FFF2-40B4-BE49-F238E27FC236}">
                <a16:creationId xmlns:a16="http://schemas.microsoft.com/office/drawing/2014/main" id="{4D2BB835-58DE-68C0-7F73-A6947A8F877A}"/>
              </a:ext>
            </a:extLst>
          </p:cNvPr>
          <p:cNvPicPr>
            <a:picLocks noChangeAspect="1" noChangeArrowheads="1"/>
          </p:cNvPicPr>
          <p:nvPr/>
        </p:nvPicPr>
        <p:blipFill>
          <a:blip r:embed="rId6"/>
          <a:srcRect/>
          <a:stretch>
            <a:fillRect/>
          </a:stretch>
        </p:blipFill>
        <p:spPr bwMode="auto">
          <a:xfrm>
            <a:off x="684213" y="4076700"/>
            <a:ext cx="3922712" cy="2349500"/>
          </a:xfrm>
          <a:prstGeom prst="rect">
            <a:avLst/>
          </a:prstGeom>
          <a:noFill/>
          <a:ln w="12700">
            <a:solidFill>
              <a:schemeClr val="accent4">
                <a:lumMod val="10000"/>
              </a:schemeClr>
            </a:solidFill>
          </a:ln>
        </p:spPr>
      </p:pic>
      <p:sp>
        <p:nvSpPr>
          <p:cNvPr id="278536" name="CasellaDiTesto 1">
            <a:extLst>
              <a:ext uri="{FF2B5EF4-FFF2-40B4-BE49-F238E27FC236}">
                <a16:creationId xmlns:a16="http://schemas.microsoft.com/office/drawing/2014/main" id="{FBC1E89F-AF88-4964-37C3-2E84E37D06D2}"/>
              </a:ext>
            </a:extLst>
          </p:cNvPr>
          <p:cNvSpPr txBox="1">
            <a:spLocks noChangeArrowheads="1"/>
          </p:cNvSpPr>
          <p:nvPr/>
        </p:nvSpPr>
        <p:spPr bwMode="auto">
          <a:xfrm>
            <a:off x="4778375" y="4651375"/>
            <a:ext cx="15128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b="1"/>
              <a:t>L’assistente personale robotizzato: il COBOT aiuta la laborantina</a:t>
            </a:r>
          </a:p>
        </p:txBody>
      </p:sp>
      <p:pic>
        <p:nvPicPr>
          <p:cNvPr id="278537" name="Picture 9">
            <a:extLst>
              <a:ext uri="{FF2B5EF4-FFF2-40B4-BE49-F238E27FC236}">
                <a16:creationId xmlns:a16="http://schemas.microsoft.com/office/drawing/2014/main" id="{75218E94-AB08-9577-7110-28699C7BB6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563" y="4011613"/>
            <a:ext cx="2112962" cy="1281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8538" name="CasellaDiTesto 2">
            <a:extLst>
              <a:ext uri="{FF2B5EF4-FFF2-40B4-BE49-F238E27FC236}">
                <a16:creationId xmlns:a16="http://schemas.microsoft.com/office/drawing/2014/main" id="{7525F1B5-98B2-A78C-ED6C-D7E765ED9567}"/>
              </a:ext>
            </a:extLst>
          </p:cNvPr>
          <p:cNvSpPr txBox="1">
            <a:spLocks noChangeArrowheads="1"/>
          </p:cNvSpPr>
          <p:nvPr/>
        </p:nvSpPr>
        <p:spPr bwMode="auto">
          <a:xfrm>
            <a:off x="6743700" y="5373688"/>
            <a:ext cx="1944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b="1"/>
              <a:t>L’aspirapolvere robotizzato</a:t>
            </a:r>
          </a:p>
        </p:txBody>
      </p:sp>
    </p:spTree>
  </p:cSld>
  <p:clrMapOvr>
    <a:overrideClrMapping bg1="dk2" tx1="lt1" bg2="dk1"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80578" name="Slide Number Placeholder 3">
            <a:extLst>
              <a:ext uri="{FF2B5EF4-FFF2-40B4-BE49-F238E27FC236}">
                <a16:creationId xmlns:a16="http://schemas.microsoft.com/office/drawing/2014/main" id="{2FB3AD38-CAA4-B7FA-9040-679129F396A3}"/>
              </a:ext>
            </a:extLst>
          </p:cNvPr>
          <p:cNvSpPr>
            <a:spLocks noGrp="1"/>
          </p:cNvSpPr>
          <p:nvPr>
            <p:ph type="sldNum" sz="quarter" idx="12"/>
          </p:nvPr>
        </p:nvSpPr>
        <p:spPr>
          <a:xfrm>
            <a:off x="8067675" y="5834063"/>
            <a:ext cx="5635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5FCC147-DC98-41CF-BF0C-853334314E55}" type="slidenum">
              <a:rPr lang="it-IT" altLang="en-US" sz="1400" smtClean="0">
                <a:solidFill>
                  <a:srgbClr val="FFFFFF"/>
                </a:solidFill>
              </a:rPr>
              <a:pPr>
                <a:spcBef>
                  <a:spcPct val="0"/>
                </a:spcBef>
                <a:buFontTx/>
                <a:buNone/>
              </a:pPr>
              <a:t>76</a:t>
            </a:fld>
            <a:endParaRPr lang="it-IT" altLang="en-US" sz="1400">
              <a:solidFill>
                <a:srgbClr val="FFFFFF"/>
              </a:solidFill>
            </a:endParaRPr>
          </a:p>
        </p:txBody>
      </p:sp>
      <p:sp>
        <p:nvSpPr>
          <p:cNvPr id="280579" name="Rectangle 5">
            <a:extLst>
              <a:ext uri="{FF2B5EF4-FFF2-40B4-BE49-F238E27FC236}">
                <a16:creationId xmlns:a16="http://schemas.microsoft.com/office/drawing/2014/main" id="{AB740B04-60FB-31E9-088F-47F09F84C47E}"/>
              </a:ext>
            </a:extLst>
          </p:cNvPr>
          <p:cNvSpPr>
            <a:spLocks noChangeArrowheads="1"/>
          </p:cNvSpPr>
          <p:nvPr/>
        </p:nvSpPr>
        <p:spPr bwMode="auto">
          <a:xfrm>
            <a:off x="6372225" y="3500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a:solidFill>
                <a:srgbClr val="FFFFFF"/>
              </a:solidFill>
            </a:endParaRPr>
          </a:p>
        </p:txBody>
      </p:sp>
      <p:pic>
        <p:nvPicPr>
          <p:cNvPr id="222212" name="Picture 4" descr="㿷ᛟྌ">
            <a:extLst>
              <a:ext uri="{FF2B5EF4-FFF2-40B4-BE49-F238E27FC236}">
                <a16:creationId xmlns:a16="http://schemas.microsoft.com/office/drawing/2014/main" id="{6624941B-5097-99B6-AF29-53840BE38320}"/>
              </a:ext>
            </a:extLst>
          </p:cNvPr>
          <p:cNvPicPr>
            <a:picLocks noChangeAspect="1" noChangeArrowheads="1"/>
          </p:cNvPicPr>
          <p:nvPr/>
        </p:nvPicPr>
        <p:blipFill>
          <a:blip r:embed="rId4"/>
          <a:srcRect/>
          <a:stretch>
            <a:fillRect/>
          </a:stretch>
        </p:blipFill>
        <p:spPr bwMode="auto">
          <a:xfrm>
            <a:off x="684213" y="550863"/>
            <a:ext cx="3455987" cy="22796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80581" name="Rectangle 6">
            <a:extLst>
              <a:ext uri="{FF2B5EF4-FFF2-40B4-BE49-F238E27FC236}">
                <a16:creationId xmlns:a16="http://schemas.microsoft.com/office/drawing/2014/main" id="{7458F5DC-733F-AF64-62B1-061711654455}"/>
              </a:ext>
            </a:extLst>
          </p:cNvPr>
          <p:cNvSpPr>
            <a:spLocks noChangeArrowheads="1"/>
          </p:cNvSpPr>
          <p:nvPr/>
        </p:nvSpPr>
        <p:spPr bwMode="auto">
          <a:xfrm>
            <a:off x="714375" y="5740400"/>
            <a:ext cx="73533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800" b="1">
                <a:solidFill>
                  <a:srgbClr val="FFFFFF"/>
                </a:solidFill>
              </a:rPr>
              <a:t>CATENE  DI  MONTAGGIO  ROBOTIZZATE</a:t>
            </a:r>
          </a:p>
        </p:txBody>
      </p:sp>
      <p:pic>
        <p:nvPicPr>
          <p:cNvPr id="222214" name="Picture 7" descr="Catena montaggio auto robotizzata Jpeg">
            <a:extLst>
              <a:ext uri="{FF2B5EF4-FFF2-40B4-BE49-F238E27FC236}">
                <a16:creationId xmlns:a16="http://schemas.microsoft.com/office/drawing/2014/main" id="{E8AA5242-29BB-B818-B19C-89FE84ADD175}"/>
              </a:ext>
            </a:extLst>
          </p:cNvPr>
          <p:cNvPicPr>
            <a:picLocks noChangeAspect="1" noChangeArrowheads="1"/>
          </p:cNvPicPr>
          <p:nvPr/>
        </p:nvPicPr>
        <p:blipFill>
          <a:blip r:embed="rId5"/>
          <a:srcRect/>
          <a:stretch>
            <a:fillRect/>
          </a:stretch>
        </p:blipFill>
        <p:spPr bwMode="auto">
          <a:xfrm>
            <a:off x="4356100" y="558800"/>
            <a:ext cx="4254500" cy="49863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2215" name="Picture 8" descr="Catena montaggio trattori">
            <a:extLst>
              <a:ext uri="{FF2B5EF4-FFF2-40B4-BE49-F238E27FC236}">
                <a16:creationId xmlns:a16="http://schemas.microsoft.com/office/drawing/2014/main" id="{4AF30379-BC49-865D-08B8-D94F2609D677}"/>
              </a:ext>
            </a:extLst>
          </p:cNvPr>
          <p:cNvPicPr>
            <a:picLocks noChangeAspect="1" noChangeArrowheads="1"/>
          </p:cNvPicPr>
          <p:nvPr/>
        </p:nvPicPr>
        <p:blipFill>
          <a:blip r:embed="rId6"/>
          <a:srcRect/>
          <a:stretch>
            <a:fillRect/>
          </a:stretch>
        </p:blipFill>
        <p:spPr bwMode="auto">
          <a:xfrm>
            <a:off x="687388" y="2952750"/>
            <a:ext cx="3452812" cy="25923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1668" name="Picture 2" descr="C:\Dokumente und Einstellungen\Enrico\Eigene Dateien\Enrico\Documenti\AA Enrico nuovo\Sito\Wirtschaft\robot scatole.jpg">
            <a:extLst>
              <a:ext uri="{FF2B5EF4-FFF2-40B4-BE49-F238E27FC236}">
                <a16:creationId xmlns:a16="http://schemas.microsoft.com/office/drawing/2014/main" id="{A740A34A-DD21-5102-B574-8077349BC1A7}"/>
              </a:ext>
            </a:extLst>
          </p:cNvPr>
          <p:cNvPicPr>
            <a:picLocks noChangeAspect="1" noChangeArrowheads="1"/>
          </p:cNvPicPr>
          <p:nvPr/>
        </p:nvPicPr>
        <p:blipFill>
          <a:blip r:embed="rId4"/>
          <a:srcRect/>
          <a:stretch>
            <a:fillRect/>
          </a:stretch>
        </p:blipFill>
        <p:spPr bwMode="auto">
          <a:xfrm>
            <a:off x="292100" y="420688"/>
            <a:ext cx="3829050" cy="28622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1669" name="Picture 3" descr="C:\Dokumente und Einstellungen\Enrico\Eigene Dateien\Enrico\Documenti\AA Enrico nuovo\Sito\Wirtschaft\Robot che scrive 1.bmp">
            <a:extLst>
              <a:ext uri="{FF2B5EF4-FFF2-40B4-BE49-F238E27FC236}">
                <a16:creationId xmlns:a16="http://schemas.microsoft.com/office/drawing/2014/main" id="{21B3CACB-142A-9818-FCAC-90B4C67EE2E5}"/>
              </a:ext>
            </a:extLst>
          </p:cNvPr>
          <p:cNvPicPr>
            <a:picLocks noChangeAspect="1" noChangeArrowheads="1"/>
          </p:cNvPicPr>
          <p:nvPr/>
        </p:nvPicPr>
        <p:blipFill>
          <a:blip r:embed="rId5"/>
          <a:srcRect/>
          <a:stretch>
            <a:fillRect/>
          </a:stretch>
        </p:blipFill>
        <p:spPr bwMode="auto">
          <a:xfrm>
            <a:off x="4962525" y="3543300"/>
            <a:ext cx="3921125" cy="29337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1671" name="Picture 5" descr="C:\Dokumente und Einstellungen\Enrico\Eigene Dateien\Enrico\Documenti\AA Enrico nuovo\Sito\Wirtschaft\services-main.jpg">
            <a:extLst>
              <a:ext uri="{FF2B5EF4-FFF2-40B4-BE49-F238E27FC236}">
                <a16:creationId xmlns:a16="http://schemas.microsoft.com/office/drawing/2014/main" id="{F89DCFCF-F82D-4748-82F9-AC112EC06CE9}"/>
              </a:ext>
            </a:extLst>
          </p:cNvPr>
          <p:cNvPicPr>
            <a:picLocks noChangeAspect="1" noChangeArrowheads="1"/>
          </p:cNvPicPr>
          <p:nvPr/>
        </p:nvPicPr>
        <p:blipFill>
          <a:blip r:embed="rId6"/>
          <a:srcRect/>
          <a:stretch>
            <a:fillRect/>
          </a:stretch>
        </p:blipFill>
        <p:spPr bwMode="auto">
          <a:xfrm>
            <a:off x="4386263" y="420688"/>
            <a:ext cx="4486275" cy="28622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82629" name="CasellaDiTesto 1">
            <a:extLst>
              <a:ext uri="{FF2B5EF4-FFF2-40B4-BE49-F238E27FC236}">
                <a16:creationId xmlns:a16="http://schemas.microsoft.com/office/drawing/2014/main" id="{241034A7-0A57-5EC1-BAA3-9BCA3721B5B2}"/>
              </a:ext>
            </a:extLst>
          </p:cNvPr>
          <p:cNvSpPr txBox="1">
            <a:spLocks noChangeArrowheads="1"/>
          </p:cNvSpPr>
          <p:nvPr/>
        </p:nvSpPr>
        <p:spPr bwMode="auto">
          <a:xfrm>
            <a:off x="5146675" y="3543300"/>
            <a:ext cx="1482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Sa scrivere!</a:t>
            </a:r>
          </a:p>
        </p:txBody>
      </p:sp>
      <p:sp>
        <p:nvSpPr>
          <p:cNvPr id="282630" name="Segnaposto numero diapositiva 1">
            <a:extLst>
              <a:ext uri="{FF2B5EF4-FFF2-40B4-BE49-F238E27FC236}">
                <a16:creationId xmlns:a16="http://schemas.microsoft.com/office/drawing/2014/main" id="{E50985B5-5B0F-D98D-5480-7C55FE54A3F1}"/>
              </a:ext>
            </a:extLst>
          </p:cNvPr>
          <p:cNvSpPr txBox="1">
            <a:spLocks/>
          </p:cNvSpPr>
          <p:nvPr/>
        </p:nvSpPr>
        <p:spPr bwMode="auto">
          <a:xfrm>
            <a:off x="8134350" y="3668713"/>
            <a:ext cx="5826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21751F73-AFE5-4888-AE7F-83F00E92B676}" type="slidenum">
              <a:rPr lang="it-IT" altLang="it-CH" sz="1400">
                <a:solidFill>
                  <a:srgbClr val="FFFFFF"/>
                </a:solidFill>
              </a:rPr>
              <a:pPr algn="r" eaLnBrk="1" hangingPunct="1">
                <a:spcBef>
                  <a:spcPct val="0"/>
                </a:spcBef>
                <a:buFontTx/>
                <a:buNone/>
              </a:pPr>
              <a:t>77</a:t>
            </a:fld>
            <a:endParaRPr lang="it-IT" altLang="it-CH" sz="1400">
              <a:solidFill>
                <a:srgbClr val="FFFFFF"/>
              </a:solidFill>
            </a:endParaRPr>
          </a:p>
        </p:txBody>
      </p:sp>
      <p:pic>
        <p:nvPicPr>
          <p:cNvPr id="282631" name="Picture 10">
            <a:extLst>
              <a:ext uri="{FF2B5EF4-FFF2-40B4-BE49-F238E27FC236}">
                <a16:creationId xmlns:a16="http://schemas.microsoft.com/office/drawing/2014/main" id="{2F0C09F9-B3AE-602E-46D8-DF182D67EB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 y="3822700"/>
            <a:ext cx="4441825" cy="26543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2632" name="Titolo 1">
            <a:extLst>
              <a:ext uri="{FF2B5EF4-FFF2-40B4-BE49-F238E27FC236}">
                <a16:creationId xmlns:a16="http://schemas.microsoft.com/office/drawing/2014/main" id="{BED4A583-FE3C-54EF-37BE-A97B79E440E2}"/>
              </a:ext>
            </a:extLst>
          </p:cNvPr>
          <p:cNvSpPr>
            <a:spLocks noGrp="1" noChangeArrowheads="1"/>
          </p:cNvSpPr>
          <p:nvPr>
            <p:ph type="title"/>
          </p:nvPr>
        </p:nvSpPr>
        <p:spPr>
          <a:xfrm>
            <a:off x="569913" y="3298825"/>
            <a:ext cx="3898900" cy="488950"/>
          </a:xfrm>
        </p:spPr>
        <p:txBody>
          <a:bodyPr/>
          <a:lstStyle/>
          <a:p>
            <a:r>
              <a:rPr lang="it-CH" altLang="it-CH" sz="2000" b="1">
                <a:solidFill>
                  <a:schemeClr val="tx1"/>
                </a:solidFill>
                <a:cs typeface="Arial" panose="020B0604020202020204" pitchFamily="34" charset="0"/>
              </a:rPr>
              <a:t>Il robot sostituisce l’operaio</a:t>
            </a:r>
            <a:endParaRPr lang="it-IT" altLang="it-CH" sz="2000" b="1">
              <a:solidFill>
                <a:schemeClr val="tx1"/>
              </a:solidFill>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4674" name="Segnaposto numero diapositiva 1">
            <a:extLst>
              <a:ext uri="{FF2B5EF4-FFF2-40B4-BE49-F238E27FC236}">
                <a16:creationId xmlns:a16="http://schemas.microsoft.com/office/drawing/2014/main" id="{F4BF4D6D-D925-DF3C-B58B-24154357BCC9}"/>
              </a:ext>
            </a:extLst>
          </p:cNvPr>
          <p:cNvSpPr>
            <a:spLocks noGrp="1"/>
          </p:cNvSpPr>
          <p:nvPr>
            <p:ph type="sldNum" sz="quarter" idx="12"/>
          </p:nvPr>
        </p:nvSpPr>
        <p:spPr>
          <a:xfrm>
            <a:off x="8170863" y="6210300"/>
            <a:ext cx="585787" cy="35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FA96A4E-9F5E-400A-A68F-232384BEC9C4}" type="slidenum">
              <a:rPr lang="it-IT" altLang="en-US" sz="1400" smtClean="0">
                <a:solidFill>
                  <a:srgbClr val="FFFFFF"/>
                </a:solidFill>
              </a:rPr>
              <a:pPr>
                <a:spcBef>
                  <a:spcPct val="0"/>
                </a:spcBef>
                <a:buFontTx/>
                <a:buNone/>
              </a:pPr>
              <a:t>78</a:t>
            </a:fld>
            <a:endParaRPr lang="it-IT" altLang="en-US" sz="1400">
              <a:solidFill>
                <a:srgbClr val="FFFFFF"/>
              </a:solidFill>
            </a:endParaRPr>
          </a:p>
        </p:txBody>
      </p:sp>
      <p:pic>
        <p:nvPicPr>
          <p:cNvPr id="216068" name="Picture 4" descr="C:\Users\Enrico\Desktop\Robot 1 j.jpg">
            <a:extLst>
              <a:ext uri="{FF2B5EF4-FFF2-40B4-BE49-F238E27FC236}">
                <a16:creationId xmlns:a16="http://schemas.microsoft.com/office/drawing/2014/main" id="{B16FDC90-666C-8772-1F3A-64CD662F199A}"/>
              </a:ext>
            </a:extLst>
          </p:cNvPr>
          <p:cNvPicPr>
            <a:picLocks noChangeAspect="1" noChangeArrowheads="1"/>
          </p:cNvPicPr>
          <p:nvPr/>
        </p:nvPicPr>
        <p:blipFill>
          <a:blip r:embed="rId4"/>
          <a:srcRect/>
          <a:stretch>
            <a:fillRect/>
          </a:stretch>
        </p:blipFill>
        <p:spPr bwMode="auto">
          <a:xfrm>
            <a:off x="557213" y="3568700"/>
            <a:ext cx="3894137" cy="2895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6069" name="Picture 5" descr="C:\Users\Enrico\Desktop\robot 2 j.jpg">
            <a:extLst>
              <a:ext uri="{FF2B5EF4-FFF2-40B4-BE49-F238E27FC236}">
                <a16:creationId xmlns:a16="http://schemas.microsoft.com/office/drawing/2014/main" id="{CAF7F7BC-B1AE-C873-BEB4-1C0B7FF6A2F1}"/>
              </a:ext>
            </a:extLst>
          </p:cNvPr>
          <p:cNvPicPr>
            <a:picLocks noChangeAspect="1" noChangeArrowheads="1"/>
          </p:cNvPicPr>
          <p:nvPr/>
        </p:nvPicPr>
        <p:blipFill>
          <a:blip r:embed="rId5"/>
          <a:srcRect/>
          <a:stretch>
            <a:fillRect/>
          </a:stretch>
        </p:blipFill>
        <p:spPr bwMode="auto">
          <a:xfrm>
            <a:off x="557213" y="369888"/>
            <a:ext cx="3894137" cy="2881312"/>
          </a:xfrm>
          <a:prstGeom prst="rect">
            <a:avLst/>
          </a:prstGeom>
          <a:ln w="28575">
            <a:solidFill>
              <a:schemeClr val="tx1"/>
            </a:solidFill>
          </a:ln>
          <a:effectLst>
            <a:outerShdw blurRad="292100" dist="139700" dir="2700000" algn="tl" rotWithShape="0">
              <a:srgbClr val="333333">
                <a:alpha val="65000"/>
              </a:srgbClr>
            </a:outerShdw>
          </a:effectLst>
        </p:spPr>
      </p:pic>
      <p:sp>
        <p:nvSpPr>
          <p:cNvPr id="284677" name="CasellaDiTesto 2">
            <a:extLst>
              <a:ext uri="{FF2B5EF4-FFF2-40B4-BE49-F238E27FC236}">
                <a16:creationId xmlns:a16="http://schemas.microsoft.com/office/drawing/2014/main" id="{CE083C4D-7306-63AE-E166-C77441188501}"/>
              </a:ext>
            </a:extLst>
          </p:cNvPr>
          <p:cNvSpPr txBox="1">
            <a:spLocks noChangeArrowheads="1"/>
          </p:cNvSpPr>
          <p:nvPr/>
        </p:nvSpPr>
        <p:spPr bwMode="auto">
          <a:xfrm>
            <a:off x="4624388" y="2622550"/>
            <a:ext cx="1366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L’INVASIONE</a:t>
            </a:r>
          </a:p>
        </p:txBody>
      </p:sp>
      <p:pic>
        <p:nvPicPr>
          <p:cNvPr id="216072" name="Picture 8" descr="C:\Users\Enrico\Desktop\Robot 4 j.jpg">
            <a:extLst>
              <a:ext uri="{FF2B5EF4-FFF2-40B4-BE49-F238E27FC236}">
                <a16:creationId xmlns:a16="http://schemas.microsoft.com/office/drawing/2014/main" id="{C9E7E4CF-F586-5724-F95F-0A9396E16B87}"/>
              </a:ext>
            </a:extLst>
          </p:cNvPr>
          <p:cNvPicPr>
            <a:picLocks noChangeAspect="1" noChangeArrowheads="1"/>
          </p:cNvPicPr>
          <p:nvPr/>
        </p:nvPicPr>
        <p:blipFill>
          <a:blip r:embed="rId6"/>
          <a:srcRect/>
          <a:stretch>
            <a:fillRect/>
          </a:stretch>
        </p:blipFill>
        <p:spPr bwMode="auto">
          <a:xfrm>
            <a:off x="4716463" y="4267200"/>
            <a:ext cx="3971925" cy="2197100"/>
          </a:xfrm>
          <a:prstGeom prst="rect">
            <a:avLst/>
          </a:prstGeom>
          <a:ln w="28575">
            <a:solidFill>
              <a:schemeClr val="tx1"/>
            </a:solidFill>
          </a:ln>
          <a:effectLst>
            <a:outerShdw blurRad="292100" dist="139700" dir="2700000" algn="tl" rotWithShape="0">
              <a:srgbClr val="333333">
                <a:alpha val="65000"/>
              </a:srgbClr>
            </a:outerShdw>
          </a:effectLst>
        </p:spPr>
      </p:pic>
      <p:pic>
        <p:nvPicPr>
          <p:cNvPr id="216073" name="Picture 9" descr="C:\Users\Enrico\Desktop\robot 3 j.jpg">
            <a:extLst>
              <a:ext uri="{FF2B5EF4-FFF2-40B4-BE49-F238E27FC236}">
                <a16:creationId xmlns:a16="http://schemas.microsoft.com/office/drawing/2014/main" id="{6D6645AF-18EF-12B7-C7BB-8FE8CC6BA340}"/>
              </a:ext>
            </a:extLst>
          </p:cNvPr>
          <p:cNvPicPr>
            <a:picLocks noChangeAspect="1" noChangeArrowheads="1"/>
          </p:cNvPicPr>
          <p:nvPr/>
        </p:nvPicPr>
        <p:blipFill>
          <a:blip r:embed="rId7"/>
          <a:srcRect/>
          <a:stretch>
            <a:fillRect/>
          </a:stretch>
        </p:blipFill>
        <p:spPr bwMode="auto">
          <a:xfrm>
            <a:off x="4713288" y="2930525"/>
            <a:ext cx="1189037" cy="950913"/>
          </a:xfrm>
          <a:prstGeom prst="rect">
            <a:avLst/>
          </a:prstGeom>
          <a:ln w="19050">
            <a:solidFill>
              <a:schemeClr val="accent4">
                <a:lumMod val="10000"/>
              </a:schemeClr>
            </a:solidFill>
          </a:ln>
          <a:effectLst>
            <a:outerShdw blurRad="292100" dist="139700" dir="2700000" algn="tl" rotWithShape="0">
              <a:srgbClr val="333333">
                <a:alpha val="65000"/>
              </a:srgbClr>
            </a:outerShdw>
          </a:effectLst>
        </p:spPr>
      </p:pic>
      <p:pic>
        <p:nvPicPr>
          <p:cNvPr id="10" name="Picture 2" descr="C:\Users\Enrico\Desktop\robot 002.jpg">
            <a:extLst>
              <a:ext uri="{FF2B5EF4-FFF2-40B4-BE49-F238E27FC236}">
                <a16:creationId xmlns:a16="http://schemas.microsoft.com/office/drawing/2014/main" id="{1B0468D6-3EC2-53A7-12F3-1AD3C88DF735}"/>
              </a:ext>
            </a:extLst>
          </p:cNvPr>
          <p:cNvPicPr>
            <a:picLocks noChangeAspect="1" noChangeArrowheads="1"/>
          </p:cNvPicPr>
          <p:nvPr/>
        </p:nvPicPr>
        <p:blipFill rotWithShape="1">
          <a:blip r:embed="rId8"/>
          <a:srcRect l="890" r="1799" b="3401"/>
          <a:stretch/>
        </p:blipFill>
        <p:spPr bwMode="auto">
          <a:xfrm>
            <a:off x="4716463" y="369888"/>
            <a:ext cx="3971925" cy="2165350"/>
          </a:xfrm>
          <a:prstGeom prst="rect">
            <a:avLst/>
          </a:prstGeom>
          <a:ln w="28575">
            <a:solidFill>
              <a:schemeClr val="tx1"/>
            </a:solidFill>
          </a:ln>
          <a:effectLst>
            <a:outerShdw blurRad="292100" dist="139700" dir="2700000" algn="tl" rotWithShape="0">
              <a:srgbClr val="333333">
                <a:alpha val="65000"/>
              </a:srgbClr>
            </a:outerShdw>
          </a:effectLst>
        </p:spPr>
      </p:pic>
      <p:sp>
        <p:nvSpPr>
          <p:cNvPr id="284681" name="CasellaDiTesto 5">
            <a:extLst>
              <a:ext uri="{FF2B5EF4-FFF2-40B4-BE49-F238E27FC236}">
                <a16:creationId xmlns:a16="http://schemas.microsoft.com/office/drawing/2014/main" id="{B6AF5A85-69F1-8A06-61CA-8E46CC2A5B19}"/>
              </a:ext>
            </a:extLst>
          </p:cNvPr>
          <p:cNvSpPr txBox="1">
            <a:spLocks noChangeArrowheads="1"/>
          </p:cNvSpPr>
          <p:nvPr/>
        </p:nvSpPr>
        <p:spPr bwMode="auto">
          <a:xfrm>
            <a:off x="4699000" y="3919538"/>
            <a:ext cx="1190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DEI ROBOT</a:t>
            </a:r>
          </a:p>
        </p:txBody>
      </p:sp>
      <p:sp>
        <p:nvSpPr>
          <p:cNvPr id="284682" name="CasellaDiTesto 1">
            <a:extLst>
              <a:ext uri="{FF2B5EF4-FFF2-40B4-BE49-F238E27FC236}">
                <a16:creationId xmlns:a16="http://schemas.microsoft.com/office/drawing/2014/main" id="{E29D937E-40F4-FDAA-A5B6-6C528996BD91}"/>
              </a:ext>
            </a:extLst>
          </p:cNvPr>
          <p:cNvSpPr txBox="1">
            <a:spLocks noChangeArrowheads="1"/>
          </p:cNvSpPr>
          <p:nvPr/>
        </p:nvSpPr>
        <p:spPr bwMode="auto">
          <a:xfrm>
            <a:off x="1116013" y="6473825"/>
            <a:ext cx="2868612"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600"/>
          </a:p>
        </p:txBody>
      </p:sp>
      <p:pic>
        <p:nvPicPr>
          <p:cNvPr id="2" name="Immagine 1">
            <a:extLst>
              <a:ext uri="{FF2B5EF4-FFF2-40B4-BE49-F238E27FC236}">
                <a16:creationId xmlns:a16="http://schemas.microsoft.com/office/drawing/2014/main" id="{84EFB076-65D0-783E-4D22-041E051F9131}"/>
              </a:ext>
            </a:extLst>
          </p:cNvPr>
          <p:cNvPicPr>
            <a:picLocks noChangeAspect="1"/>
          </p:cNvPicPr>
          <p:nvPr/>
        </p:nvPicPr>
        <p:blipFill rotWithShape="1">
          <a:blip r:embed="rId9"/>
          <a:srcRect l="17240" t="6174" r="17240" b="14000"/>
          <a:stretch/>
        </p:blipFill>
        <p:spPr>
          <a:xfrm>
            <a:off x="6267450" y="2682875"/>
            <a:ext cx="2216150" cy="1447800"/>
          </a:xfrm>
          <a:prstGeom prst="rect">
            <a:avLst/>
          </a:prstGeom>
          <a:ln w="28575">
            <a:solidFill>
              <a:schemeClr val="tx1"/>
            </a:solidFill>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22" name="Slide Number Placeholder 3">
            <a:extLst>
              <a:ext uri="{FF2B5EF4-FFF2-40B4-BE49-F238E27FC236}">
                <a16:creationId xmlns:a16="http://schemas.microsoft.com/office/drawing/2014/main" id="{691BA07F-4006-6789-F68C-A9D8C3641D9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046C686-2EA1-4C84-8D19-C97503870589}" type="slidenum">
              <a:rPr lang="it-IT" altLang="en-US" sz="1400" smtClean="0">
                <a:solidFill>
                  <a:srgbClr val="000000"/>
                </a:solidFill>
              </a:rPr>
              <a:pPr>
                <a:spcBef>
                  <a:spcPct val="0"/>
                </a:spcBef>
                <a:buFontTx/>
                <a:buNone/>
              </a:pPr>
              <a:t>79</a:t>
            </a:fld>
            <a:endParaRPr lang="it-IT" altLang="en-US" sz="1400">
              <a:solidFill>
                <a:srgbClr val="000000"/>
              </a:solidFill>
            </a:endParaRPr>
          </a:p>
        </p:txBody>
      </p:sp>
      <p:pic>
        <p:nvPicPr>
          <p:cNvPr id="242691" name="Picture 20" descr="macchina per l'elettroerosione">
            <a:extLst>
              <a:ext uri="{FF2B5EF4-FFF2-40B4-BE49-F238E27FC236}">
                <a16:creationId xmlns:a16="http://schemas.microsoft.com/office/drawing/2014/main" id="{6218E7D3-262C-616B-E2A3-B3ADA1D9BC70}"/>
              </a:ext>
            </a:extLst>
          </p:cNvPr>
          <p:cNvPicPr>
            <a:picLocks noChangeAspect="1" noChangeArrowheads="1"/>
          </p:cNvPicPr>
          <p:nvPr/>
        </p:nvPicPr>
        <p:blipFill>
          <a:blip r:embed="rId3"/>
          <a:srcRect/>
          <a:stretch>
            <a:fillRect/>
          </a:stretch>
        </p:blipFill>
        <p:spPr bwMode="auto">
          <a:xfrm>
            <a:off x="4859338" y="0"/>
            <a:ext cx="4284662" cy="4284663"/>
          </a:xfrm>
          <a:prstGeom prst="rect">
            <a:avLst/>
          </a:prstGeom>
          <a:ln>
            <a:noFill/>
          </a:ln>
          <a:effectLst>
            <a:outerShdw blurRad="292100" dist="139700" dir="2700000" algn="tl" rotWithShape="0">
              <a:srgbClr val="333333">
                <a:alpha val="65000"/>
              </a:srgbClr>
            </a:outerShdw>
          </a:effectLst>
        </p:spPr>
      </p:pic>
      <p:sp>
        <p:nvSpPr>
          <p:cNvPr id="286724" name="Text Box 24">
            <a:extLst>
              <a:ext uri="{FF2B5EF4-FFF2-40B4-BE49-F238E27FC236}">
                <a16:creationId xmlns:a16="http://schemas.microsoft.com/office/drawing/2014/main" id="{D7DDA3C5-7083-3A60-7439-B06C8F37E6FA}"/>
              </a:ext>
            </a:extLst>
          </p:cNvPr>
          <p:cNvSpPr txBox="1">
            <a:spLocks noChangeArrowheads="1"/>
          </p:cNvSpPr>
          <p:nvPr/>
        </p:nvSpPr>
        <p:spPr bwMode="auto">
          <a:xfrm>
            <a:off x="250825" y="2398713"/>
            <a:ext cx="45370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rPr>
              <a:t>L’ELETTROEROSIONE  </a:t>
            </a:r>
          </a:p>
          <a:p>
            <a:pPr eaLnBrk="1" hangingPunct="1">
              <a:spcBef>
                <a:spcPts val="600"/>
              </a:spcBef>
              <a:buFontTx/>
              <a:buNone/>
            </a:pPr>
            <a:r>
              <a:rPr lang="fr-CH" altLang="it-CH" sz="2400" b="1">
                <a:solidFill>
                  <a:srgbClr val="000000"/>
                </a:solidFill>
              </a:rPr>
              <a:t>E  L’ ESTRUSIONE</a:t>
            </a:r>
            <a:endParaRPr lang="it-IT" altLang="it-CH" sz="2400" b="1">
              <a:solidFill>
                <a:srgbClr val="000000"/>
              </a:solidFill>
            </a:endParaRPr>
          </a:p>
        </p:txBody>
      </p:sp>
      <p:sp>
        <p:nvSpPr>
          <p:cNvPr id="286725" name="Line 27">
            <a:extLst>
              <a:ext uri="{FF2B5EF4-FFF2-40B4-BE49-F238E27FC236}">
                <a16:creationId xmlns:a16="http://schemas.microsoft.com/office/drawing/2014/main" id="{87898426-5437-F548-DF85-EC32B7B6E9DC}"/>
              </a:ext>
            </a:extLst>
          </p:cNvPr>
          <p:cNvSpPr>
            <a:spLocks noChangeShapeType="1"/>
          </p:cNvSpPr>
          <p:nvPr/>
        </p:nvSpPr>
        <p:spPr bwMode="auto">
          <a:xfrm>
            <a:off x="3203575" y="3213100"/>
            <a:ext cx="0" cy="611188"/>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86726" name="Picture 12">
            <a:extLst>
              <a:ext uri="{FF2B5EF4-FFF2-40B4-BE49-F238E27FC236}">
                <a16:creationId xmlns:a16="http://schemas.microsoft.com/office/drawing/2014/main" id="{F6E26D71-B7F6-6EB2-FA79-29D3C84229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848"/>
          <a:stretch>
            <a:fillRect/>
          </a:stretch>
        </p:blipFill>
        <p:spPr bwMode="auto">
          <a:xfrm>
            <a:off x="0" y="3876675"/>
            <a:ext cx="4321175"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27" name="Picture 21">
            <a:extLst>
              <a:ext uri="{FF2B5EF4-FFF2-40B4-BE49-F238E27FC236}">
                <a16:creationId xmlns:a16="http://schemas.microsoft.com/office/drawing/2014/main" id="{B3DCFCD2-E619-1352-F8C8-ECA25E353B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050" y="95250"/>
            <a:ext cx="26162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28" name="Picture 11">
            <a:extLst>
              <a:ext uri="{FF2B5EF4-FFF2-40B4-BE49-F238E27FC236}">
                <a16:creationId xmlns:a16="http://schemas.microsoft.com/office/drawing/2014/main" id="{956EE5F5-2A48-BA15-FC39-0951BA7393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8300" y="204788"/>
            <a:ext cx="180022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29" name="Picture 13">
            <a:extLst>
              <a:ext uri="{FF2B5EF4-FFF2-40B4-BE49-F238E27FC236}">
                <a16:creationId xmlns:a16="http://schemas.microsoft.com/office/drawing/2014/main" id="{81696328-E5CC-640B-05DE-7FDB2CAEBC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6878"/>
          <a:stretch>
            <a:fillRect/>
          </a:stretch>
        </p:blipFill>
        <p:spPr bwMode="auto">
          <a:xfrm>
            <a:off x="3028950" y="3089275"/>
            <a:ext cx="1476375"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30" name="Picture 16">
            <a:extLst>
              <a:ext uri="{FF2B5EF4-FFF2-40B4-BE49-F238E27FC236}">
                <a16:creationId xmlns:a16="http://schemas.microsoft.com/office/drawing/2014/main" id="{28074319-2F99-EF3A-8EA9-791CE215A2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6100" y="4597400"/>
            <a:ext cx="4787900"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1 2">
            <a:extLst>
              <a:ext uri="{FF2B5EF4-FFF2-40B4-BE49-F238E27FC236}">
                <a16:creationId xmlns:a16="http://schemas.microsoft.com/office/drawing/2014/main" id="{CEE41530-A815-C7C4-9316-FF373E9B830E}"/>
              </a:ext>
            </a:extLst>
          </p:cNvPr>
          <p:cNvCxnSpPr/>
          <p:nvPr/>
        </p:nvCxnSpPr>
        <p:spPr>
          <a:xfrm>
            <a:off x="3924300" y="1628775"/>
            <a:ext cx="647700" cy="12239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nettore 1 4">
            <a:extLst>
              <a:ext uri="{FF2B5EF4-FFF2-40B4-BE49-F238E27FC236}">
                <a16:creationId xmlns:a16="http://schemas.microsoft.com/office/drawing/2014/main" id="{76F269ED-39D5-5C9F-6DCB-660A3F1A3EAA}"/>
              </a:ext>
            </a:extLst>
          </p:cNvPr>
          <p:cNvCxnSpPr/>
          <p:nvPr/>
        </p:nvCxnSpPr>
        <p:spPr>
          <a:xfrm>
            <a:off x="4572000" y="2852738"/>
            <a:ext cx="0" cy="12969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8F317A97-D343-9518-853F-E98986363605}"/>
              </a:ext>
            </a:extLst>
          </p:cNvPr>
          <p:cNvCxnSpPr/>
          <p:nvPr/>
        </p:nvCxnSpPr>
        <p:spPr>
          <a:xfrm flipH="1">
            <a:off x="4248150" y="4141788"/>
            <a:ext cx="32385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86734" name="CasellaDiTesto 7">
            <a:extLst>
              <a:ext uri="{FF2B5EF4-FFF2-40B4-BE49-F238E27FC236}">
                <a16:creationId xmlns:a16="http://schemas.microsoft.com/office/drawing/2014/main" id="{F6E5625C-903B-33D2-1014-18E0CCBF172E}"/>
              </a:ext>
            </a:extLst>
          </p:cNvPr>
          <p:cNvSpPr txBox="1">
            <a:spLocks noChangeArrowheads="1"/>
          </p:cNvSpPr>
          <p:nvPr/>
        </p:nvSpPr>
        <p:spPr bwMode="auto">
          <a:xfrm>
            <a:off x="2268538" y="1782763"/>
            <a:ext cx="7477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000000"/>
                </a:solidFill>
              </a:rPr>
              <a:t>Testa di estrusore</a:t>
            </a:r>
            <a:endParaRPr lang="it-IT" altLang="it-CH" sz="800">
              <a:solidFill>
                <a:srgbClr val="000000"/>
              </a:solidFill>
            </a:endParaRPr>
          </a:p>
        </p:txBody>
      </p:sp>
      <p:sp>
        <p:nvSpPr>
          <p:cNvPr id="286735" name="CasellaDiTesto 8">
            <a:extLst>
              <a:ext uri="{FF2B5EF4-FFF2-40B4-BE49-F238E27FC236}">
                <a16:creationId xmlns:a16="http://schemas.microsoft.com/office/drawing/2014/main" id="{50585E03-A9D4-286B-EAF1-2988A572180B}"/>
              </a:ext>
            </a:extLst>
          </p:cNvPr>
          <p:cNvSpPr txBox="1">
            <a:spLocks noChangeArrowheads="1"/>
          </p:cNvSpPr>
          <p:nvPr/>
        </p:nvSpPr>
        <p:spPr bwMode="auto">
          <a:xfrm>
            <a:off x="2641600" y="3556000"/>
            <a:ext cx="684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000000"/>
                </a:solidFill>
              </a:rPr>
              <a:t>Finestra di profili di plastica</a:t>
            </a:r>
            <a:endParaRPr lang="it-IT" altLang="it-CH" sz="800">
              <a:solidFill>
                <a:srgbClr val="000000"/>
              </a:solidFill>
            </a:endParaRPr>
          </a:p>
        </p:txBody>
      </p:sp>
      <p:sp>
        <p:nvSpPr>
          <p:cNvPr id="286736" name="CasellaDiTesto 9">
            <a:extLst>
              <a:ext uri="{FF2B5EF4-FFF2-40B4-BE49-F238E27FC236}">
                <a16:creationId xmlns:a16="http://schemas.microsoft.com/office/drawing/2014/main" id="{A832547E-5FBD-A497-322A-C50E33735C2E}"/>
              </a:ext>
            </a:extLst>
          </p:cNvPr>
          <p:cNvSpPr txBox="1">
            <a:spLocks noChangeArrowheads="1"/>
          </p:cNvSpPr>
          <p:nvPr/>
        </p:nvSpPr>
        <p:spPr bwMode="auto">
          <a:xfrm>
            <a:off x="755650" y="6269038"/>
            <a:ext cx="1203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000000"/>
                </a:solidFill>
              </a:rPr>
              <a:t>Estrusore</a:t>
            </a:r>
            <a:endParaRPr lang="it-IT" altLang="it-CH" sz="1800">
              <a:solidFill>
                <a:srgbClr val="000000"/>
              </a:solidFill>
            </a:endParaRPr>
          </a:p>
        </p:txBody>
      </p:sp>
      <p:sp>
        <p:nvSpPr>
          <p:cNvPr id="286737" name="CasellaDiTesto 25">
            <a:extLst>
              <a:ext uri="{FF2B5EF4-FFF2-40B4-BE49-F238E27FC236}">
                <a16:creationId xmlns:a16="http://schemas.microsoft.com/office/drawing/2014/main" id="{BD88DF2D-ED89-8587-EA13-092CC2DC8000}"/>
              </a:ext>
            </a:extLst>
          </p:cNvPr>
          <p:cNvSpPr txBox="1">
            <a:spLocks noChangeArrowheads="1"/>
          </p:cNvSpPr>
          <p:nvPr/>
        </p:nvSpPr>
        <p:spPr bwMode="auto">
          <a:xfrm>
            <a:off x="6345238" y="6269038"/>
            <a:ext cx="1312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000000"/>
                </a:solidFill>
              </a:rPr>
              <a:t>Estrusione</a:t>
            </a:r>
            <a:endParaRPr lang="it-IT" altLang="it-CH" sz="1800">
              <a:solidFill>
                <a:srgbClr val="000000"/>
              </a:solidFill>
            </a:endParaRPr>
          </a:p>
        </p:txBody>
      </p:sp>
      <p:sp>
        <p:nvSpPr>
          <p:cNvPr id="286738" name="CasellaDiTesto 11">
            <a:extLst>
              <a:ext uri="{FF2B5EF4-FFF2-40B4-BE49-F238E27FC236}">
                <a16:creationId xmlns:a16="http://schemas.microsoft.com/office/drawing/2014/main" id="{40EA94B4-ABD8-81C5-1079-D78AEEF788C1}"/>
              </a:ext>
            </a:extLst>
          </p:cNvPr>
          <p:cNvSpPr txBox="1">
            <a:spLocks noChangeArrowheads="1"/>
          </p:cNvSpPr>
          <p:nvPr/>
        </p:nvSpPr>
        <p:spPr bwMode="auto">
          <a:xfrm>
            <a:off x="7451725" y="204788"/>
            <a:ext cx="1512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D9"/>
                </a:solidFill>
              </a:rPr>
              <a:t>Macchina per l’elettroerosione</a:t>
            </a:r>
            <a:endParaRPr lang="it-IT" altLang="it-CH" sz="1200" b="1">
              <a:solidFill>
                <a:srgbClr val="FFFFD9"/>
              </a:solidFill>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62" name="Picture 2">
            <a:extLst>
              <a:ext uri="{FF2B5EF4-FFF2-40B4-BE49-F238E27FC236}">
                <a16:creationId xmlns:a16="http://schemas.microsoft.com/office/drawing/2014/main" id="{CD48BA6B-8BE2-240E-F64D-940A8E531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Segnaposto numero diapositiva 3">
            <a:extLst>
              <a:ext uri="{FF2B5EF4-FFF2-40B4-BE49-F238E27FC236}">
                <a16:creationId xmlns:a16="http://schemas.microsoft.com/office/drawing/2014/main" id="{99911E21-7E97-947B-CBCE-8BDAF9F53C8C}"/>
              </a:ext>
            </a:extLst>
          </p:cNvPr>
          <p:cNvSpPr>
            <a:spLocks noGrp="1"/>
          </p:cNvSpPr>
          <p:nvPr>
            <p:ph type="sldNum" sz="quarter" idx="12"/>
          </p:nvPr>
        </p:nvSpPr>
        <p:spPr>
          <a:xfrm>
            <a:off x="8316913" y="6165850"/>
            <a:ext cx="549275" cy="476250"/>
          </a:xfrm>
          <a:solidFill>
            <a:schemeClr val="bg2">
              <a:lumMod val="90000"/>
              <a:lumOff val="10000"/>
            </a:schemeClr>
          </a:solid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8C067E68-14EA-444E-9926-D91CFC5D16C3}" type="slidenum">
              <a:rPr lang="it-IT" altLang="en-US" sz="1400" smtClean="0"/>
              <a:pPr>
                <a:spcBef>
                  <a:spcPct val="0"/>
                </a:spcBef>
                <a:buFontTx/>
                <a:buNone/>
                <a:defRPr/>
              </a:pPr>
              <a:t>8</a:t>
            </a:fld>
            <a:endParaRPr lang="it-IT" altLang="en-US" sz="1400"/>
          </a:p>
        </p:txBody>
      </p:sp>
      <p:sp>
        <p:nvSpPr>
          <p:cNvPr id="4" name="Rettangolo 3">
            <a:extLst>
              <a:ext uri="{FF2B5EF4-FFF2-40B4-BE49-F238E27FC236}">
                <a16:creationId xmlns:a16="http://schemas.microsoft.com/office/drawing/2014/main" id="{B3CA0A47-976D-9CE8-6D79-892DC6E561B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88770" name="Segnaposto numero diapositiva 1">
            <a:extLst>
              <a:ext uri="{FF2B5EF4-FFF2-40B4-BE49-F238E27FC236}">
                <a16:creationId xmlns:a16="http://schemas.microsoft.com/office/drawing/2014/main" id="{3A792419-EDA1-35AC-E8DD-BB257097F1AF}"/>
              </a:ext>
            </a:extLst>
          </p:cNvPr>
          <p:cNvSpPr>
            <a:spLocks noGrp="1"/>
          </p:cNvSpPr>
          <p:nvPr>
            <p:ph type="sldNum" sz="quarter" idx="12"/>
          </p:nvPr>
        </p:nvSpPr>
        <p:spPr>
          <a:xfrm>
            <a:off x="2700338" y="61468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906C20-E29B-48EE-800A-1E0BCADA9D9D}" type="slidenum">
              <a:rPr lang="it-IT" altLang="en-US" sz="1400" smtClean="0"/>
              <a:pPr>
                <a:spcBef>
                  <a:spcPct val="0"/>
                </a:spcBef>
                <a:buFontTx/>
                <a:buNone/>
              </a:pPr>
              <a:t>80</a:t>
            </a:fld>
            <a:endParaRPr lang="it-IT" altLang="en-US" sz="1400"/>
          </a:p>
        </p:txBody>
      </p:sp>
      <p:pic>
        <p:nvPicPr>
          <p:cNvPr id="1805314" name="Picture 2" descr="http://www.micro-technica.de/img/it_s16/img_10_1.jpg">
            <a:extLst>
              <a:ext uri="{FF2B5EF4-FFF2-40B4-BE49-F238E27FC236}">
                <a16:creationId xmlns:a16="http://schemas.microsoft.com/office/drawing/2014/main" id="{BF9CF50A-D063-7480-7F5A-6FACF65877C1}"/>
              </a:ext>
            </a:extLst>
          </p:cNvPr>
          <p:cNvPicPr>
            <a:picLocks noChangeAspect="1" noChangeArrowheads="1"/>
          </p:cNvPicPr>
          <p:nvPr/>
        </p:nvPicPr>
        <p:blipFill>
          <a:blip r:embed="rId4"/>
          <a:srcRect/>
          <a:stretch>
            <a:fillRect/>
          </a:stretch>
        </p:blipFill>
        <p:spPr bwMode="auto">
          <a:xfrm>
            <a:off x="323526" y="764704"/>
            <a:ext cx="4399925" cy="2910720"/>
          </a:xfrm>
          <a:prstGeom prst="rect">
            <a:avLst/>
          </a:prstGeom>
          <a:ln>
            <a:noFill/>
          </a:ln>
          <a:effectLst>
            <a:softEdge rad="112500"/>
          </a:effectLst>
        </p:spPr>
      </p:pic>
      <p:pic>
        <p:nvPicPr>
          <p:cNvPr id="1805316" name="Picture 4" descr="Pulitura Automatica della Matrici">
            <a:extLst>
              <a:ext uri="{FF2B5EF4-FFF2-40B4-BE49-F238E27FC236}">
                <a16:creationId xmlns:a16="http://schemas.microsoft.com/office/drawing/2014/main" id="{E9866C4F-FD95-5584-2BF2-074278F5DBC4}"/>
              </a:ext>
            </a:extLst>
          </p:cNvPr>
          <p:cNvPicPr>
            <a:picLocks noChangeAspect="1" noChangeArrowheads="1"/>
          </p:cNvPicPr>
          <p:nvPr/>
        </p:nvPicPr>
        <p:blipFill>
          <a:blip r:embed="rId5"/>
          <a:srcRect/>
          <a:stretch>
            <a:fillRect/>
          </a:stretch>
        </p:blipFill>
        <p:spPr bwMode="auto">
          <a:xfrm>
            <a:off x="4932040" y="2708920"/>
            <a:ext cx="3960440" cy="3914567"/>
          </a:xfrm>
          <a:prstGeom prst="rect">
            <a:avLst/>
          </a:prstGeom>
          <a:ln>
            <a:noFill/>
          </a:ln>
          <a:effectLst>
            <a:softEdge rad="112500"/>
          </a:effectLst>
        </p:spPr>
      </p:pic>
      <p:sp>
        <p:nvSpPr>
          <p:cNvPr id="288773" name="CasellaDiTesto 2">
            <a:extLst>
              <a:ext uri="{FF2B5EF4-FFF2-40B4-BE49-F238E27FC236}">
                <a16:creationId xmlns:a16="http://schemas.microsoft.com/office/drawing/2014/main" id="{44C2B919-58D5-B206-820D-08D49DB6AAC5}"/>
              </a:ext>
            </a:extLst>
          </p:cNvPr>
          <p:cNvSpPr txBox="1">
            <a:spLocks noChangeArrowheads="1"/>
          </p:cNvSpPr>
          <p:nvPr/>
        </p:nvSpPr>
        <p:spPr bwMode="auto">
          <a:xfrm>
            <a:off x="347663" y="3698875"/>
            <a:ext cx="393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3600" b="1">
                <a:solidFill>
                  <a:srgbClr val="FFFFFF"/>
                </a:solidFill>
              </a:rPr>
              <a:t>Ieri:                      il lavoro manuale</a:t>
            </a:r>
            <a:endParaRPr lang="it-IT" altLang="it-CH" sz="3600" b="1">
              <a:solidFill>
                <a:srgbClr val="FFFFFF"/>
              </a:solidFill>
            </a:endParaRPr>
          </a:p>
        </p:txBody>
      </p:sp>
      <p:sp>
        <p:nvSpPr>
          <p:cNvPr id="288774" name="CasellaDiTesto 6">
            <a:extLst>
              <a:ext uri="{FF2B5EF4-FFF2-40B4-BE49-F238E27FC236}">
                <a16:creationId xmlns:a16="http://schemas.microsoft.com/office/drawing/2014/main" id="{627C03AC-A347-D2F1-F2DF-4B8666AA6556}"/>
              </a:ext>
            </a:extLst>
          </p:cNvPr>
          <p:cNvSpPr txBox="1">
            <a:spLocks noChangeArrowheads="1"/>
          </p:cNvSpPr>
          <p:nvPr/>
        </p:nvSpPr>
        <p:spPr bwMode="auto">
          <a:xfrm>
            <a:off x="5219700" y="1477963"/>
            <a:ext cx="33131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3600" b="1">
                <a:solidFill>
                  <a:srgbClr val="FFFFFF"/>
                </a:solidFill>
              </a:rPr>
              <a:t>Oggi: l’automazione</a:t>
            </a:r>
            <a:endParaRPr lang="it-IT" altLang="it-CH" sz="3600" b="1">
              <a:solidFill>
                <a:srgbClr val="FFFFFF"/>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8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90818" name="Segnaposto numero diapositiva 1">
            <a:extLst>
              <a:ext uri="{FF2B5EF4-FFF2-40B4-BE49-F238E27FC236}">
                <a16:creationId xmlns:a16="http://schemas.microsoft.com/office/drawing/2014/main" id="{EC2EF20F-5B69-F6A9-0F9B-01D32C6E433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8CCE2C-4968-43FE-AA07-D6C033F69623}" type="slidenum">
              <a:rPr lang="it-IT" altLang="en-US" sz="1400" smtClean="0"/>
              <a:pPr>
                <a:spcBef>
                  <a:spcPct val="0"/>
                </a:spcBef>
                <a:buFontTx/>
                <a:buNone/>
              </a:pPr>
              <a:t>81</a:t>
            </a:fld>
            <a:endParaRPr lang="it-IT" altLang="en-US" sz="1400"/>
          </a:p>
        </p:txBody>
      </p:sp>
      <p:pic>
        <p:nvPicPr>
          <p:cNvPr id="243715" name="Picture 2" descr="http://image.made-in-china.com/2f0j00RMFQjKEggVqz/HDPE-Pipe-Extrusion-Machine.jpg">
            <a:extLst>
              <a:ext uri="{FF2B5EF4-FFF2-40B4-BE49-F238E27FC236}">
                <a16:creationId xmlns:a16="http://schemas.microsoft.com/office/drawing/2014/main" id="{5B3DD960-C552-E2AA-FD4F-21DAA502D282}"/>
              </a:ext>
            </a:extLst>
          </p:cNvPr>
          <p:cNvPicPr>
            <a:picLocks noChangeAspect="1" noChangeArrowheads="1"/>
          </p:cNvPicPr>
          <p:nvPr/>
        </p:nvPicPr>
        <p:blipFill>
          <a:blip r:embed="rId4"/>
          <a:srcRect/>
          <a:stretch>
            <a:fillRect/>
          </a:stretch>
        </p:blipFill>
        <p:spPr bwMode="auto">
          <a:xfrm>
            <a:off x="0" y="-14288"/>
            <a:ext cx="9144000" cy="6092826"/>
          </a:xfrm>
          <a:prstGeom prst="rect">
            <a:avLst/>
          </a:prstGeom>
          <a:ln>
            <a:noFill/>
          </a:ln>
          <a:effectLst>
            <a:outerShdw blurRad="292100" dist="139700" dir="2700000" algn="tl" rotWithShape="0">
              <a:srgbClr val="333333">
                <a:alpha val="65000"/>
              </a:srgbClr>
            </a:outerShdw>
          </a:effectLst>
        </p:spPr>
      </p:pic>
      <p:sp>
        <p:nvSpPr>
          <p:cNvPr id="290820" name="CasellaDiTesto 2">
            <a:extLst>
              <a:ext uri="{FF2B5EF4-FFF2-40B4-BE49-F238E27FC236}">
                <a16:creationId xmlns:a16="http://schemas.microsoft.com/office/drawing/2014/main" id="{09C50C9C-1461-9CE4-AF47-097D6E809C3C}"/>
              </a:ext>
            </a:extLst>
          </p:cNvPr>
          <p:cNvSpPr txBox="1">
            <a:spLocks noChangeArrowheads="1"/>
          </p:cNvSpPr>
          <p:nvPr/>
        </p:nvSpPr>
        <p:spPr bwMode="auto">
          <a:xfrm>
            <a:off x="1547813" y="6237288"/>
            <a:ext cx="5976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FFFFFF"/>
                </a:solidFill>
              </a:rPr>
              <a:t>Fabbricazione di tubi di plastica mediante estrusione</a:t>
            </a:r>
            <a:endParaRPr lang="it-IT" altLang="it-CH" sz="1800" b="1">
              <a:solidFill>
                <a:srgbClr val="FFFFFF"/>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1426" name="Picture 3" descr="C:\Users\Enrico\Desktop\Bengladesh 3 jpeg.jpg">
            <a:extLst>
              <a:ext uri="{FF2B5EF4-FFF2-40B4-BE49-F238E27FC236}">
                <a16:creationId xmlns:a16="http://schemas.microsoft.com/office/drawing/2014/main" id="{0F3634B7-4E42-39F0-D0C0-A2C575EA4A93}"/>
              </a:ext>
            </a:extLst>
          </p:cNvPr>
          <p:cNvPicPr>
            <a:picLocks noChangeAspect="1" noChangeArrowheads="1"/>
          </p:cNvPicPr>
          <p:nvPr/>
        </p:nvPicPr>
        <p:blipFill>
          <a:blip r:embed="rId4"/>
          <a:srcRect/>
          <a:stretch>
            <a:fillRect/>
          </a:stretch>
        </p:blipFill>
        <p:spPr bwMode="auto">
          <a:xfrm>
            <a:off x="604838" y="4581525"/>
            <a:ext cx="3470275" cy="19526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1427" name="Picture 4" descr="C:\Users\Enrico\Pictures\Bengladesh 5 jpeg.jpg">
            <a:extLst>
              <a:ext uri="{FF2B5EF4-FFF2-40B4-BE49-F238E27FC236}">
                <a16:creationId xmlns:a16="http://schemas.microsoft.com/office/drawing/2014/main" id="{C313CF64-F1C5-E615-1F30-3778A4CDE0D4}"/>
              </a:ext>
            </a:extLst>
          </p:cNvPr>
          <p:cNvPicPr>
            <a:picLocks noChangeAspect="1" noChangeArrowheads="1"/>
          </p:cNvPicPr>
          <p:nvPr/>
        </p:nvPicPr>
        <p:blipFill>
          <a:blip r:embed="rId5"/>
          <a:srcRect/>
          <a:stretch>
            <a:fillRect/>
          </a:stretch>
        </p:blipFill>
        <p:spPr bwMode="auto">
          <a:xfrm>
            <a:off x="4284663" y="3573463"/>
            <a:ext cx="4311650" cy="29606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92868" name="CasellaDiTesto 3">
            <a:extLst>
              <a:ext uri="{FF2B5EF4-FFF2-40B4-BE49-F238E27FC236}">
                <a16:creationId xmlns:a16="http://schemas.microsoft.com/office/drawing/2014/main" id="{466DE7E5-FB92-9DCC-248B-E8C06FE3121E}"/>
              </a:ext>
            </a:extLst>
          </p:cNvPr>
          <p:cNvSpPr txBox="1">
            <a:spLocks noChangeArrowheads="1"/>
          </p:cNvSpPr>
          <p:nvPr/>
        </p:nvSpPr>
        <p:spPr bwMode="auto">
          <a:xfrm>
            <a:off x="2124075" y="401638"/>
            <a:ext cx="10874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100">
                <a:solidFill>
                  <a:srgbClr val="FFFFFF"/>
                </a:solidFill>
              </a:rPr>
              <a:t>In questa fabbrica del Bangladesh</a:t>
            </a:r>
          </a:p>
          <a:p>
            <a:pPr algn="r" eaLnBrk="1" hangingPunct="1">
              <a:spcBef>
                <a:spcPct val="0"/>
              </a:spcBef>
              <a:buFontTx/>
              <a:buNone/>
            </a:pPr>
            <a:r>
              <a:rPr lang="it-CH" altLang="it-CH" sz="1100">
                <a:solidFill>
                  <a:srgbClr val="FFFFFF"/>
                </a:solidFill>
              </a:rPr>
              <a:t>nel 2013</a:t>
            </a:r>
          </a:p>
          <a:p>
            <a:pPr algn="r" eaLnBrk="1" hangingPunct="1">
              <a:spcBef>
                <a:spcPct val="0"/>
              </a:spcBef>
              <a:buFontTx/>
              <a:buNone/>
            </a:pPr>
            <a:r>
              <a:rPr lang="it-CH" altLang="it-CH" sz="1100">
                <a:solidFill>
                  <a:srgbClr val="FFFFFF"/>
                </a:solidFill>
              </a:rPr>
              <a:t> sono morti 1000 operai/e</a:t>
            </a:r>
          </a:p>
        </p:txBody>
      </p:sp>
      <p:sp>
        <p:nvSpPr>
          <p:cNvPr id="292869" name="CasellaDiTesto 4">
            <a:extLst>
              <a:ext uri="{FF2B5EF4-FFF2-40B4-BE49-F238E27FC236}">
                <a16:creationId xmlns:a16="http://schemas.microsoft.com/office/drawing/2014/main" id="{68293A58-3F17-E544-C7E4-DAAEC986EE08}"/>
              </a:ext>
            </a:extLst>
          </p:cNvPr>
          <p:cNvSpPr txBox="1">
            <a:spLocks noChangeArrowheads="1"/>
          </p:cNvSpPr>
          <p:nvPr/>
        </p:nvSpPr>
        <p:spPr bwMode="auto">
          <a:xfrm>
            <a:off x="3025775" y="3573463"/>
            <a:ext cx="1090613"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100">
                <a:solidFill>
                  <a:srgbClr val="FFFFFF"/>
                </a:solidFill>
              </a:rPr>
              <a:t>In questa fabbrica del Bangladesh sono morti 100 operai/e</a:t>
            </a:r>
          </a:p>
        </p:txBody>
      </p:sp>
      <p:sp>
        <p:nvSpPr>
          <p:cNvPr id="292870" name="CasellaDiTesto 5">
            <a:extLst>
              <a:ext uri="{FF2B5EF4-FFF2-40B4-BE49-F238E27FC236}">
                <a16:creationId xmlns:a16="http://schemas.microsoft.com/office/drawing/2014/main" id="{37DD01FC-6CC6-61A1-F4ED-921AF4814BE9}"/>
              </a:ext>
            </a:extLst>
          </p:cNvPr>
          <p:cNvSpPr txBox="1">
            <a:spLocks noChangeArrowheads="1"/>
          </p:cNvSpPr>
          <p:nvPr/>
        </p:nvSpPr>
        <p:spPr bwMode="auto">
          <a:xfrm>
            <a:off x="604838" y="3573463"/>
            <a:ext cx="2160587" cy="830262"/>
          </a:xfrm>
          <a:prstGeom prst="rect">
            <a:avLst/>
          </a:prstGeom>
          <a:solidFill>
            <a:srgbClr val="FFFF00"/>
          </a:solidFill>
          <a:ln w="9525">
            <a:solidFill>
              <a:srgbClr val="00206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400" b="1">
                <a:solidFill>
                  <a:srgbClr val="000000"/>
                </a:solidFill>
              </a:rPr>
              <a:t>Si trascura la sicurezza</a:t>
            </a:r>
          </a:p>
        </p:txBody>
      </p:sp>
      <p:pic>
        <p:nvPicPr>
          <p:cNvPr id="231431" name="Picture 5" descr="C:\Users\Enrico\Desktop\Bengladesh 6 jpeg.jpg">
            <a:extLst>
              <a:ext uri="{FF2B5EF4-FFF2-40B4-BE49-F238E27FC236}">
                <a16:creationId xmlns:a16="http://schemas.microsoft.com/office/drawing/2014/main" id="{A9E41CED-8F03-E5D7-6984-0E6147499B13}"/>
              </a:ext>
            </a:extLst>
          </p:cNvPr>
          <p:cNvPicPr>
            <a:picLocks noChangeAspect="1" noChangeArrowheads="1"/>
          </p:cNvPicPr>
          <p:nvPr/>
        </p:nvPicPr>
        <p:blipFill>
          <a:blip r:embed="rId6"/>
          <a:srcRect/>
          <a:stretch>
            <a:fillRect/>
          </a:stretch>
        </p:blipFill>
        <p:spPr bwMode="auto">
          <a:xfrm>
            <a:off x="3276600" y="401638"/>
            <a:ext cx="5319713" cy="30019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1432" name="Picture 6">
            <a:extLst>
              <a:ext uri="{FF2B5EF4-FFF2-40B4-BE49-F238E27FC236}">
                <a16:creationId xmlns:a16="http://schemas.microsoft.com/office/drawing/2014/main" id="{C1128EED-B402-E827-DF34-A20C47BB489C}"/>
              </a:ext>
            </a:extLst>
          </p:cNvPr>
          <p:cNvPicPr>
            <a:picLocks noChangeAspect="1" noChangeArrowheads="1"/>
          </p:cNvPicPr>
          <p:nvPr/>
        </p:nvPicPr>
        <p:blipFill>
          <a:blip r:embed="rId7"/>
          <a:srcRect/>
          <a:stretch>
            <a:fillRect/>
          </a:stretch>
        </p:blipFill>
        <p:spPr bwMode="auto">
          <a:xfrm>
            <a:off x="558800" y="319088"/>
            <a:ext cx="1492250" cy="1303337"/>
          </a:xfrm>
          <a:prstGeom prst="rect">
            <a:avLst/>
          </a:prstGeom>
          <a:ln>
            <a:noFill/>
          </a:ln>
          <a:effectLst>
            <a:outerShdw blurRad="292100" dist="139700" dir="2700000" algn="tl" rotWithShape="0">
              <a:srgbClr val="333333">
                <a:alpha val="65000"/>
              </a:srgbClr>
            </a:outerShdw>
          </a:effectLst>
        </p:spPr>
      </p:pic>
      <p:pic>
        <p:nvPicPr>
          <p:cNvPr id="292873" name="Picture 9">
            <a:extLst>
              <a:ext uri="{FF2B5EF4-FFF2-40B4-BE49-F238E27FC236}">
                <a16:creationId xmlns:a16="http://schemas.microsoft.com/office/drawing/2014/main" id="{9BD98AD1-624B-AD21-B328-3FFEA86F30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838" y="1731963"/>
            <a:ext cx="2509837" cy="167163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2874" name="Slide Number Placeholder 3">
            <a:extLst>
              <a:ext uri="{FF2B5EF4-FFF2-40B4-BE49-F238E27FC236}">
                <a16:creationId xmlns:a16="http://schemas.microsoft.com/office/drawing/2014/main" id="{7823FFFD-CFF7-1DF8-6274-CBD17F1E5240}"/>
              </a:ext>
            </a:extLst>
          </p:cNvPr>
          <p:cNvSpPr>
            <a:spLocks noGrp="1"/>
          </p:cNvSpPr>
          <p:nvPr>
            <p:ph type="sldNum" sz="quarter" idx="12"/>
          </p:nvPr>
        </p:nvSpPr>
        <p:spPr>
          <a:xfrm>
            <a:off x="6875463" y="60579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4877533-AB7E-4BB0-806D-FB9D620AA145}" type="slidenum">
              <a:rPr lang="it-IT" altLang="en-US" sz="1400" smtClean="0">
                <a:solidFill>
                  <a:srgbClr val="FFFFFF"/>
                </a:solidFill>
              </a:rPr>
              <a:pPr>
                <a:spcBef>
                  <a:spcPct val="0"/>
                </a:spcBef>
                <a:buFontTx/>
                <a:buNone/>
              </a:pPr>
              <a:t>82</a:t>
            </a:fld>
            <a:endParaRPr lang="it-IT" altLang="en-US" sz="1400">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4914" name="Slide Number Placeholder 3">
            <a:extLst>
              <a:ext uri="{FF2B5EF4-FFF2-40B4-BE49-F238E27FC236}">
                <a16:creationId xmlns:a16="http://schemas.microsoft.com/office/drawing/2014/main" id="{6FE6DA94-B3E6-FD56-8578-FA305A63DB2E}"/>
              </a:ext>
            </a:extLst>
          </p:cNvPr>
          <p:cNvSpPr>
            <a:spLocks noGrp="1"/>
          </p:cNvSpPr>
          <p:nvPr>
            <p:ph type="sldNum" sz="quarter" idx="12"/>
          </p:nvPr>
        </p:nvSpPr>
        <p:spPr>
          <a:xfrm>
            <a:off x="8389938" y="5884863"/>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03BD1D4-28B3-4F64-957F-B5CE0E929AA0}" type="slidenum">
              <a:rPr lang="it-IT" altLang="en-US" sz="1400" smtClean="0">
                <a:solidFill>
                  <a:srgbClr val="FFFFFF"/>
                </a:solidFill>
              </a:rPr>
              <a:pPr>
                <a:spcBef>
                  <a:spcPct val="0"/>
                </a:spcBef>
                <a:buFontTx/>
                <a:buNone/>
              </a:pPr>
              <a:t>83</a:t>
            </a:fld>
            <a:endParaRPr lang="it-IT" altLang="en-US" sz="1400">
              <a:solidFill>
                <a:srgbClr val="FFFFFF"/>
              </a:solidFill>
            </a:endParaRPr>
          </a:p>
        </p:txBody>
      </p:sp>
      <p:pic>
        <p:nvPicPr>
          <p:cNvPr id="245763" name="Picture 2" descr="fabbrica telaio automatico">
            <a:extLst>
              <a:ext uri="{FF2B5EF4-FFF2-40B4-BE49-F238E27FC236}">
                <a16:creationId xmlns:a16="http://schemas.microsoft.com/office/drawing/2014/main" id="{05FE4062-489A-AC92-3A71-D1218FBFD924}"/>
              </a:ext>
            </a:extLst>
          </p:cNvPr>
          <p:cNvPicPr>
            <a:picLocks noGrp="1" noChangeAspect="1" noChangeArrowheads="1"/>
          </p:cNvPicPr>
          <p:nvPr>
            <p:ph idx="4294967295"/>
          </p:nvPr>
        </p:nvPicPr>
        <p:blipFill>
          <a:blip r:embed="rId4"/>
          <a:srcRect/>
          <a:stretch>
            <a:fillRect/>
          </a:stretch>
        </p:blipFill>
        <p:spPr>
          <a:xfrm>
            <a:off x="5956300" y="381000"/>
            <a:ext cx="2447925" cy="3194050"/>
          </a:xfrm>
          <a:ln w="28575">
            <a:solidFill>
              <a:schemeClr val="tx1"/>
            </a:solidFill>
          </a:ln>
          <a:effectLst>
            <a:outerShdw blurRad="292100" dist="139700" dir="2700000" algn="tl" rotWithShape="0">
              <a:srgbClr val="333333">
                <a:alpha val="65000"/>
              </a:srgbClr>
            </a:outerShdw>
          </a:effectLst>
        </p:spPr>
      </p:pic>
      <p:sp>
        <p:nvSpPr>
          <p:cNvPr id="294916" name="Text Box 3">
            <a:extLst>
              <a:ext uri="{FF2B5EF4-FFF2-40B4-BE49-F238E27FC236}">
                <a16:creationId xmlns:a16="http://schemas.microsoft.com/office/drawing/2014/main" id="{15CA5E17-C1E6-D87C-1655-14EBDD1F8625}"/>
              </a:ext>
            </a:extLst>
          </p:cNvPr>
          <p:cNvSpPr txBox="1">
            <a:spLocks noChangeArrowheads="1"/>
          </p:cNvSpPr>
          <p:nvPr/>
        </p:nvSpPr>
        <p:spPr bwMode="auto">
          <a:xfrm>
            <a:off x="5314950" y="3675063"/>
            <a:ext cx="3349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t>1745</a:t>
            </a:r>
            <a:r>
              <a:rPr lang="fr-CH" altLang="it-CH" sz="1200">
                <a:solidFill>
                  <a:srgbClr val="FFFF99"/>
                </a:solidFill>
              </a:rPr>
              <a:t>  </a:t>
            </a:r>
            <a:r>
              <a:rPr lang="fr-CH" altLang="it-CH" sz="1200">
                <a:solidFill>
                  <a:srgbClr val="FF0066"/>
                </a:solidFill>
              </a:rPr>
              <a:t> </a:t>
            </a:r>
            <a:r>
              <a:rPr lang="fr-CH" altLang="it-CH" sz="1200">
                <a:solidFill>
                  <a:srgbClr val="FFFFFF"/>
                </a:solidFill>
              </a:rPr>
              <a:t>Il primo telaio  interamente automatico</a:t>
            </a:r>
            <a:endParaRPr lang="it-IT" altLang="it-CH" sz="1200">
              <a:solidFill>
                <a:srgbClr val="FFFFFF"/>
              </a:solidFill>
            </a:endParaRPr>
          </a:p>
        </p:txBody>
      </p:sp>
      <p:sp>
        <p:nvSpPr>
          <p:cNvPr id="294917" name="Text Box 8">
            <a:extLst>
              <a:ext uri="{FF2B5EF4-FFF2-40B4-BE49-F238E27FC236}">
                <a16:creationId xmlns:a16="http://schemas.microsoft.com/office/drawing/2014/main" id="{0016783B-19D8-B709-F612-EC60628AB247}"/>
              </a:ext>
            </a:extLst>
          </p:cNvPr>
          <p:cNvSpPr txBox="1">
            <a:spLocks noChangeArrowheads="1"/>
          </p:cNvSpPr>
          <p:nvPr/>
        </p:nvSpPr>
        <p:spPr bwMode="auto">
          <a:xfrm>
            <a:off x="1616075" y="3575050"/>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Telaio manuale</a:t>
            </a:r>
            <a:endParaRPr lang="it-IT" altLang="it-CH" sz="1200">
              <a:solidFill>
                <a:srgbClr val="FFFFFF"/>
              </a:solidFill>
            </a:endParaRPr>
          </a:p>
        </p:txBody>
      </p:sp>
      <p:pic>
        <p:nvPicPr>
          <p:cNvPr id="149511" name="Picture 7" descr="C:\Users\Enrico\Desktop\Telaio manuale.jpg">
            <a:extLst>
              <a:ext uri="{FF2B5EF4-FFF2-40B4-BE49-F238E27FC236}">
                <a16:creationId xmlns:a16="http://schemas.microsoft.com/office/drawing/2014/main" id="{D1B81160-9266-E898-93A1-33FD0AAFE645}"/>
              </a:ext>
            </a:extLst>
          </p:cNvPr>
          <p:cNvPicPr>
            <a:picLocks noChangeAspect="1" noChangeArrowheads="1"/>
          </p:cNvPicPr>
          <p:nvPr/>
        </p:nvPicPr>
        <p:blipFill>
          <a:blip r:embed="rId5"/>
          <a:srcRect/>
          <a:stretch>
            <a:fillRect/>
          </a:stretch>
        </p:blipFill>
        <p:spPr bwMode="auto">
          <a:xfrm>
            <a:off x="608013" y="384175"/>
            <a:ext cx="3989387" cy="3222625"/>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pic>
        <p:nvPicPr>
          <p:cNvPr id="8" name="Picture 6" descr="C:\Dokumente und Einstellungen\Enrico\Eigene Dateien\Enrico\Documenti\AA Enrico nuovo\Politica\Presentazione marxismo\telaio meccanico.JPG">
            <a:extLst>
              <a:ext uri="{FF2B5EF4-FFF2-40B4-BE49-F238E27FC236}">
                <a16:creationId xmlns:a16="http://schemas.microsoft.com/office/drawing/2014/main" id="{3662F70A-E526-6923-BAD6-6CF7DEB6F8E9}"/>
              </a:ext>
            </a:extLst>
          </p:cNvPr>
          <p:cNvPicPr>
            <a:picLocks noChangeAspect="1" noChangeArrowheads="1"/>
          </p:cNvPicPr>
          <p:nvPr/>
        </p:nvPicPr>
        <p:blipFill>
          <a:blip r:embed="rId6"/>
          <a:srcRect/>
          <a:stretch>
            <a:fillRect/>
          </a:stretch>
        </p:blipFill>
        <p:spPr bwMode="auto">
          <a:xfrm>
            <a:off x="608013" y="4032250"/>
            <a:ext cx="3989387" cy="2308225"/>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Picture 5" descr="C:\Users\Enrico\Desktop\textile jpeg.jpg">
            <a:extLst>
              <a:ext uri="{FF2B5EF4-FFF2-40B4-BE49-F238E27FC236}">
                <a16:creationId xmlns:a16="http://schemas.microsoft.com/office/drawing/2014/main" id="{DD3ED031-4D6F-8D5B-9816-AF98FE1ED958}"/>
              </a:ext>
            </a:extLst>
          </p:cNvPr>
          <p:cNvPicPr>
            <a:picLocks noChangeAspect="1" noChangeArrowheads="1"/>
          </p:cNvPicPr>
          <p:nvPr/>
        </p:nvPicPr>
        <p:blipFill>
          <a:blip r:embed="rId7"/>
          <a:srcRect/>
          <a:stretch>
            <a:fillRect/>
          </a:stretch>
        </p:blipFill>
        <p:spPr bwMode="auto">
          <a:xfrm>
            <a:off x="4999038" y="4032250"/>
            <a:ext cx="3444875" cy="2308225"/>
          </a:xfrm>
          <a:prstGeom prst="rect">
            <a:avLst/>
          </a:prstGeom>
          <a:ln w="28575">
            <a:solidFill>
              <a:schemeClr val="tx1"/>
            </a:solidFill>
          </a:ln>
          <a:effectLst>
            <a:outerShdw blurRad="292100" dist="139700" dir="2700000" algn="tl" rotWithShape="0">
              <a:srgbClr val="333333">
                <a:alpha val="65000"/>
              </a:srgbClr>
            </a:outerShdw>
          </a:effectLst>
        </p:spPr>
      </p:pic>
      <p:sp>
        <p:nvSpPr>
          <p:cNvPr id="294921" name="CasellaDiTesto 1">
            <a:extLst>
              <a:ext uri="{FF2B5EF4-FFF2-40B4-BE49-F238E27FC236}">
                <a16:creationId xmlns:a16="http://schemas.microsoft.com/office/drawing/2014/main" id="{F486BCDD-3EBB-9C4A-8DCB-977399055FD6}"/>
              </a:ext>
            </a:extLst>
          </p:cNvPr>
          <p:cNvSpPr txBox="1">
            <a:spLocks noChangeArrowheads="1"/>
          </p:cNvSpPr>
          <p:nvPr/>
        </p:nvSpPr>
        <p:spPr bwMode="auto">
          <a:xfrm>
            <a:off x="750888" y="6340475"/>
            <a:ext cx="38465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t>Telaio meccanico azionato da una macchina a vapore</a:t>
            </a:r>
          </a:p>
        </p:txBody>
      </p:sp>
      <p:sp>
        <p:nvSpPr>
          <p:cNvPr id="294922" name="CasellaDiTesto 2">
            <a:extLst>
              <a:ext uri="{FF2B5EF4-FFF2-40B4-BE49-F238E27FC236}">
                <a16:creationId xmlns:a16="http://schemas.microsoft.com/office/drawing/2014/main" id="{33E59AFE-BC11-D589-2223-5D4A29D3D59D}"/>
              </a:ext>
            </a:extLst>
          </p:cNvPr>
          <p:cNvSpPr txBox="1">
            <a:spLocks noChangeArrowheads="1"/>
          </p:cNvSpPr>
          <p:nvPr/>
        </p:nvSpPr>
        <p:spPr bwMode="auto">
          <a:xfrm>
            <a:off x="5800725" y="6337300"/>
            <a:ext cx="2079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t>Moderna industria tessile</a:t>
            </a:r>
          </a:p>
        </p:txBody>
      </p:sp>
      <p:sp>
        <p:nvSpPr>
          <p:cNvPr id="4" name="CasellaDiTesto 3">
            <a:extLst>
              <a:ext uri="{FF2B5EF4-FFF2-40B4-BE49-F238E27FC236}">
                <a16:creationId xmlns:a16="http://schemas.microsoft.com/office/drawing/2014/main" id="{B13A6778-5846-AE07-7678-0F231B03D863}"/>
              </a:ext>
            </a:extLst>
          </p:cNvPr>
          <p:cNvSpPr txBox="1"/>
          <p:nvPr/>
        </p:nvSpPr>
        <p:spPr>
          <a:xfrm>
            <a:off x="3949700" y="5984875"/>
            <a:ext cx="546100" cy="277813"/>
          </a:xfrm>
          <a:prstGeom prst="rect">
            <a:avLst/>
          </a:prstGeom>
          <a:noFill/>
        </p:spPr>
        <p:txBody>
          <a:bodyPr>
            <a:spAutoFit/>
          </a:bodyPr>
          <a:lstStyle/>
          <a:p>
            <a:pPr eaLnBrk="1" hangingPunct="1">
              <a:defRPr/>
            </a:pPr>
            <a:r>
              <a:rPr lang="it-CH" sz="1200" b="1" dirty="0">
                <a:solidFill>
                  <a:schemeClr val="accent4">
                    <a:lumMod val="10000"/>
                  </a:schemeClr>
                </a:solidFill>
                <a:latin typeface="Arial" charset="0"/>
                <a:cs typeface="Arial" charset="0"/>
              </a:rPr>
              <a:t>1800</a:t>
            </a:r>
          </a:p>
        </p:txBody>
      </p:sp>
      <p:sp>
        <p:nvSpPr>
          <p:cNvPr id="294924" name="CasellaDiTesto 4">
            <a:extLst>
              <a:ext uri="{FF2B5EF4-FFF2-40B4-BE49-F238E27FC236}">
                <a16:creationId xmlns:a16="http://schemas.microsoft.com/office/drawing/2014/main" id="{0D8AF345-EAF7-1030-E055-A82140C97135}"/>
              </a:ext>
            </a:extLst>
          </p:cNvPr>
          <p:cNvSpPr txBox="1">
            <a:spLocks noChangeArrowheads="1"/>
          </p:cNvSpPr>
          <p:nvPr/>
        </p:nvSpPr>
        <p:spPr bwMode="auto">
          <a:xfrm>
            <a:off x="4711700" y="612775"/>
            <a:ext cx="1223963"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I progressi nel settore tessile hanno eliminato molti posti di lavoro</a:t>
            </a:r>
          </a:p>
        </p:txBody>
      </p:sp>
    </p:spTree>
  </p:cSld>
  <p:clrMapOvr>
    <a:overrideClrMapping bg1="dk2" tx1="lt1" bg2="dk1"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96962" name="Slide Number Placeholder 3">
            <a:extLst>
              <a:ext uri="{FF2B5EF4-FFF2-40B4-BE49-F238E27FC236}">
                <a16:creationId xmlns:a16="http://schemas.microsoft.com/office/drawing/2014/main" id="{3FD6A8F5-5A04-134E-2F7B-935582B3AD93}"/>
              </a:ext>
            </a:extLst>
          </p:cNvPr>
          <p:cNvSpPr>
            <a:spLocks noGrp="1"/>
          </p:cNvSpPr>
          <p:nvPr>
            <p:ph type="sldNum" sz="quarter" idx="12"/>
          </p:nvPr>
        </p:nvSpPr>
        <p:spPr>
          <a:xfrm>
            <a:off x="8542338" y="6122988"/>
            <a:ext cx="5397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76A27B1-CF89-4A20-A157-CAB87C04BF84}" type="slidenum">
              <a:rPr lang="it-IT" altLang="en-US" sz="1400" smtClean="0">
                <a:solidFill>
                  <a:srgbClr val="FFFFFF"/>
                </a:solidFill>
              </a:rPr>
              <a:pPr>
                <a:spcBef>
                  <a:spcPct val="0"/>
                </a:spcBef>
                <a:buFontTx/>
                <a:buNone/>
              </a:pPr>
              <a:t>84</a:t>
            </a:fld>
            <a:endParaRPr lang="it-IT" altLang="en-US" sz="1400">
              <a:solidFill>
                <a:srgbClr val="FFFFFF"/>
              </a:solidFill>
            </a:endParaRPr>
          </a:p>
        </p:txBody>
      </p:sp>
      <p:pic>
        <p:nvPicPr>
          <p:cNvPr id="248835" name="Picture 2" descr="case prefabbricazione nell'edilizia 3">
            <a:extLst>
              <a:ext uri="{FF2B5EF4-FFF2-40B4-BE49-F238E27FC236}">
                <a16:creationId xmlns:a16="http://schemas.microsoft.com/office/drawing/2014/main" id="{7AB9E746-AEAF-BD89-F336-0BB2A2353350}"/>
              </a:ext>
            </a:extLst>
          </p:cNvPr>
          <p:cNvPicPr>
            <a:picLocks noChangeAspect="1" noChangeArrowheads="1"/>
          </p:cNvPicPr>
          <p:nvPr/>
        </p:nvPicPr>
        <p:blipFill>
          <a:blip r:embed="rId4"/>
          <a:srcRect/>
          <a:stretch>
            <a:fillRect/>
          </a:stretch>
        </p:blipFill>
        <p:spPr bwMode="auto">
          <a:xfrm>
            <a:off x="539750" y="3136900"/>
            <a:ext cx="2376488" cy="34623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296964" name="Text Box 3">
            <a:extLst>
              <a:ext uri="{FF2B5EF4-FFF2-40B4-BE49-F238E27FC236}">
                <a16:creationId xmlns:a16="http://schemas.microsoft.com/office/drawing/2014/main" id="{EB0D5686-7144-6B34-3008-85F816ADA7B4}"/>
              </a:ext>
            </a:extLst>
          </p:cNvPr>
          <p:cNvSpPr txBox="1">
            <a:spLocks noChangeArrowheads="1"/>
          </p:cNvSpPr>
          <p:nvPr/>
        </p:nvSpPr>
        <p:spPr bwMode="auto">
          <a:xfrm>
            <a:off x="4572000" y="557213"/>
            <a:ext cx="18319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La razionaliz-zazione nell’edilizia</a:t>
            </a:r>
            <a:endParaRPr lang="it-IT" altLang="it-CH" sz="2400" b="1">
              <a:solidFill>
                <a:srgbClr val="FFFFFF"/>
              </a:solidFill>
            </a:endParaRPr>
          </a:p>
        </p:txBody>
      </p:sp>
      <p:pic>
        <p:nvPicPr>
          <p:cNvPr id="248837" name="Picture 4" descr="case ponte prefabbricazione 2">
            <a:extLst>
              <a:ext uri="{FF2B5EF4-FFF2-40B4-BE49-F238E27FC236}">
                <a16:creationId xmlns:a16="http://schemas.microsoft.com/office/drawing/2014/main" id="{6A9CC4F0-7199-1269-3E7F-CA7581804F70}"/>
              </a:ext>
            </a:extLst>
          </p:cNvPr>
          <p:cNvPicPr>
            <a:picLocks noChangeAspect="1" noChangeArrowheads="1"/>
          </p:cNvPicPr>
          <p:nvPr/>
        </p:nvPicPr>
        <p:blipFill>
          <a:blip r:embed="rId5"/>
          <a:srcRect/>
          <a:stretch>
            <a:fillRect/>
          </a:stretch>
        </p:blipFill>
        <p:spPr bwMode="auto">
          <a:xfrm>
            <a:off x="3132138" y="2514600"/>
            <a:ext cx="5473700" cy="41068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8838" name="Picture 5" descr="case prefabbricazione nell'edilizia 6">
            <a:extLst>
              <a:ext uri="{FF2B5EF4-FFF2-40B4-BE49-F238E27FC236}">
                <a16:creationId xmlns:a16="http://schemas.microsoft.com/office/drawing/2014/main" id="{FEAD9AFD-2624-56AE-E5FC-8E4CBF92C78A}"/>
              </a:ext>
            </a:extLst>
          </p:cNvPr>
          <p:cNvPicPr>
            <a:picLocks noChangeAspect="1" noChangeArrowheads="1"/>
          </p:cNvPicPr>
          <p:nvPr/>
        </p:nvPicPr>
        <p:blipFill>
          <a:blip r:embed="rId6"/>
          <a:srcRect/>
          <a:stretch>
            <a:fillRect/>
          </a:stretch>
        </p:blipFill>
        <p:spPr bwMode="auto">
          <a:xfrm>
            <a:off x="558800" y="212725"/>
            <a:ext cx="3836988" cy="27289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52583" name="Picture 7" descr="C:\Users\Enrico\Desktop\Muro jpeg.jpg">
            <a:extLst>
              <a:ext uri="{FF2B5EF4-FFF2-40B4-BE49-F238E27FC236}">
                <a16:creationId xmlns:a16="http://schemas.microsoft.com/office/drawing/2014/main" id="{B67DBD9F-81D2-46C6-5592-9DE1636A5F29}"/>
              </a:ext>
            </a:extLst>
          </p:cNvPr>
          <p:cNvPicPr>
            <a:picLocks noChangeAspect="1" noChangeArrowheads="1"/>
          </p:cNvPicPr>
          <p:nvPr/>
        </p:nvPicPr>
        <p:blipFill>
          <a:blip r:embed="rId7"/>
          <a:srcRect/>
          <a:stretch>
            <a:fillRect/>
          </a:stretch>
        </p:blipFill>
        <p:spPr bwMode="auto">
          <a:xfrm>
            <a:off x="6403975" y="212725"/>
            <a:ext cx="2200275" cy="2257425"/>
          </a:xfrm>
          <a:prstGeom prst="rect">
            <a:avLst/>
          </a:prstGeom>
          <a:ln w="12700">
            <a:solidFill>
              <a:schemeClr val="tx1"/>
            </a:solidFill>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9010" name="Slide Number Placeholder 3">
            <a:extLst>
              <a:ext uri="{FF2B5EF4-FFF2-40B4-BE49-F238E27FC236}">
                <a16:creationId xmlns:a16="http://schemas.microsoft.com/office/drawing/2014/main" id="{E276CCF2-C72A-6DCA-523D-864249A75A1C}"/>
              </a:ext>
            </a:extLst>
          </p:cNvPr>
          <p:cNvSpPr>
            <a:spLocks noGrp="1"/>
          </p:cNvSpPr>
          <p:nvPr>
            <p:ph type="sldNum" sz="quarter" idx="12"/>
          </p:nvPr>
        </p:nvSpPr>
        <p:spPr>
          <a:xfrm>
            <a:off x="8480425" y="3209925"/>
            <a:ext cx="442913" cy="280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68356C2-AC88-4238-8527-2DC9EC546CB2}" type="slidenum">
              <a:rPr lang="it-IT" altLang="en-US" sz="1400" smtClean="0">
                <a:solidFill>
                  <a:srgbClr val="FFFFFF"/>
                </a:solidFill>
              </a:rPr>
              <a:pPr>
                <a:spcBef>
                  <a:spcPct val="0"/>
                </a:spcBef>
                <a:buFontTx/>
                <a:buNone/>
              </a:pPr>
              <a:t>85</a:t>
            </a:fld>
            <a:endParaRPr lang="it-IT" altLang="en-US" sz="1400">
              <a:solidFill>
                <a:srgbClr val="FFFFFF"/>
              </a:solidFill>
            </a:endParaRPr>
          </a:p>
        </p:txBody>
      </p:sp>
      <p:pic>
        <p:nvPicPr>
          <p:cNvPr id="249859" name="Picture 2" descr="case la razionalizzazione nell'edilizia">
            <a:extLst>
              <a:ext uri="{FF2B5EF4-FFF2-40B4-BE49-F238E27FC236}">
                <a16:creationId xmlns:a16="http://schemas.microsoft.com/office/drawing/2014/main" id="{7FC69703-F67F-1A35-63A3-C0F44B88382D}"/>
              </a:ext>
            </a:extLst>
          </p:cNvPr>
          <p:cNvPicPr>
            <a:picLocks noChangeAspect="1" noChangeArrowheads="1"/>
          </p:cNvPicPr>
          <p:nvPr/>
        </p:nvPicPr>
        <p:blipFill>
          <a:blip r:embed="rId4">
            <a:lum bright="-16000" contrast="34000"/>
          </a:blip>
          <a:srcRect/>
          <a:stretch>
            <a:fillRect/>
          </a:stretch>
        </p:blipFill>
        <p:spPr bwMode="auto">
          <a:xfrm>
            <a:off x="223838" y="260350"/>
            <a:ext cx="3938587" cy="64087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9861" name="Picture 7" descr="C:\Users\Enrico\Desktop\Container home 1 jpeg.jpg">
            <a:extLst>
              <a:ext uri="{FF2B5EF4-FFF2-40B4-BE49-F238E27FC236}">
                <a16:creationId xmlns:a16="http://schemas.microsoft.com/office/drawing/2014/main" id="{4A5720F4-3269-620F-63F0-2849ACBF981A}"/>
              </a:ext>
            </a:extLst>
          </p:cNvPr>
          <p:cNvPicPr>
            <a:picLocks noChangeAspect="1" noChangeArrowheads="1"/>
          </p:cNvPicPr>
          <p:nvPr/>
        </p:nvPicPr>
        <p:blipFill>
          <a:blip r:embed="rId5"/>
          <a:srcRect/>
          <a:stretch>
            <a:fillRect/>
          </a:stretch>
        </p:blipFill>
        <p:spPr bwMode="auto">
          <a:xfrm>
            <a:off x="4284663" y="266700"/>
            <a:ext cx="4638675" cy="28749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9862" name="Picture 8" descr="C:\Users\Enrico\Desktop\Container home 2 jpeg.jpg">
            <a:extLst>
              <a:ext uri="{FF2B5EF4-FFF2-40B4-BE49-F238E27FC236}">
                <a16:creationId xmlns:a16="http://schemas.microsoft.com/office/drawing/2014/main" id="{B6E46FEE-ADBE-0656-ECA8-A929EC511E5D}"/>
              </a:ext>
            </a:extLst>
          </p:cNvPr>
          <p:cNvPicPr>
            <a:picLocks noChangeAspect="1" noChangeArrowheads="1"/>
          </p:cNvPicPr>
          <p:nvPr/>
        </p:nvPicPr>
        <p:blipFill>
          <a:blip r:embed="rId6"/>
          <a:srcRect/>
          <a:stretch>
            <a:fillRect/>
          </a:stretch>
        </p:blipFill>
        <p:spPr bwMode="auto">
          <a:xfrm>
            <a:off x="4284663" y="3578225"/>
            <a:ext cx="4638675" cy="30908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99014" name="Text Box 3">
            <a:extLst>
              <a:ext uri="{FF2B5EF4-FFF2-40B4-BE49-F238E27FC236}">
                <a16:creationId xmlns:a16="http://schemas.microsoft.com/office/drawing/2014/main" id="{811CBF05-C018-3233-628E-DE035B0D7323}"/>
              </a:ext>
            </a:extLst>
          </p:cNvPr>
          <p:cNvSpPr txBox="1">
            <a:spLocks noChangeArrowheads="1"/>
          </p:cNvSpPr>
          <p:nvPr/>
        </p:nvSpPr>
        <p:spPr bwMode="auto">
          <a:xfrm>
            <a:off x="5195888" y="3178175"/>
            <a:ext cx="322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L’EDILIZIA  IN  FUTURO</a:t>
            </a:r>
            <a:endParaRPr lang="it-IT" altLang="it-CH" sz="20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1058" name="Slide Number Placeholder 3">
            <a:extLst>
              <a:ext uri="{FF2B5EF4-FFF2-40B4-BE49-F238E27FC236}">
                <a16:creationId xmlns:a16="http://schemas.microsoft.com/office/drawing/2014/main" id="{1A3BB355-38A0-00CA-9271-3EA902086D95}"/>
              </a:ext>
            </a:extLst>
          </p:cNvPr>
          <p:cNvSpPr>
            <a:spLocks noGrp="1"/>
          </p:cNvSpPr>
          <p:nvPr>
            <p:ph type="sldNum" sz="quarter" idx="12"/>
          </p:nvPr>
        </p:nvSpPr>
        <p:spPr>
          <a:xfrm>
            <a:off x="8604250" y="6153150"/>
            <a:ext cx="4016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4E2965A-31E8-4C34-9120-6EA3AB818920}" type="slidenum">
              <a:rPr lang="it-IT" altLang="en-US" sz="1400" smtClean="0">
                <a:solidFill>
                  <a:srgbClr val="FFFFFF"/>
                </a:solidFill>
              </a:rPr>
              <a:pPr>
                <a:spcBef>
                  <a:spcPct val="0"/>
                </a:spcBef>
                <a:buFontTx/>
                <a:buNone/>
              </a:pPr>
              <a:t>86</a:t>
            </a:fld>
            <a:endParaRPr lang="it-IT" altLang="en-US" sz="1400">
              <a:solidFill>
                <a:srgbClr val="FFFFFF"/>
              </a:solidFill>
            </a:endParaRPr>
          </a:p>
        </p:txBody>
      </p:sp>
      <p:pic>
        <p:nvPicPr>
          <p:cNvPr id="250883" name="Picture 4" descr="fabbrica composizione">
            <a:extLst>
              <a:ext uri="{FF2B5EF4-FFF2-40B4-BE49-F238E27FC236}">
                <a16:creationId xmlns:a16="http://schemas.microsoft.com/office/drawing/2014/main" id="{EC45586D-B0B1-9620-BB12-63DE97257D3B}"/>
              </a:ext>
            </a:extLst>
          </p:cNvPr>
          <p:cNvPicPr>
            <a:picLocks noChangeAspect="1" noChangeArrowheads="1"/>
          </p:cNvPicPr>
          <p:nvPr/>
        </p:nvPicPr>
        <p:blipFill>
          <a:blip r:embed="rId4"/>
          <a:srcRect/>
          <a:stretch>
            <a:fillRect/>
          </a:stretch>
        </p:blipFill>
        <p:spPr bwMode="auto">
          <a:xfrm>
            <a:off x="642938" y="3681413"/>
            <a:ext cx="2738437" cy="2876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0884" name="Picture 8" descr="fabbrica LINOTYPE MACHINES">
            <a:extLst>
              <a:ext uri="{FF2B5EF4-FFF2-40B4-BE49-F238E27FC236}">
                <a16:creationId xmlns:a16="http://schemas.microsoft.com/office/drawing/2014/main" id="{F2E40F03-8005-2827-4ABC-9F10BD645F11}"/>
              </a:ext>
            </a:extLst>
          </p:cNvPr>
          <p:cNvPicPr>
            <a:picLocks noChangeAspect="1" noChangeArrowheads="1"/>
          </p:cNvPicPr>
          <p:nvPr/>
        </p:nvPicPr>
        <p:blipFill>
          <a:blip r:embed="rId5"/>
          <a:srcRect/>
          <a:stretch>
            <a:fillRect/>
          </a:stretch>
        </p:blipFill>
        <p:spPr bwMode="auto">
          <a:xfrm>
            <a:off x="4643438" y="293688"/>
            <a:ext cx="3921125" cy="2971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0885" name="Picture 9" descr="fabbrica stampa gutenberg ">
            <a:extLst>
              <a:ext uri="{FF2B5EF4-FFF2-40B4-BE49-F238E27FC236}">
                <a16:creationId xmlns:a16="http://schemas.microsoft.com/office/drawing/2014/main" id="{1231F761-1181-91FA-AFE3-915E9A87B46E}"/>
              </a:ext>
            </a:extLst>
          </p:cNvPr>
          <p:cNvPicPr>
            <a:picLocks noChangeAspect="1" noChangeArrowheads="1"/>
          </p:cNvPicPr>
          <p:nvPr/>
        </p:nvPicPr>
        <p:blipFill>
          <a:blip r:embed="rId6"/>
          <a:srcRect/>
          <a:stretch>
            <a:fillRect/>
          </a:stretch>
        </p:blipFill>
        <p:spPr bwMode="auto">
          <a:xfrm>
            <a:off x="642938" y="293688"/>
            <a:ext cx="3833812" cy="2971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0886" name="Picture 10" descr="fabbrica vecchia rotativa">
            <a:extLst>
              <a:ext uri="{FF2B5EF4-FFF2-40B4-BE49-F238E27FC236}">
                <a16:creationId xmlns:a16="http://schemas.microsoft.com/office/drawing/2014/main" id="{3DC78B57-F2CF-DFA6-6CCD-7632CF0FB6EA}"/>
              </a:ext>
            </a:extLst>
          </p:cNvPr>
          <p:cNvPicPr>
            <a:picLocks noChangeAspect="1" noChangeArrowheads="1"/>
          </p:cNvPicPr>
          <p:nvPr/>
        </p:nvPicPr>
        <p:blipFill>
          <a:blip r:embed="rId7"/>
          <a:srcRect/>
          <a:stretch>
            <a:fillRect/>
          </a:stretch>
        </p:blipFill>
        <p:spPr bwMode="auto">
          <a:xfrm>
            <a:off x="4643438" y="3681413"/>
            <a:ext cx="3921125" cy="2876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01063" name="Text Box 12">
            <a:extLst>
              <a:ext uri="{FF2B5EF4-FFF2-40B4-BE49-F238E27FC236}">
                <a16:creationId xmlns:a16="http://schemas.microsoft.com/office/drawing/2014/main" id="{2D7D11D0-6645-BD44-F97A-C9DA053D6F19}"/>
              </a:ext>
            </a:extLst>
          </p:cNvPr>
          <p:cNvSpPr txBox="1">
            <a:spLocks noChangeArrowheads="1"/>
          </p:cNvSpPr>
          <p:nvPr/>
        </p:nvSpPr>
        <p:spPr bwMode="auto">
          <a:xfrm>
            <a:off x="652463" y="3308350"/>
            <a:ext cx="3635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t>1448</a:t>
            </a:r>
            <a:r>
              <a:rPr lang="fr-CH" altLang="it-CH" sz="1600" b="1">
                <a:solidFill>
                  <a:srgbClr val="FFFFFF"/>
                </a:solidFill>
              </a:rPr>
              <a:t> Gutenberg inventa la stampa</a:t>
            </a:r>
            <a:endParaRPr lang="it-IT" altLang="it-CH" sz="1600" b="1">
              <a:solidFill>
                <a:srgbClr val="FFFFFF"/>
              </a:solidFill>
            </a:endParaRPr>
          </a:p>
        </p:txBody>
      </p:sp>
      <p:sp>
        <p:nvSpPr>
          <p:cNvPr id="301064" name="Text Box 13">
            <a:extLst>
              <a:ext uri="{FF2B5EF4-FFF2-40B4-BE49-F238E27FC236}">
                <a16:creationId xmlns:a16="http://schemas.microsoft.com/office/drawing/2014/main" id="{31BC9505-6DA9-35A7-C7E3-66306D3D8737}"/>
              </a:ext>
            </a:extLst>
          </p:cNvPr>
          <p:cNvSpPr txBox="1">
            <a:spLocks noChangeArrowheads="1"/>
          </p:cNvSpPr>
          <p:nvPr/>
        </p:nvSpPr>
        <p:spPr bwMode="auto">
          <a:xfrm>
            <a:off x="4760913" y="3287713"/>
            <a:ext cx="32750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b="1"/>
              <a:t>1880 </a:t>
            </a:r>
            <a:r>
              <a:rPr lang="fr-CH" altLang="it-CH" sz="1100" b="1">
                <a:solidFill>
                  <a:srgbClr val="FFFFFF"/>
                </a:solidFill>
              </a:rPr>
              <a:t>Macchine linotype per la composizione  </a:t>
            </a:r>
            <a:endParaRPr lang="it-IT" altLang="it-CH" sz="1100" b="1">
              <a:solidFill>
                <a:srgbClr val="FFFFFF"/>
              </a:solidFill>
            </a:endParaRPr>
          </a:p>
        </p:txBody>
      </p:sp>
      <p:sp>
        <p:nvSpPr>
          <p:cNvPr id="301065" name="Text Box 14">
            <a:extLst>
              <a:ext uri="{FF2B5EF4-FFF2-40B4-BE49-F238E27FC236}">
                <a16:creationId xmlns:a16="http://schemas.microsoft.com/office/drawing/2014/main" id="{546A175C-E8E4-B918-DBA9-9FAB693C0080}"/>
              </a:ext>
            </a:extLst>
          </p:cNvPr>
          <p:cNvSpPr txBox="1">
            <a:spLocks noChangeArrowheads="1"/>
          </p:cNvSpPr>
          <p:nvPr/>
        </p:nvSpPr>
        <p:spPr bwMode="auto">
          <a:xfrm>
            <a:off x="3360738" y="4344988"/>
            <a:ext cx="11160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Impagi-        nazione   manuale</a:t>
            </a:r>
          </a:p>
        </p:txBody>
      </p:sp>
      <p:sp>
        <p:nvSpPr>
          <p:cNvPr id="301066" name="Text Box 16">
            <a:extLst>
              <a:ext uri="{FF2B5EF4-FFF2-40B4-BE49-F238E27FC236}">
                <a16:creationId xmlns:a16="http://schemas.microsoft.com/office/drawing/2014/main" id="{29397F7B-5AAD-BF8F-919C-099EC57EDB99}"/>
              </a:ext>
            </a:extLst>
          </p:cNvPr>
          <p:cNvSpPr txBox="1">
            <a:spLocks noChangeArrowheads="1"/>
          </p:cNvSpPr>
          <p:nvPr/>
        </p:nvSpPr>
        <p:spPr bwMode="auto">
          <a:xfrm>
            <a:off x="3346450" y="5538788"/>
            <a:ext cx="1296988"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110000"/>
              </a:lnSpc>
              <a:spcBef>
                <a:spcPct val="50000"/>
              </a:spcBef>
              <a:buFontTx/>
              <a:buNone/>
            </a:pPr>
            <a:r>
              <a:rPr lang="fr-CH" altLang="it-CH" sz="1600" b="1">
                <a:solidFill>
                  <a:srgbClr val="FFFFFF"/>
                </a:solidFill>
              </a:rPr>
              <a:t>Vecchia rotativa meccanica</a:t>
            </a:r>
            <a:endParaRPr lang="it-IT" altLang="it-CH" sz="16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1907" name="Picture 10" descr="fabbrica rotativa">
            <a:extLst>
              <a:ext uri="{FF2B5EF4-FFF2-40B4-BE49-F238E27FC236}">
                <a16:creationId xmlns:a16="http://schemas.microsoft.com/office/drawing/2014/main" id="{55768CAA-66F6-FAF1-079B-1D4ACFB3FBAE}"/>
              </a:ext>
            </a:extLst>
          </p:cNvPr>
          <p:cNvPicPr>
            <a:picLocks noGrp="1" noChangeAspect="1" noChangeArrowheads="1"/>
          </p:cNvPicPr>
          <p:nvPr>
            <p:ph sz="half" idx="1"/>
          </p:nvPr>
        </p:nvPicPr>
        <p:blipFill>
          <a:blip r:embed="rId4"/>
          <a:srcRect/>
          <a:stretch>
            <a:fillRect/>
          </a:stretch>
        </p:blipFill>
        <p:spPr>
          <a:xfrm>
            <a:off x="4641850" y="619125"/>
            <a:ext cx="3830638" cy="2727325"/>
          </a:xfrm>
          <a:ln w="28575">
            <a:solidFill>
              <a:schemeClr val="tx1"/>
            </a:solidFill>
          </a:ln>
          <a:effectLst>
            <a:outerShdw blurRad="292100" dist="139700" dir="2700000" algn="tl" rotWithShape="0">
              <a:srgbClr val="333333">
                <a:alpha val="65000"/>
              </a:srgbClr>
            </a:outerShdw>
          </a:effectLst>
        </p:spPr>
      </p:pic>
      <p:pic>
        <p:nvPicPr>
          <p:cNvPr id="251908" name="Picture 11" descr="fabbrica rotativa 2">
            <a:extLst>
              <a:ext uri="{FF2B5EF4-FFF2-40B4-BE49-F238E27FC236}">
                <a16:creationId xmlns:a16="http://schemas.microsoft.com/office/drawing/2014/main" id="{B6476EF7-9DFE-4553-0877-C3D3242CFA8E}"/>
              </a:ext>
            </a:extLst>
          </p:cNvPr>
          <p:cNvPicPr>
            <a:picLocks noGrp="1" noChangeAspect="1" noChangeArrowheads="1"/>
          </p:cNvPicPr>
          <p:nvPr>
            <p:ph sz="quarter" idx="2"/>
          </p:nvPr>
        </p:nvPicPr>
        <p:blipFill>
          <a:blip r:embed="rId5"/>
          <a:srcRect/>
          <a:stretch>
            <a:fillRect/>
          </a:stretch>
        </p:blipFill>
        <p:spPr>
          <a:xfrm>
            <a:off x="684213" y="3505200"/>
            <a:ext cx="3816350" cy="2743200"/>
          </a:xfrm>
          <a:ln w="28575">
            <a:solidFill>
              <a:schemeClr val="tx1"/>
            </a:solidFill>
          </a:ln>
          <a:effectLst>
            <a:outerShdw blurRad="292100" dist="139700" dir="2700000" algn="tl" rotWithShape="0">
              <a:srgbClr val="333333">
                <a:alpha val="65000"/>
              </a:srgbClr>
            </a:outerShdw>
          </a:effectLst>
        </p:spPr>
      </p:pic>
      <p:pic>
        <p:nvPicPr>
          <p:cNvPr id="251909" name="Picture 14" descr="fabbrica fotocomposizione">
            <a:extLst>
              <a:ext uri="{FF2B5EF4-FFF2-40B4-BE49-F238E27FC236}">
                <a16:creationId xmlns:a16="http://schemas.microsoft.com/office/drawing/2014/main" id="{12267A8D-1057-416A-5C86-5F3D2A378BF4}"/>
              </a:ext>
            </a:extLst>
          </p:cNvPr>
          <p:cNvPicPr>
            <a:picLocks noGrp="1" noChangeAspect="1" noChangeArrowheads="1"/>
          </p:cNvPicPr>
          <p:nvPr>
            <p:ph sz="quarter" idx="3"/>
          </p:nvPr>
        </p:nvPicPr>
        <p:blipFill>
          <a:blip r:embed="rId6"/>
          <a:srcRect/>
          <a:stretch>
            <a:fillRect/>
          </a:stretch>
        </p:blipFill>
        <p:spPr>
          <a:xfrm>
            <a:off x="684213" y="615950"/>
            <a:ext cx="3816350" cy="2727325"/>
          </a:xfrm>
          <a:ln w="28575">
            <a:solidFill>
              <a:schemeClr val="tx1"/>
            </a:solidFill>
          </a:ln>
          <a:effectLst>
            <a:outerShdw blurRad="292100" dist="139700" dir="2700000" algn="tl" rotWithShape="0">
              <a:srgbClr val="333333">
                <a:alpha val="65000"/>
              </a:srgbClr>
            </a:outerShdw>
          </a:effectLst>
        </p:spPr>
      </p:pic>
      <p:sp>
        <p:nvSpPr>
          <p:cNvPr id="303109" name="Slide Number Placeholder 7">
            <a:extLst>
              <a:ext uri="{FF2B5EF4-FFF2-40B4-BE49-F238E27FC236}">
                <a16:creationId xmlns:a16="http://schemas.microsoft.com/office/drawing/2014/main" id="{923C6CD7-224E-24C7-D04A-4FF5D5B50599}"/>
              </a:ext>
            </a:extLst>
          </p:cNvPr>
          <p:cNvSpPr>
            <a:spLocks noGrp="1"/>
          </p:cNvSpPr>
          <p:nvPr>
            <p:ph type="sldNum" sz="quarter" idx="12"/>
          </p:nvPr>
        </p:nvSpPr>
        <p:spPr>
          <a:xfrm>
            <a:off x="8359775" y="6381750"/>
            <a:ext cx="506413" cy="35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9F92C27-EA49-49F6-865F-EA5EAB033480}" type="slidenum">
              <a:rPr lang="it-IT" altLang="en-US" sz="1400" smtClean="0">
                <a:solidFill>
                  <a:srgbClr val="FFFFFF"/>
                </a:solidFill>
              </a:rPr>
              <a:pPr>
                <a:spcBef>
                  <a:spcPct val="0"/>
                </a:spcBef>
                <a:buFontTx/>
                <a:buNone/>
              </a:pPr>
              <a:t>87</a:t>
            </a:fld>
            <a:endParaRPr lang="it-IT" altLang="en-US" sz="1400">
              <a:solidFill>
                <a:srgbClr val="FFFFFF"/>
              </a:solidFill>
            </a:endParaRPr>
          </a:p>
        </p:txBody>
      </p:sp>
      <p:sp>
        <p:nvSpPr>
          <p:cNvPr id="303110" name="Text Box 17">
            <a:extLst>
              <a:ext uri="{FF2B5EF4-FFF2-40B4-BE49-F238E27FC236}">
                <a16:creationId xmlns:a16="http://schemas.microsoft.com/office/drawing/2014/main" id="{0ED08AF5-8D9A-38BB-FA36-DF2D5E26DCB1}"/>
              </a:ext>
            </a:extLst>
          </p:cNvPr>
          <p:cNvSpPr txBox="1">
            <a:spLocks noChangeArrowheads="1"/>
          </p:cNvSpPr>
          <p:nvPr/>
        </p:nvSpPr>
        <p:spPr bwMode="auto">
          <a:xfrm>
            <a:off x="4686300" y="3497263"/>
            <a:ext cx="3743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712788" algn="l"/>
              </a:tabLst>
              <a:defRPr sz="3200">
                <a:solidFill>
                  <a:schemeClr val="tx1"/>
                </a:solidFill>
                <a:latin typeface="Arial" panose="020B0604020202020204" pitchFamily="34" charset="0"/>
              </a:defRPr>
            </a:lvl1pPr>
            <a:lvl2pPr marL="742950" indent="-285750">
              <a:spcBef>
                <a:spcPct val="20000"/>
              </a:spcBef>
              <a:buChar char="–"/>
              <a:tabLst>
                <a:tab pos="712788" algn="l"/>
              </a:tabLst>
              <a:defRPr sz="2800">
                <a:solidFill>
                  <a:schemeClr val="tx1"/>
                </a:solidFill>
                <a:latin typeface="Arial" panose="020B0604020202020204" pitchFamily="34" charset="0"/>
              </a:defRPr>
            </a:lvl2pPr>
            <a:lvl3pPr marL="1143000" indent="-228600">
              <a:spcBef>
                <a:spcPct val="20000"/>
              </a:spcBef>
              <a:buChar char="•"/>
              <a:tabLst>
                <a:tab pos="712788" algn="l"/>
              </a:tabLst>
              <a:defRPr sz="2400">
                <a:solidFill>
                  <a:schemeClr val="tx1"/>
                </a:solidFill>
                <a:latin typeface="Arial" panose="020B0604020202020204" pitchFamily="34" charset="0"/>
              </a:defRPr>
            </a:lvl3pPr>
            <a:lvl4pPr marL="1600200" indent="-228600">
              <a:spcBef>
                <a:spcPct val="20000"/>
              </a:spcBef>
              <a:buChar char="–"/>
              <a:tabLst>
                <a:tab pos="712788" algn="l"/>
              </a:tabLst>
              <a:defRPr sz="2000">
                <a:solidFill>
                  <a:schemeClr val="tx1"/>
                </a:solidFill>
                <a:latin typeface="Arial" panose="020B0604020202020204" pitchFamily="34" charset="0"/>
              </a:defRPr>
            </a:lvl4pPr>
            <a:lvl5pPr marL="2057400" indent="-228600">
              <a:spcBef>
                <a:spcPct val="20000"/>
              </a:spcBef>
              <a:buChar char="»"/>
              <a:tabLst>
                <a:tab pos="71278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71278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71278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71278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712788" algn="l"/>
              </a:tabLst>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t>1990 </a:t>
            </a:r>
            <a:r>
              <a:rPr lang="fr-CH" altLang="it-CH" sz="1600" b="1">
                <a:solidFill>
                  <a:srgbClr val="FFFFFF"/>
                </a:solidFill>
              </a:rPr>
              <a:t>:  impaginazione  	informatizzata e	fotocomposizione</a:t>
            </a:r>
            <a:endParaRPr lang="it-IT" altLang="it-CH" sz="1000">
              <a:solidFill>
                <a:srgbClr val="FFFFFF"/>
              </a:solidFill>
            </a:endParaRPr>
          </a:p>
        </p:txBody>
      </p:sp>
      <p:sp>
        <p:nvSpPr>
          <p:cNvPr id="303111" name="Text Box 17">
            <a:extLst>
              <a:ext uri="{FF2B5EF4-FFF2-40B4-BE49-F238E27FC236}">
                <a16:creationId xmlns:a16="http://schemas.microsoft.com/office/drawing/2014/main" id="{338D7A13-C5CC-60EB-A588-F51536D93103}"/>
              </a:ext>
            </a:extLst>
          </p:cNvPr>
          <p:cNvSpPr txBox="1">
            <a:spLocks noChangeArrowheads="1"/>
          </p:cNvSpPr>
          <p:nvPr/>
        </p:nvSpPr>
        <p:spPr bwMode="auto">
          <a:xfrm>
            <a:off x="4725988" y="4802188"/>
            <a:ext cx="213677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712788" algn="l"/>
              </a:tabLst>
              <a:defRPr sz="3200">
                <a:solidFill>
                  <a:schemeClr val="tx1"/>
                </a:solidFill>
                <a:latin typeface="Arial" panose="020B0604020202020204" pitchFamily="34" charset="0"/>
              </a:defRPr>
            </a:lvl1pPr>
            <a:lvl2pPr marL="742950" indent="-285750">
              <a:spcBef>
                <a:spcPct val="20000"/>
              </a:spcBef>
              <a:buChar char="–"/>
              <a:tabLst>
                <a:tab pos="712788" algn="l"/>
              </a:tabLst>
              <a:defRPr sz="2800">
                <a:solidFill>
                  <a:schemeClr val="tx1"/>
                </a:solidFill>
                <a:latin typeface="Arial" panose="020B0604020202020204" pitchFamily="34" charset="0"/>
              </a:defRPr>
            </a:lvl2pPr>
            <a:lvl3pPr marL="1143000" indent="-228600">
              <a:spcBef>
                <a:spcPct val="20000"/>
              </a:spcBef>
              <a:buChar char="•"/>
              <a:tabLst>
                <a:tab pos="712788" algn="l"/>
              </a:tabLst>
              <a:defRPr sz="2400">
                <a:solidFill>
                  <a:schemeClr val="tx1"/>
                </a:solidFill>
                <a:latin typeface="Arial" panose="020B0604020202020204" pitchFamily="34" charset="0"/>
              </a:defRPr>
            </a:lvl3pPr>
            <a:lvl4pPr marL="1600200" indent="-228600">
              <a:spcBef>
                <a:spcPct val="20000"/>
              </a:spcBef>
              <a:buChar char="–"/>
              <a:tabLst>
                <a:tab pos="712788" algn="l"/>
              </a:tabLst>
              <a:defRPr sz="2000">
                <a:solidFill>
                  <a:schemeClr val="tx1"/>
                </a:solidFill>
                <a:latin typeface="Arial" panose="020B0604020202020204" pitchFamily="34" charset="0"/>
              </a:defRPr>
            </a:lvl4pPr>
            <a:lvl5pPr marL="2057400" indent="-228600">
              <a:spcBef>
                <a:spcPct val="20000"/>
              </a:spcBef>
              <a:buChar char="»"/>
              <a:tabLst>
                <a:tab pos="71278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71278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71278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71278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712788" algn="l"/>
              </a:tabLst>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t>2011</a:t>
            </a:r>
            <a:r>
              <a:rPr lang="fr-CH" altLang="it-CH" sz="1600" b="1">
                <a:solidFill>
                  <a:srgbClr val="FFFFFF"/>
                </a:solidFill>
              </a:rPr>
              <a:t> :  	Tablet : </a:t>
            </a:r>
          </a:p>
          <a:p>
            <a:pPr eaLnBrk="1" hangingPunct="1">
              <a:spcBef>
                <a:spcPct val="50000"/>
              </a:spcBef>
              <a:buFontTx/>
              <a:buNone/>
            </a:pPr>
            <a:r>
              <a:rPr lang="fr-CH" altLang="it-CH" sz="1600" b="1">
                <a:solidFill>
                  <a:srgbClr val="FFFFFF"/>
                </a:solidFill>
              </a:rPr>
              <a:t>	il giornale 	elettronico 	virtuale  	</a:t>
            </a:r>
            <a:r>
              <a:rPr lang="fr-CH" altLang="it-CH" sz="1000">
                <a:solidFill>
                  <a:srgbClr val="FFFFFF"/>
                </a:solidFill>
              </a:rPr>
              <a:t>	</a:t>
            </a:r>
            <a:endParaRPr lang="it-IT" altLang="it-CH" sz="1000">
              <a:solidFill>
                <a:srgbClr val="FFFFFF"/>
              </a:solidFill>
            </a:endParaRPr>
          </a:p>
        </p:txBody>
      </p:sp>
      <p:sp>
        <p:nvSpPr>
          <p:cNvPr id="303112" name="CasellaDiTesto 1">
            <a:extLst>
              <a:ext uri="{FF2B5EF4-FFF2-40B4-BE49-F238E27FC236}">
                <a16:creationId xmlns:a16="http://schemas.microsoft.com/office/drawing/2014/main" id="{8948BA5F-92B9-5E84-792C-D9197CFA083D}"/>
              </a:ext>
            </a:extLst>
          </p:cNvPr>
          <p:cNvSpPr txBox="1">
            <a:spLocks noChangeArrowheads="1"/>
          </p:cNvSpPr>
          <p:nvPr/>
        </p:nvSpPr>
        <p:spPr bwMode="auto">
          <a:xfrm>
            <a:off x="2843213" y="3059113"/>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t>Fotocomposizione</a:t>
            </a:r>
          </a:p>
        </p:txBody>
      </p:sp>
      <p:sp>
        <p:nvSpPr>
          <p:cNvPr id="303113" name="CasellaDiTesto 2">
            <a:extLst>
              <a:ext uri="{FF2B5EF4-FFF2-40B4-BE49-F238E27FC236}">
                <a16:creationId xmlns:a16="http://schemas.microsoft.com/office/drawing/2014/main" id="{EB6DADE5-BB55-8ED4-8BA2-3FB8E85FA98C}"/>
              </a:ext>
            </a:extLst>
          </p:cNvPr>
          <p:cNvSpPr txBox="1">
            <a:spLocks noChangeArrowheads="1"/>
          </p:cNvSpPr>
          <p:nvPr/>
        </p:nvSpPr>
        <p:spPr bwMode="auto">
          <a:xfrm>
            <a:off x="4716463" y="3059113"/>
            <a:ext cx="1677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t>Rotativa automatica</a:t>
            </a:r>
          </a:p>
        </p:txBody>
      </p:sp>
      <p:pic>
        <p:nvPicPr>
          <p:cNvPr id="11" name="Picture 12" descr="C:\Users\Enrico\Desktop\Apple-Digital-Newsstand.jpg">
            <a:extLst>
              <a:ext uri="{FF2B5EF4-FFF2-40B4-BE49-F238E27FC236}">
                <a16:creationId xmlns:a16="http://schemas.microsoft.com/office/drawing/2014/main" id="{630B13D6-FE4E-5E84-D85B-9045E76EA1C3}"/>
              </a:ext>
            </a:extLst>
          </p:cNvPr>
          <p:cNvPicPr>
            <a:picLocks noChangeAspect="1" noChangeArrowheads="1"/>
          </p:cNvPicPr>
          <p:nvPr/>
        </p:nvPicPr>
        <p:blipFill>
          <a:blip r:embed="rId7"/>
          <a:srcRect l="3937" t="1314" r="7780"/>
          <a:stretch>
            <a:fillRect/>
          </a:stretch>
        </p:blipFill>
        <p:spPr bwMode="auto">
          <a:xfrm>
            <a:off x="7200900" y="4171950"/>
            <a:ext cx="1455738" cy="1973263"/>
          </a:xfrm>
          <a:prstGeom prst="rect">
            <a:avLst/>
          </a:prstGeom>
          <a:ln>
            <a:noFill/>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5154" name="Slide Number Placeholder 3">
            <a:extLst>
              <a:ext uri="{FF2B5EF4-FFF2-40B4-BE49-F238E27FC236}">
                <a16:creationId xmlns:a16="http://schemas.microsoft.com/office/drawing/2014/main" id="{77D597A7-FF96-8EC4-E876-AB0DA74A9D85}"/>
              </a:ext>
            </a:extLst>
          </p:cNvPr>
          <p:cNvSpPr>
            <a:spLocks noGrp="1"/>
          </p:cNvSpPr>
          <p:nvPr>
            <p:ph type="sldNum" sz="quarter" idx="12"/>
          </p:nvPr>
        </p:nvSpPr>
        <p:spPr>
          <a:xfrm>
            <a:off x="8101013" y="3713163"/>
            <a:ext cx="7889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3CCBEA9-408B-4A51-914B-B28AA0646D4F}" type="slidenum">
              <a:rPr lang="it-IT" altLang="en-US" sz="1400" smtClean="0">
                <a:solidFill>
                  <a:srgbClr val="FFFFFF"/>
                </a:solidFill>
              </a:rPr>
              <a:pPr>
                <a:spcBef>
                  <a:spcPct val="0"/>
                </a:spcBef>
                <a:buFontTx/>
                <a:buNone/>
              </a:pPr>
              <a:t>88</a:t>
            </a:fld>
            <a:endParaRPr lang="it-IT" altLang="en-US" sz="1400">
              <a:solidFill>
                <a:srgbClr val="FFFFFF"/>
              </a:solidFill>
            </a:endParaRPr>
          </a:p>
        </p:txBody>
      </p:sp>
      <p:pic>
        <p:nvPicPr>
          <p:cNvPr id="252931" name="Picture 4" descr="vecchio ufficio 3">
            <a:extLst>
              <a:ext uri="{FF2B5EF4-FFF2-40B4-BE49-F238E27FC236}">
                <a16:creationId xmlns:a16="http://schemas.microsoft.com/office/drawing/2014/main" id="{62395595-08AF-3EFB-FC6F-2F2F17B0BBBE}"/>
              </a:ext>
            </a:extLst>
          </p:cNvPr>
          <p:cNvPicPr>
            <a:picLocks noChangeAspect="1" noChangeArrowheads="1"/>
          </p:cNvPicPr>
          <p:nvPr/>
        </p:nvPicPr>
        <p:blipFill>
          <a:blip r:embed="rId4">
            <a:lum bright="20000" contrast="-8000"/>
          </a:blip>
          <a:srcRect/>
          <a:stretch>
            <a:fillRect/>
          </a:stretch>
        </p:blipFill>
        <p:spPr bwMode="auto">
          <a:xfrm>
            <a:off x="323850" y="188913"/>
            <a:ext cx="3744913" cy="2965450"/>
          </a:xfrm>
          <a:prstGeom prst="rect">
            <a:avLst/>
          </a:prstGeom>
          <a:ln w="12700">
            <a:solidFill>
              <a:schemeClr val="tx1"/>
            </a:solidFill>
          </a:ln>
          <a:effectLst>
            <a:outerShdw blurRad="292100" dist="139700" dir="2700000" algn="tl" rotWithShape="0">
              <a:srgbClr val="333333">
                <a:alpha val="65000"/>
              </a:srgbClr>
            </a:outerShdw>
          </a:effectLst>
        </p:spPr>
      </p:pic>
      <p:pic>
        <p:nvPicPr>
          <p:cNvPr id="252932" name="Picture 5" descr="vecchio ufficio">
            <a:extLst>
              <a:ext uri="{FF2B5EF4-FFF2-40B4-BE49-F238E27FC236}">
                <a16:creationId xmlns:a16="http://schemas.microsoft.com/office/drawing/2014/main" id="{5F175AE8-A606-0A43-76FF-1BCA6F1DEDC7}"/>
              </a:ext>
            </a:extLst>
          </p:cNvPr>
          <p:cNvPicPr>
            <a:picLocks noChangeAspect="1" noChangeArrowheads="1"/>
          </p:cNvPicPr>
          <p:nvPr/>
        </p:nvPicPr>
        <p:blipFill>
          <a:blip r:embed="rId5"/>
          <a:srcRect/>
          <a:stretch>
            <a:fillRect/>
          </a:stretch>
        </p:blipFill>
        <p:spPr bwMode="auto">
          <a:xfrm>
            <a:off x="323850" y="3330575"/>
            <a:ext cx="3744913" cy="3384550"/>
          </a:xfrm>
          <a:prstGeom prst="rect">
            <a:avLst/>
          </a:prstGeom>
          <a:ln w="12700">
            <a:solidFill>
              <a:schemeClr val="tx1"/>
            </a:solidFill>
          </a:ln>
          <a:effectLst>
            <a:outerShdw blurRad="292100" dist="139700" dir="2700000" algn="tl" rotWithShape="0">
              <a:srgbClr val="333333">
                <a:alpha val="65000"/>
              </a:srgbClr>
            </a:outerShdw>
          </a:effectLst>
        </p:spPr>
      </p:pic>
      <p:pic>
        <p:nvPicPr>
          <p:cNvPr id="252933" name="Picture 7" descr="vecchio ufficio 2">
            <a:extLst>
              <a:ext uri="{FF2B5EF4-FFF2-40B4-BE49-F238E27FC236}">
                <a16:creationId xmlns:a16="http://schemas.microsoft.com/office/drawing/2014/main" id="{5826E202-9217-4428-8F04-7E0AF892FADD}"/>
              </a:ext>
            </a:extLst>
          </p:cNvPr>
          <p:cNvPicPr>
            <a:picLocks noChangeAspect="1" noChangeArrowheads="1"/>
          </p:cNvPicPr>
          <p:nvPr/>
        </p:nvPicPr>
        <p:blipFill rotWithShape="1">
          <a:blip r:embed="rId6"/>
          <a:srcRect/>
          <a:stretch/>
        </p:blipFill>
        <p:spPr bwMode="auto">
          <a:xfrm>
            <a:off x="4284663" y="188913"/>
            <a:ext cx="4605337" cy="2965450"/>
          </a:xfrm>
          <a:prstGeom prst="rect">
            <a:avLst/>
          </a:prstGeom>
          <a:ln w="28575">
            <a:solidFill>
              <a:schemeClr val="tx1"/>
            </a:solidFill>
          </a:ln>
          <a:effectLst>
            <a:outerShdw blurRad="292100" dist="139700" dir="2700000" algn="tl" rotWithShape="0">
              <a:srgbClr val="333333">
                <a:alpha val="65000"/>
              </a:srgbClr>
            </a:outerShdw>
          </a:effectLst>
        </p:spPr>
      </p:pic>
      <p:sp>
        <p:nvSpPr>
          <p:cNvPr id="305158" name="Text Box 8">
            <a:extLst>
              <a:ext uri="{FF2B5EF4-FFF2-40B4-BE49-F238E27FC236}">
                <a16:creationId xmlns:a16="http://schemas.microsoft.com/office/drawing/2014/main" id="{D83C0247-C1A4-9FEF-9E5D-E99F068D1D23}"/>
              </a:ext>
            </a:extLst>
          </p:cNvPr>
          <p:cNvSpPr txBox="1">
            <a:spLocks noChangeArrowheads="1"/>
          </p:cNvSpPr>
          <p:nvPr/>
        </p:nvSpPr>
        <p:spPr bwMode="auto">
          <a:xfrm>
            <a:off x="4935538" y="3505200"/>
            <a:ext cx="30241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600"/>
              </a:spcBef>
              <a:buFontTx/>
              <a:buNone/>
            </a:pPr>
            <a:r>
              <a:rPr lang="fr-CH" altLang="it-CH" sz="1400" b="1">
                <a:solidFill>
                  <a:srgbClr val="FFFFFF"/>
                </a:solidFill>
              </a:rPr>
              <a:t>Il lavoro amministrativo prima</a:t>
            </a:r>
          </a:p>
          <a:p>
            <a:pPr eaLnBrk="1" hangingPunct="1">
              <a:spcBef>
                <a:spcPts val="600"/>
              </a:spcBef>
              <a:buFontTx/>
              <a:buNone/>
            </a:pPr>
            <a:r>
              <a:rPr lang="fr-CH" altLang="it-CH" sz="1400" b="1">
                <a:solidFill>
                  <a:srgbClr val="FFFFFF"/>
                </a:solidFill>
              </a:rPr>
              <a:t>dell’informatizzazione</a:t>
            </a:r>
          </a:p>
          <a:p>
            <a:pPr eaLnBrk="1" hangingPunct="1">
              <a:spcBef>
                <a:spcPts val="600"/>
              </a:spcBef>
              <a:buFontTx/>
              <a:buNone/>
            </a:pPr>
            <a:r>
              <a:rPr lang="fr-CH" altLang="it-CH" sz="1400" b="1">
                <a:solidFill>
                  <a:srgbClr val="FFFFFF"/>
                </a:solidFill>
              </a:rPr>
              <a:t>richiedeva molta mano d’opera</a:t>
            </a:r>
            <a:endParaRPr lang="it-IT" altLang="it-CH" sz="1400" b="1">
              <a:solidFill>
                <a:srgbClr val="FFFFFF"/>
              </a:solidFill>
            </a:endParaRPr>
          </a:p>
        </p:txBody>
      </p:sp>
      <p:sp>
        <p:nvSpPr>
          <p:cNvPr id="305159" name="Text Box 12">
            <a:extLst>
              <a:ext uri="{FF2B5EF4-FFF2-40B4-BE49-F238E27FC236}">
                <a16:creationId xmlns:a16="http://schemas.microsoft.com/office/drawing/2014/main" id="{BB4908BF-BA99-F8B2-F86E-13E0D4A27A24}"/>
              </a:ext>
            </a:extLst>
          </p:cNvPr>
          <p:cNvSpPr txBox="1">
            <a:spLocks noChangeArrowheads="1"/>
          </p:cNvSpPr>
          <p:nvPr/>
        </p:nvSpPr>
        <p:spPr bwMode="auto">
          <a:xfrm>
            <a:off x="4211638" y="4437063"/>
            <a:ext cx="4932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OGGI : </a:t>
            </a:r>
            <a:r>
              <a:rPr lang="fr-CH" altLang="it-CH" sz="1100" b="1">
                <a:solidFill>
                  <a:srgbClr val="FFFFFF"/>
                </a:solidFill>
              </a:rPr>
              <a:t>pochi collaboratori e un buon programma di gestione</a:t>
            </a:r>
            <a:endParaRPr lang="it-IT" altLang="it-CH" sz="1100" b="1">
              <a:solidFill>
                <a:srgbClr val="FFFFFF"/>
              </a:solidFill>
            </a:endParaRPr>
          </a:p>
        </p:txBody>
      </p:sp>
      <p:sp>
        <p:nvSpPr>
          <p:cNvPr id="305160" name="CasellaDiTesto 1">
            <a:extLst>
              <a:ext uri="{FF2B5EF4-FFF2-40B4-BE49-F238E27FC236}">
                <a16:creationId xmlns:a16="http://schemas.microsoft.com/office/drawing/2014/main" id="{CB16FBA8-70B6-1FE7-63DA-505A4C4E54B0}"/>
              </a:ext>
            </a:extLst>
          </p:cNvPr>
          <p:cNvSpPr txBox="1">
            <a:spLocks noChangeArrowheads="1"/>
          </p:cNvSpPr>
          <p:nvPr/>
        </p:nvSpPr>
        <p:spPr bwMode="auto">
          <a:xfrm>
            <a:off x="4981575" y="3205163"/>
            <a:ext cx="2806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Ufficio della Western Union, Broadway, New York, 1881</a:t>
            </a:r>
          </a:p>
        </p:txBody>
      </p:sp>
      <p:pic>
        <p:nvPicPr>
          <p:cNvPr id="11" name="Picture 9" descr="uffici2">
            <a:extLst>
              <a:ext uri="{FF2B5EF4-FFF2-40B4-BE49-F238E27FC236}">
                <a16:creationId xmlns:a16="http://schemas.microsoft.com/office/drawing/2014/main" id="{A56208FB-90F8-4F71-31AC-E5FEAF3F3C64}"/>
              </a:ext>
            </a:extLst>
          </p:cNvPr>
          <p:cNvPicPr>
            <a:picLocks noChangeAspect="1" noChangeArrowheads="1"/>
          </p:cNvPicPr>
          <p:nvPr/>
        </p:nvPicPr>
        <p:blipFill>
          <a:blip r:embed="rId7"/>
          <a:srcRect/>
          <a:stretch>
            <a:fillRect/>
          </a:stretch>
        </p:blipFill>
        <p:spPr bwMode="auto">
          <a:xfrm>
            <a:off x="4284663" y="4837113"/>
            <a:ext cx="1971675" cy="1878012"/>
          </a:xfrm>
          <a:prstGeom prst="rect">
            <a:avLst/>
          </a:prstGeom>
          <a:ln w="28575">
            <a:solidFill>
              <a:schemeClr val="tx1"/>
            </a:solidFill>
          </a:ln>
          <a:effectLst>
            <a:outerShdw blurRad="292100" dist="139700" dir="2700000" algn="tl" rotWithShape="0">
              <a:srgbClr val="333333">
                <a:alpha val="65000"/>
              </a:srgbClr>
            </a:outerShdw>
          </a:effectLst>
        </p:spPr>
      </p:pic>
      <p:pic>
        <p:nvPicPr>
          <p:cNvPr id="12" name="Picture 10" descr="C:\Users\Enrico\Desktop\Uff jpeg.jpg">
            <a:extLst>
              <a:ext uri="{FF2B5EF4-FFF2-40B4-BE49-F238E27FC236}">
                <a16:creationId xmlns:a16="http://schemas.microsoft.com/office/drawing/2014/main" id="{9581D982-6339-F5A6-A3A0-52D3C04080EE}"/>
              </a:ext>
            </a:extLst>
          </p:cNvPr>
          <p:cNvPicPr>
            <a:picLocks noChangeAspect="1" noChangeArrowheads="1"/>
          </p:cNvPicPr>
          <p:nvPr/>
        </p:nvPicPr>
        <p:blipFill>
          <a:blip r:embed="rId8"/>
          <a:srcRect/>
          <a:stretch>
            <a:fillRect/>
          </a:stretch>
        </p:blipFill>
        <p:spPr bwMode="auto">
          <a:xfrm>
            <a:off x="6442075" y="4837113"/>
            <a:ext cx="2447925" cy="1878012"/>
          </a:xfrm>
          <a:prstGeom prst="rect">
            <a:avLst/>
          </a:prstGeom>
          <a:ln w="28575">
            <a:solidFill>
              <a:schemeClr val="tx1"/>
            </a:solidFill>
          </a:ln>
          <a:effectLst>
            <a:outerShdw blurRad="292100" dist="139700" dir="2700000" algn="tl" rotWithShape="0">
              <a:srgbClr val="333333">
                <a:alpha val="65000"/>
              </a:srgbClr>
            </a:outerShdw>
          </a:effectLst>
        </p:spPr>
      </p:pic>
      <p:pic>
        <p:nvPicPr>
          <p:cNvPr id="13" name="Picture 4" descr="vecchio ufficio 3">
            <a:extLst>
              <a:ext uri="{FF2B5EF4-FFF2-40B4-BE49-F238E27FC236}">
                <a16:creationId xmlns:a16="http://schemas.microsoft.com/office/drawing/2014/main" id="{93AE22B6-433C-6D9A-43C3-08C6F6AE0699}"/>
              </a:ext>
            </a:extLst>
          </p:cNvPr>
          <p:cNvPicPr>
            <a:picLocks noChangeAspect="1" noChangeArrowheads="1"/>
          </p:cNvPicPr>
          <p:nvPr/>
        </p:nvPicPr>
        <p:blipFill>
          <a:blip r:embed="rId4">
            <a:lum bright="20000" contrast="-8000"/>
          </a:blip>
          <a:srcRect/>
          <a:stretch>
            <a:fillRect/>
          </a:stretch>
        </p:blipFill>
        <p:spPr bwMode="auto">
          <a:xfrm>
            <a:off x="327025" y="188913"/>
            <a:ext cx="3744913" cy="2965450"/>
          </a:xfrm>
          <a:prstGeom prst="rect">
            <a:avLst/>
          </a:prstGeom>
          <a:ln w="28575">
            <a:solidFill>
              <a:schemeClr val="tx1"/>
            </a:solidFill>
          </a:ln>
          <a:effectLst>
            <a:outerShdw blurRad="292100" dist="139700" dir="2700000" algn="tl" rotWithShape="0">
              <a:srgbClr val="333333">
                <a:alpha val="65000"/>
              </a:srgbClr>
            </a:outerShdw>
          </a:effectLst>
        </p:spPr>
      </p:pic>
      <p:pic>
        <p:nvPicPr>
          <p:cNvPr id="14" name="Picture 5" descr="vecchio ufficio">
            <a:extLst>
              <a:ext uri="{FF2B5EF4-FFF2-40B4-BE49-F238E27FC236}">
                <a16:creationId xmlns:a16="http://schemas.microsoft.com/office/drawing/2014/main" id="{384C6653-A516-BB32-511A-123B2FD5B15A}"/>
              </a:ext>
            </a:extLst>
          </p:cNvPr>
          <p:cNvPicPr>
            <a:picLocks noChangeAspect="1" noChangeArrowheads="1"/>
          </p:cNvPicPr>
          <p:nvPr/>
        </p:nvPicPr>
        <p:blipFill>
          <a:blip r:embed="rId5"/>
          <a:srcRect/>
          <a:stretch>
            <a:fillRect/>
          </a:stretch>
        </p:blipFill>
        <p:spPr bwMode="auto">
          <a:xfrm>
            <a:off x="327025" y="3330575"/>
            <a:ext cx="3744913" cy="3384550"/>
          </a:xfrm>
          <a:prstGeom prst="rect">
            <a:avLst/>
          </a:prstGeom>
          <a:ln w="28575">
            <a:solidFill>
              <a:schemeClr val="tx1"/>
            </a:solidFill>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3955" name="Picture 2" descr="C:\Dokumente und Einstellungen\Enrico\Eigene Dateien\Enrico\Documenti\AA Enrico nuovo\Politica\Presentazione marxismo\RTEmagicC_Briefsortierung_1900_Holzstich_bmp.jpg">
            <a:extLst>
              <a:ext uri="{FF2B5EF4-FFF2-40B4-BE49-F238E27FC236}">
                <a16:creationId xmlns:a16="http://schemas.microsoft.com/office/drawing/2014/main" id="{6CED308C-45FA-5ECF-4A2A-589D9FD8F860}"/>
              </a:ext>
            </a:extLst>
          </p:cNvPr>
          <p:cNvPicPr>
            <a:picLocks noChangeAspect="1" noChangeArrowheads="1"/>
          </p:cNvPicPr>
          <p:nvPr/>
        </p:nvPicPr>
        <p:blipFill>
          <a:blip r:embed="rId4"/>
          <a:srcRect l="23070" t="7179" r="4942" b="5849"/>
          <a:stretch>
            <a:fillRect/>
          </a:stretch>
        </p:blipFill>
        <p:spPr bwMode="auto">
          <a:xfrm>
            <a:off x="285750" y="333375"/>
            <a:ext cx="3998913" cy="35401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32547" name="Picture 3" descr="C:\Dokumente und Einstellungen\Enrico\Eigene Dateien\Enrico\Documenti\AA Enrico nuovo\Politica\Presentazione marxismo\RTEmagicC_opt__Anschriftlesung_Wiesbaden_bmp.jpg">
            <a:extLst>
              <a:ext uri="{FF2B5EF4-FFF2-40B4-BE49-F238E27FC236}">
                <a16:creationId xmlns:a16="http://schemas.microsoft.com/office/drawing/2014/main" id="{2F386303-80C4-3E32-6FB7-10E4CA9EC9FB}"/>
              </a:ext>
            </a:extLst>
          </p:cNvPr>
          <p:cNvPicPr>
            <a:picLocks noChangeAspect="1" noChangeArrowheads="1"/>
          </p:cNvPicPr>
          <p:nvPr/>
        </p:nvPicPr>
        <p:blipFill rotWithShape="1">
          <a:blip r:embed="rId5"/>
          <a:srcRect/>
          <a:stretch/>
        </p:blipFill>
        <p:spPr bwMode="auto">
          <a:xfrm>
            <a:off x="2484438" y="4929188"/>
            <a:ext cx="1897062" cy="1638300"/>
          </a:xfrm>
          <a:prstGeom prst="rect">
            <a:avLst/>
          </a:prstGeom>
          <a:ln w="28575">
            <a:solidFill>
              <a:schemeClr val="tx1"/>
            </a:solidFill>
          </a:ln>
          <a:effectLst>
            <a:outerShdw blurRad="292100" dist="139700" dir="2700000" algn="tl" rotWithShape="0">
              <a:srgbClr val="333333">
                <a:alpha val="65000"/>
              </a:srgbClr>
            </a:outerShdw>
          </a:effectLst>
        </p:spPr>
      </p:pic>
      <p:sp>
        <p:nvSpPr>
          <p:cNvPr id="307204" name="CasellaDiTesto 1">
            <a:extLst>
              <a:ext uri="{FF2B5EF4-FFF2-40B4-BE49-F238E27FC236}">
                <a16:creationId xmlns:a16="http://schemas.microsoft.com/office/drawing/2014/main" id="{E5A687AD-737E-88A8-9301-B692496E8839}"/>
              </a:ext>
            </a:extLst>
          </p:cNvPr>
          <p:cNvSpPr txBox="1">
            <a:spLocks noChangeArrowheads="1"/>
          </p:cNvSpPr>
          <p:nvPr/>
        </p:nvSpPr>
        <p:spPr bwMode="auto">
          <a:xfrm>
            <a:off x="179388" y="3873500"/>
            <a:ext cx="2592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FFFFFF"/>
                </a:solidFill>
              </a:rPr>
              <a:t>La spartizione manuale delle lettere richiedeva molta mano d’opera</a:t>
            </a:r>
            <a:endParaRPr lang="it-IT" altLang="it-CH" sz="1000" b="1">
              <a:solidFill>
                <a:srgbClr val="FFFFFF"/>
              </a:solidFill>
            </a:endParaRPr>
          </a:p>
        </p:txBody>
      </p:sp>
      <p:pic>
        <p:nvPicPr>
          <p:cNvPr id="253958" name="Picture 7" descr="C:\Dokumente und Einstellungen\Enrico\Eigene Dateien\Enrico\Documenti\AA Enrico nuovo\Politica\Presentazione marxismo\Spartizione manuale.bmp">
            <a:extLst>
              <a:ext uri="{FF2B5EF4-FFF2-40B4-BE49-F238E27FC236}">
                <a16:creationId xmlns:a16="http://schemas.microsoft.com/office/drawing/2014/main" id="{8CFF2DCD-0F8A-D902-A996-A691A1DA68D7}"/>
              </a:ext>
            </a:extLst>
          </p:cNvPr>
          <p:cNvPicPr>
            <a:picLocks noChangeAspect="1" noChangeArrowheads="1"/>
          </p:cNvPicPr>
          <p:nvPr/>
        </p:nvPicPr>
        <p:blipFill>
          <a:blip r:embed="rId6"/>
          <a:srcRect t="12862" b="15170"/>
          <a:stretch>
            <a:fillRect/>
          </a:stretch>
        </p:blipFill>
        <p:spPr bwMode="auto">
          <a:xfrm>
            <a:off x="285750" y="4273550"/>
            <a:ext cx="2024063" cy="22939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07206" name="Rettangolo 3">
            <a:extLst>
              <a:ext uri="{FF2B5EF4-FFF2-40B4-BE49-F238E27FC236}">
                <a16:creationId xmlns:a16="http://schemas.microsoft.com/office/drawing/2014/main" id="{A69FC959-9034-6DFD-2A44-CA8E24B6A40E}"/>
              </a:ext>
            </a:extLst>
          </p:cNvPr>
          <p:cNvSpPr>
            <a:spLocks noChangeArrowheads="1"/>
          </p:cNvSpPr>
          <p:nvPr/>
        </p:nvSpPr>
        <p:spPr bwMode="auto">
          <a:xfrm>
            <a:off x="2593975" y="4243388"/>
            <a:ext cx="1754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FFFFFF"/>
                </a:solidFill>
              </a:rPr>
              <a:t>Oggi il lettore ottico  legge istantaneamente  l’indirizzo anche se  manoscritto.</a:t>
            </a:r>
            <a:endParaRPr lang="it-IT" altLang="it-CH" sz="1800">
              <a:solidFill>
                <a:srgbClr val="FFFFFF"/>
              </a:solidFill>
            </a:endParaRPr>
          </a:p>
        </p:txBody>
      </p:sp>
      <p:pic>
        <p:nvPicPr>
          <p:cNvPr id="253960" name="Picture 8" descr="C:\Dokumente und Einstellungen\Enrico\Eigene Dateien\Enrico\Documenti\AA Enrico nuovo\Politica\Presentazione marxismo\4868_20061220073556.jpg">
            <a:extLst>
              <a:ext uri="{FF2B5EF4-FFF2-40B4-BE49-F238E27FC236}">
                <a16:creationId xmlns:a16="http://schemas.microsoft.com/office/drawing/2014/main" id="{B80D3443-1C4B-99AB-84D9-F192F463F8D8}"/>
              </a:ext>
            </a:extLst>
          </p:cNvPr>
          <p:cNvPicPr>
            <a:picLocks noChangeAspect="1" noChangeArrowheads="1"/>
          </p:cNvPicPr>
          <p:nvPr/>
        </p:nvPicPr>
        <p:blipFill>
          <a:blip r:embed="rId7"/>
          <a:srcRect/>
          <a:stretch>
            <a:fillRect/>
          </a:stretch>
        </p:blipFill>
        <p:spPr bwMode="auto">
          <a:xfrm>
            <a:off x="4500563" y="333375"/>
            <a:ext cx="4392612" cy="2865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3961" name="Picture 12" descr="C:\Dokumente und Einstellungen\Enrico\Eigene Dateien\Enrico\Documenti\AA Enrico nuovo\Politica\Presentazione marxismo\centro postale.bmp">
            <a:extLst>
              <a:ext uri="{FF2B5EF4-FFF2-40B4-BE49-F238E27FC236}">
                <a16:creationId xmlns:a16="http://schemas.microsoft.com/office/drawing/2014/main" id="{D9D9C870-BB3D-87AF-6519-2AF3698F952B}"/>
              </a:ext>
            </a:extLst>
          </p:cNvPr>
          <p:cNvPicPr>
            <a:picLocks noChangeAspect="1" noChangeArrowheads="1"/>
          </p:cNvPicPr>
          <p:nvPr/>
        </p:nvPicPr>
        <p:blipFill>
          <a:blip r:embed="rId8"/>
          <a:srcRect/>
          <a:stretch>
            <a:fillRect/>
          </a:stretch>
        </p:blipFill>
        <p:spPr bwMode="auto">
          <a:xfrm>
            <a:off x="4500563" y="3425825"/>
            <a:ext cx="4392612" cy="31416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07209" name="CasellaDiTesto 4">
            <a:extLst>
              <a:ext uri="{FF2B5EF4-FFF2-40B4-BE49-F238E27FC236}">
                <a16:creationId xmlns:a16="http://schemas.microsoft.com/office/drawing/2014/main" id="{685DFF06-A39D-4864-FD6C-5222E3C8D396}"/>
              </a:ext>
            </a:extLst>
          </p:cNvPr>
          <p:cNvSpPr txBox="1">
            <a:spLocks noChangeArrowheads="1"/>
          </p:cNvSpPr>
          <p:nvPr/>
        </p:nvSpPr>
        <p:spPr bwMode="auto">
          <a:xfrm>
            <a:off x="4508500" y="6137275"/>
            <a:ext cx="21875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100" b="1">
                <a:solidFill>
                  <a:srgbClr val="002060"/>
                </a:solidFill>
              </a:rPr>
              <a:t>Moderno centro postale          per la spartizione delle lettere</a:t>
            </a:r>
            <a:endParaRPr lang="it-IT" altLang="it-CH" sz="1100" b="1">
              <a:solidFill>
                <a:srgbClr val="002060"/>
              </a:solidFill>
            </a:endParaRPr>
          </a:p>
        </p:txBody>
      </p:sp>
      <p:sp>
        <p:nvSpPr>
          <p:cNvPr id="307210" name="CasellaDiTesto 5">
            <a:extLst>
              <a:ext uri="{FF2B5EF4-FFF2-40B4-BE49-F238E27FC236}">
                <a16:creationId xmlns:a16="http://schemas.microsoft.com/office/drawing/2014/main" id="{960339FE-C259-6462-AD64-9BF0150D350D}"/>
              </a:ext>
            </a:extLst>
          </p:cNvPr>
          <p:cNvSpPr txBox="1">
            <a:spLocks noChangeArrowheads="1"/>
          </p:cNvSpPr>
          <p:nvPr/>
        </p:nvSpPr>
        <p:spPr bwMode="auto">
          <a:xfrm>
            <a:off x="4730750" y="3178175"/>
            <a:ext cx="38735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100" b="1">
                <a:solidFill>
                  <a:srgbClr val="FFFFFF"/>
                </a:solidFill>
              </a:rPr>
              <a:t>I postini sono stati sostituiti dalle macchine spartitrici</a:t>
            </a:r>
            <a:endParaRPr lang="it-IT" altLang="it-CH" sz="1100" b="1">
              <a:solidFill>
                <a:srgbClr val="FFFFFF"/>
              </a:solidFill>
            </a:endParaRPr>
          </a:p>
        </p:txBody>
      </p:sp>
      <p:sp>
        <p:nvSpPr>
          <p:cNvPr id="307211" name="CasellaDiTesto 6">
            <a:extLst>
              <a:ext uri="{FF2B5EF4-FFF2-40B4-BE49-F238E27FC236}">
                <a16:creationId xmlns:a16="http://schemas.microsoft.com/office/drawing/2014/main" id="{9DF83380-3648-5B66-2966-508D9CC4CB2E}"/>
              </a:ext>
            </a:extLst>
          </p:cNvPr>
          <p:cNvSpPr txBox="1">
            <a:spLocks noChangeArrowheads="1"/>
          </p:cNvSpPr>
          <p:nvPr/>
        </p:nvSpPr>
        <p:spPr bwMode="auto">
          <a:xfrm>
            <a:off x="285750" y="692150"/>
            <a:ext cx="1190625" cy="11699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002060"/>
                </a:solidFill>
              </a:rPr>
              <a:t>Antico   centro di spartizione manuale  delle lettere</a:t>
            </a:r>
            <a:endParaRPr lang="it-IT" altLang="it-CH" sz="1200" b="1">
              <a:solidFill>
                <a:srgbClr val="FFFFFF"/>
              </a:solidFill>
            </a:endParaRPr>
          </a:p>
        </p:txBody>
      </p:sp>
      <p:sp>
        <p:nvSpPr>
          <p:cNvPr id="307212" name="CasellaDiTesto 7">
            <a:extLst>
              <a:ext uri="{FF2B5EF4-FFF2-40B4-BE49-F238E27FC236}">
                <a16:creationId xmlns:a16="http://schemas.microsoft.com/office/drawing/2014/main" id="{6C8A4E36-E0A1-DF46-FC67-82F55A275096}"/>
              </a:ext>
            </a:extLst>
          </p:cNvPr>
          <p:cNvSpPr txBox="1">
            <a:spLocks noChangeArrowheads="1"/>
          </p:cNvSpPr>
          <p:nvPr/>
        </p:nvSpPr>
        <p:spPr bwMode="auto">
          <a:xfrm>
            <a:off x="280988" y="6291263"/>
            <a:ext cx="1338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2060"/>
                </a:solidFill>
              </a:rPr>
              <a:t>Fino al 1990…</a:t>
            </a:r>
            <a:endParaRPr lang="it-IT" altLang="it-CH" sz="1200" b="1">
              <a:solidFill>
                <a:srgbClr val="002060"/>
              </a:solidFill>
            </a:endParaRPr>
          </a:p>
        </p:txBody>
      </p:sp>
      <p:sp>
        <p:nvSpPr>
          <p:cNvPr id="307213" name="CasellaDiTesto 1">
            <a:extLst>
              <a:ext uri="{FF2B5EF4-FFF2-40B4-BE49-F238E27FC236}">
                <a16:creationId xmlns:a16="http://schemas.microsoft.com/office/drawing/2014/main" id="{40475EB3-F336-0438-E595-811AB60BF60C}"/>
              </a:ext>
            </a:extLst>
          </p:cNvPr>
          <p:cNvSpPr txBox="1">
            <a:spLocks noChangeArrowheads="1"/>
          </p:cNvSpPr>
          <p:nvPr/>
        </p:nvSpPr>
        <p:spPr bwMode="auto">
          <a:xfrm>
            <a:off x="2836863" y="3873500"/>
            <a:ext cx="1008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t>POSTA</a:t>
            </a:r>
          </a:p>
        </p:txBody>
      </p:sp>
      <p:sp>
        <p:nvSpPr>
          <p:cNvPr id="307214" name="Segnaposto numero diapositiva 1">
            <a:extLst>
              <a:ext uri="{FF2B5EF4-FFF2-40B4-BE49-F238E27FC236}">
                <a16:creationId xmlns:a16="http://schemas.microsoft.com/office/drawing/2014/main" id="{A1BA27B7-81A3-CEBE-6CA7-3F044ECC4E92}"/>
              </a:ext>
            </a:extLst>
          </p:cNvPr>
          <p:cNvSpPr>
            <a:spLocks noGrp="1"/>
          </p:cNvSpPr>
          <p:nvPr>
            <p:ph type="sldNum" sz="quarter" idx="12"/>
          </p:nvPr>
        </p:nvSpPr>
        <p:spPr>
          <a:xfrm>
            <a:off x="4257675" y="5815013"/>
            <a:ext cx="946150" cy="322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CAF9B76-7F75-4442-BC93-2E5450010894}" type="slidenum">
              <a:rPr lang="it-IT" altLang="en-US" sz="1400" smtClean="0">
                <a:solidFill>
                  <a:srgbClr val="000000"/>
                </a:solidFill>
              </a:rPr>
              <a:pPr>
                <a:spcBef>
                  <a:spcPct val="0"/>
                </a:spcBef>
                <a:buFontTx/>
                <a:buNone/>
              </a:pPr>
              <a:t>89</a:t>
            </a:fld>
            <a:endParaRPr lang="it-IT" altLang="en-US" sz="1400">
              <a:solidFill>
                <a:srgbClr val="000000"/>
              </a:solidFill>
            </a:endParaRPr>
          </a:p>
        </p:txBody>
      </p:sp>
    </p:spTree>
  </p:cSld>
  <p:clrMapOvr>
    <a:overrideClrMapping bg1="dk2" tx1="lt1" bg2="dk1"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5410" name="Picture 2">
            <a:extLst>
              <a:ext uri="{FF2B5EF4-FFF2-40B4-BE49-F238E27FC236}">
                <a16:creationId xmlns:a16="http://schemas.microsoft.com/office/drawing/2014/main" id="{41E1FCAC-2046-B57F-AF12-21B89CD0D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39238" cy="686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Rectangle 2">
            <a:extLst>
              <a:ext uri="{FF2B5EF4-FFF2-40B4-BE49-F238E27FC236}">
                <a16:creationId xmlns:a16="http://schemas.microsoft.com/office/drawing/2014/main" id="{EB717647-A006-1CBD-E896-C3D4D880BDA4}"/>
              </a:ext>
            </a:extLst>
          </p:cNvPr>
          <p:cNvSpPr>
            <a:spLocks noGrp="1" noChangeArrowheads="1"/>
          </p:cNvSpPr>
          <p:nvPr>
            <p:ph type="title"/>
          </p:nvPr>
        </p:nvSpPr>
        <p:spPr>
          <a:xfrm>
            <a:off x="4386263" y="3213100"/>
            <a:ext cx="4752975" cy="565150"/>
          </a:xfrm>
        </p:spPr>
        <p:txBody>
          <a:bodyPr/>
          <a:lstStyle/>
          <a:p>
            <a:pPr algn="l" eaLnBrk="1" hangingPunct="1"/>
            <a:r>
              <a:rPr lang="fr-CH" altLang="it-CH" sz="1600" b="1" u="sng"/>
              <a:t>AUTOMOBILI  DELL’INIZIO DEL 20.  SECOLO</a:t>
            </a:r>
            <a:endParaRPr lang="it-IT" altLang="it-CH" sz="1600" b="1" u="sng"/>
          </a:p>
        </p:txBody>
      </p:sp>
      <p:sp>
        <p:nvSpPr>
          <p:cNvPr id="145412" name="Segnaposto numero diapositiva 1">
            <a:extLst>
              <a:ext uri="{FF2B5EF4-FFF2-40B4-BE49-F238E27FC236}">
                <a16:creationId xmlns:a16="http://schemas.microsoft.com/office/drawing/2014/main" id="{59C6CC96-96DB-0DCA-A95D-48500955C1A1}"/>
              </a:ext>
            </a:extLst>
          </p:cNvPr>
          <p:cNvSpPr>
            <a:spLocks noGrp="1"/>
          </p:cNvSpPr>
          <p:nvPr>
            <p:ph type="sldNum" sz="quarter" idx="12"/>
          </p:nvPr>
        </p:nvSpPr>
        <p:spPr>
          <a:xfrm>
            <a:off x="5072063" y="4506913"/>
            <a:ext cx="8016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D5E887B-9381-438A-BD7E-DB4D5DB3FD26}" type="slidenum">
              <a:rPr lang="it-IT" altLang="en-US" sz="1400" b="1" smtClean="0">
                <a:solidFill>
                  <a:srgbClr val="000000"/>
                </a:solidFill>
              </a:rPr>
              <a:pPr>
                <a:spcBef>
                  <a:spcPct val="0"/>
                </a:spcBef>
                <a:buFontTx/>
                <a:buNone/>
              </a:pPr>
              <a:t>9</a:t>
            </a:fld>
            <a:endParaRPr lang="it-IT" altLang="en-US" sz="1400" b="1">
              <a:solidFill>
                <a:srgbClr val="000000"/>
              </a:solidFill>
            </a:endParaRPr>
          </a:p>
        </p:txBody>
      </p:sp>
    </p:spTree>
  </p:cSld>
  <p:clrMapOvr>
    <a:overrideClrMapping bg1="lt1" tx1="dk1" bg2="lt2" tx2="dk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4979" name="Picture 2" descr="http://www.mediamente.rai.it/mediamentetv/learning/ed_multimediale/lezioni/03/immagini/centr.jpg">
            <a:extLst>
              <a:ext uri="{FF2B5EF4-FFF2-40B4-BE49-F238E27FC236}">
                <a16:creationId xmlns:a16="http://schemas.microsoft.com/office/drawing/2014/main" id="{F1C38391-05D1-149A-7682-9464F9D11CAA}"/>
              </a:ext>
            </a:extLst>
          </p:cNvPr>
          <p:cNvPicPr>
            <a:picLocks noChangeAspect="1" noChangeArrowheads="1"/>
          </p:cNvPicPr>
          <p:nvPr/>
        </p:nvPicPr>
        <p:blipFill>
          <a:blip r:embed="rId4"/>
          <a:srcRect/>
          <a:stretch>
            <a:fillRect/>
          </a:stretch>
        </p:blipFill>
        <p:spPr bwMode="auto">
          <a:xfrm>
            <a:off x="142875" y="142875"/>
            <a:ext cx="3214688" cy="36845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4980" name="Picture 3" descr="C:\Dokumente und Einstellungen\Enrico\Eigene Dateien\Enrico\Documenti\AA Enrico nuovo\Sito\Call center.bmp">
            <a:extLst>
              <a:ext uri="{FF2B5EF4-FFF2-40B4-BE49-F238E27FC236}">
                <a16:creationId xmlns:a16="http://schemas.microsoft.com/office/drawing/2014/main" id="{601DED8C-BF50-F7B0-3BDA-28BD760F71EF}"/>
              </a:ext>
            </a:extLst>
          </p:cNvPr>
          <p:cNvPicPr>
            <a:picLocks noChangeAspect="1" noChangeArrowheads="1"/>
          </p:cNvPicPr>
          <p:nvPr/>
        </p:nvPicPr>
        <p:blipFill>
          <a:blip r:embed="rId5"/>
          <a:srcRect/>
          <a:stretch>
            <a:fillRect/>
          </a:stretch>
        </p:blipFill>
        <p:spPr bwMode="auto">
          <a:xfrm>
            <a:off x="3492500" y="142875"/>
            <a:ext cx="5497513" cy="36845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4981" name="Picture 5" descr="http://www.ausweichsitz-nrw.de/images/missing/specialist/Telefonanlage-4.jpg">
            <a:extLst>
              <a:ext uri="{FF2B5EF4-FFF2-40B4-BE49-F238E27FC236}">
                <a16:creationId xmlns:a16="http://schemas.microsoft.com/office/drawing/2014/main" id="{5D4E3CDC-E7DF-A319-3C00-FF9F2CB0E5AF}"/>
              </a:ext>
            </a:extLst>
          </p:cNvPr>
          <p:cNvPicPr>
            <a:picLocks noChangeAspect="1" noChangeArrowheads="1"/>
          </p:cNvPicPr>
          <p:nvPr/>
        </p:nvPicPr>
        <p:blipFill>
          <a:blip r:embed="rId6"/>
          <a:srcRect/>
          <a:stretch>
            <a:fillRect/>
          </a:stretch>
        </p:blipFill>
        <p:spPr bwMode="auto">
          <a:xfrm>
            <a:off x="7072313" y="4000500"/>
            <a:ext cx="1917700" cy="2667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4983" name="Picture 9" descr="http://de.academic.ru/pictures/dewiki/102/fernmelderelais.jpg">
            <a:extLst>
              <a:ext uri="{FF2B5EF4-FFF2-40B4-BE49-F238E27FC236}">
                <a16:creationId xmlns:a16="http://schemas.microsoft.com/office/drawing/2014/main" id="{55AE4D51-7542-9024-402E-DE5DA408CC51}"/>
              </a:ext>
            </a:extLst>
          </p:cNvPr>
          <p:cNvPicPr>
            <a:picLocks noChangeAspect="1" noChangeArrowheads="1"/>
          </p:cNvPicPr>
          <p:nvPr/>
        </p:nvPicPr>
        <p:blipFill>
          <a:blip r:embed="rId7"/>
          <a:srcRect/>
          <a:stretch>
            <a:fillRect/>
          </a:stretch>
        </p:blipFill>
        <p:spPr bwMode="auto">
          <a:xfrm>
            <a:off x="142875" y="4000500"/>
            <a:ext cx="3492500" cy="26797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09254" name="TextBox 7">
            <a:extLst>
              <a:ext uri="{FF2B5EF4-FFF2-40B4-BE49-F238E27FC236}">
                <a16:creationId xmlns:a16="http://schemas.microsoft.com/office/drawing/2014/main" id="{E927DA1D-8197-5FD4-B125-D544E6CA2DC8}"/>
              </a:ext>
            </a:extLst>
          </p:cNvPr>
          <p:cNvSpPr txBox="1">
            <a:spLocks noChangeArrowheads="1"/>
          </p:cNvSpPr>
          <p:nvPr/>
        </p:nvSpPr>
        <p:spPr bwMode="auto">
          <a:xfrm>
            <a:off x="5722938" y="5049838"/>
            <a:ext cx="1357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a:solidFill>
                  <a:srgbClr val="FFFFFF"/>
                </a:solidFill>
              </a:rPr>
              <a:t>L’evoluzione    del telefono</a:t>
            </a:r>
            <a:endParaRPr lang="it-IT" altLang="it-CH" sz="1600">
              <a:solidFill>
                <a:srgbClr val="FFFFFF"/>
              </a:solidFill>
            </a:endParaRPr>
          </a:p>
        </p:txBody>
      </p:sp>
      <p:pic>
        <p:nvPicPr>
          <p:cNvPr id="254985" name="Picture 9" descr="C:\Dokumente und Einstellungen\Enrico\Eigene Dateien\Enrico\Documenti\AA Enrico nuovo\Politica\Presentazione marxismo\telefono 1 corretto.JPG">
            <a:extLst>
              <a:ext uri="{FF2B5EF4-FFF2-40B4-BE49-F238E27FC236}">
                <a16:creationId xmlns:a16="http://schemas.microsoft.com/office/drawing/2014/main" id="{BEB7F5C3-CFAB-033D-F1DF-25302B6FBA8C}"/>
              </a:ext>
            </a:extLst>
          </p:cNvPr>
          <p:cNvPicPr>
            <a:picLocks noChangeAspect="1" noChangeArrowheads="1"/>
          </p:cNvPicPr>
          <p:nvPr/>
        </p:nvPicPr>
        <p:blipFill>
          <a:blip r:embed="rId8"/>
          <a:srcRect/>
          <a:stretch>
            <a:fillRect/>
          </a:stretch>
        </p:blipFill>
        <p:spPr bwMode="auto">
          <a:xfrm>
            <a:off x="5946775" y="4044950"/>
            <a:ext cx="893763" cy="790575"/>
          </a:xfrm>
          <a:prstGeom prst="rect">
            <a:avLst/>
          </a:prstGeom>
          <a:ln>
            <a:noFill/>
          </a:ln>
          <a:effectLst>
            <a:outerShdw blurRad="292100" dist="139700" dir="2700000" algn="tl" rotWithShape="0">
              <a:srgbClr val="333333">
                <a:alpha val="65000"/>
              </a:srgbClr>
            </a:outerShdw>
          </a:effectLst>
        </p:spPr>
      </p:pic>
      <p:pic>
        <p:nvPicPr>
          <p:cNvPr id="254986" name="Picture 10" descr="C:\Dokumente und Einstellungen\Enrico\Eigene Dateien\Enrico\Documenti\AA Enrico nuovo\Politica\Presentazione marxismo\Telefono 2corretto.JPG">
            <a:extLst>
              <a:ext uri="{FF2B5EF4-FFF2-40B4-BE49-F238E27FC236}">
                <a16:creationId xmlns:a16="http://schemas.microsoft.com/office/drawing/2014/main" id="{207D7FF1-80EB-0BB7-D7E1-4B89A34569FC}"/>
              </a:ext>
            </a:extLst>
          </p:cNvPr>
          <p:cNvPicPr>
            <a:picLocks noChangeAspect="1" noChangeArrowheads="1"/>
          </p:cNvPicPr>
          <p:nvPr/>
        </p:nvPicPr>
        <p:blipFill>
          <a:blip r:embed="rId9"/>
          <a:srcRect/>
          <a:stretch>
            <a:fillRect/>
          </a:stretch>
        </p:blipFill>
        <p:spPr bwMode="auto">
          <a:xfrm>
            <a:off x="5954713" y="5922963"/>
            <a:ext cx="893762" cy="738187"/>
          </a:xfrm>
          <a:prstGeom prst="rect">
            <a:avLst/>
          </a:prstGeom>
          <a:ln>
            <a:no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7F3ADAED-A43B-CA29-6413-79FAD9B9F286}"/>
              </a:ext>
            </a:extLst>
          </p:cNvPr>
          <p:cNvSpPr txBox="1"/>
          <p:nvPr/>
        </p:nvSpPr>
        <p:spPr>
          <a:xfrm>
            <a:off x="7524750" y="142875"/>
            <a:ext cx="1465263" cy="369888"/>
          </a:xfrm>
          <a:prstGeom prst="rect">
            <a:avLst/>
          </a:prstGeom>
          <a:noFill/>
        </p:spPr>
        <p:txBody>
          <a:bodyPr>
            <a:spAutoFit/>
          </a:bodyPr>
          <a:lstStyle/>
          <a:p>
            <a:pPr eaLnBrk="1" hangingPunct="1">
              <a:defRPr/>
            </a:pPr>
            <a:r>
              <a:rPr lang="it-CH" b="1" dirty="0">
                <a:solidFill>
                  <a:schemeClr val="accent4">
                    <a:lumMod val="10000"/>
                  </a:schemeClr>
                </a:solidFill>
                <a:latin typeface="Arial" charset="0"/>
                <a:cs typeface="Arial" charset="0"/>
              </a:rPr>
              <a:t>Call center</a:t>
            </a:r>
          </a:p>
        </p:txBody>
      </p:sp>
      <p:sp>
        <p:nvSpPr>
          <p:cNvPr id="309258" name="CasellaDiTesto 2">
            <a:extLst>
              <a:ext uri="{FF2B5EF4-FFF2-40B4-BE49-F238E27FC236}">
                <a16:creationId xmlns:a16="http://schemas.microsoft.com/office/drawing/2014/main" id="{51C315C5-53AD-4F5C-D783-3769EA3C330C}"/>
              </a:ext>
            </a:extLst>
          </p:cNvPr>
          <p:cNvSpPr txBox="1">
            <a:spLocks noChangeArrowheads="1"/>
          </p:cNvSpPr>
          <p:nvPr/>
        </p:nvSpPr>
        <p:spPr bwMode="auto">
          <a:xfrm>
            <a:off x="2124075" y="3357563"/>
            <a:ext cx="1152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200" b="1"/>
              <a:t>C’erano le telefoniste</a:t>
            </a:r>
          </a:p>
        </p:txBody>
      </p:sp>
      <p:sp>
        <p:nvSpPr>
          <p:cNvPr id="309259" name="Slide Number Placeholder 1">
            <a:extLst>
              <a:ext uri="{FF2B5EF4-FFF2-40B4-BE49-F238E27FC236}">
                <a16:creationId xmlns:a16="http://schemas.microsoft.com/office/drawing/2014/main" id="{B3C6D115-8D0D-4A2C-1110-6A683C4F8EB6}"/>
              </a:ext>
            </a:extLst>
          </p:cNvPr>
          <p:cNvSpPr>
            <a:spLocks noGrp="1"/>
          </p:cNvSpPr>
          <p:nvPr>
            <p:ph type="sldNum" sz="quarter" idx="12"/>
          </p:nvPr>
        </p:nvSpPr>
        <p:spPr>
          <a:xfrm>
            <a:off x="7605713" y="6291263"/>
            <a:ext cx="655637"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hangingPunct="0">
              <a:spcBef>
                <a:spcPct val="0"/>
              </a:spcBef>
              <a:buFontTx/>
              <a:buNone/>
            </a:pPr>
            <a:fld id="{8266EB85-1348-460E-A2C0-CFC04C8C0B63}" type="slidenum">
              <a:rPr lang="it-IT" altLang="en-US" sz="1400" b="1" smtClean="0">
                <a:solidFill>
                  <a:srgbClr val="161616"/>
                </a:solidFill>
              </a:rPr>
              <a:pPr eaLnBrk="0" hangingPunct="0">
                <a:spcBef>
                  <a:spcPct val="0"/>
                </a:spcBef>
                <a:buFontTx/>
                <a:buNone/>
              </a:pPr>
              <a:t>90</a:t>
            </a:fld>
            <a:endParaRPr lang="it-IT" altLang="en-US" sz="1400" b="1">
              <a:solidFill>
                <a:srgbClr val="161616"/>
              </a:solidFill>
            </a:endParaRPr>
          </a:p>
        </p:txBody>
      </p:sp>
      <p:pic>
        <p:nvPicPr>
          <p:cNvPr id="3" name="Immagine 2">
            <a:extLst>
              <a:ext uri="{FF2B5EF4-FFF2-40B4-BE49-F238E27FC236}">
                <a16:creationId xmlns:a16="http://schemas.microsoft.com/office/drawing/2014/main" id="{94DBCA43-27EB-DDAD-1A2C-D84214851A73}"/>
              </a:ext>
            </a:extLst>
          </p:cNvPr>
          <p:cNvPicPr>
            <a:picLocks noChangeAspect="1"/>
          </p:cNvPicPr>
          <p:nvPr/>
        </p:nvPicPr>
        <p:blipFill>
          <a:blip r:embed="rId10"/>
          <a:stretch>
            <a:fillRect/>
          </a:stretch>
        </p:blipFill>
        <p:spPr>
          <a:xfrm>
            <a:off x="3805238" y="4006850"/>
            <a:ext cx="1917700" cy="2667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279D6644-6AA5-B2C8-5AEB-B7652321505B}"/>
              </a:ext>
            </a:extLst>
          </p:cNvPr>
          <p:cNvSpPr txBox="1"/>
          <p:nvPr/>
        </p:nvSpPr>
        <p:spPr>
          <a:xfrm>
            <a:off x="3781425" y="6007100"/>
            <a:ext cx="1271588" cy="708025"/>
          </a:xfrm>
          <a:prstGeom prst="rect">
            <a:avLst/>
          </a:prstGeom>
          <a:noFill/>
        </p:spPr>
        <p:txBody>
          <a:bodyPr>
            <a:spAutoFit/>
          </a:bodyPr>
          <a:lstStyle/>
          <a:p>
            <a:pPr>
              <a:defRPr/>
            </a:pPr>
            <a:r>
              <a:rPr lang="en-US" sz="1000" b="1" dirty="0">
                <a:solidFill>
                  <a:schemeClr val="accent4">
                    <a:lumMod val="10000"/>
                  </a:schemeClr>
                </a:solidFill>
              </a:rPr>
              <a:t>Centrale </a:t>
            </a:r>
            <a:r>
              <a:rPr lang="en-US" sz="1000" b="1" dirty="0" err="1">
                <a:solidFill>
                  <a:schemeClr val="accent4">
                    <a:lumMod val="10000"/>
                  </a:schemeClr>
                </a:solidFill>
              </a:rPr>
              <a:t>telefonica</a:t>
            </a:r>
            <a:r>
              <a:rPr lang="en-US" sz="1000" b="1" dirty="0">
                <a:solidFill>
                  <a:schemeClr val="accent4">
                    <a:lumMod val="10000"/>
                  </a:schemeClr>
                </a:solidFill>
              </a:rPr>
              <a:t> </a:t>
            </a:r>
            <a:r>
              <a:rPr lang="en-US" sz="1000" b="1" dirty="0" err="1">
                <a:solidFill>
                  <a:schemeClr val="accent4">
                    <a:lumMod val="10000"/>
                  </a:schemeClr>
                </a:solidFill>
              </a:rPr>
              <a:t>elettromeccanica</a:t>
            </a:r>
            <a:r>
              <a:rPr lang="en-US" sz="1000" b="1" dirty="0">
                <a:solidFill>
                  <a:schemeClr val="accent4">
                    <a:lumMod val="10000"/>
                  </a:schemeClr>
                </a:solidFill>
              </a:rPr>
              <a:t> </a:t>
            </a:r>
            <a:r>
              <a:rPr lang="en-US" sz="1000" b="1" dirty="0" err="1">
                <a:solidFill>
                  <a:schemeClr val="accent4">
                    <a:lumMod val="10000"/>
                  </a:schemeClr>
                </a:solidFill>
              </a:rPr>
              <a:t>anni</a:t>
            </a:r>
            <a:r>
              <a:rPr lang="en-US" sz="1000" b="1" dirty="0">
                <a:solidFill>
                  <a:schemeClr val="accent4">
                    <a:lumMod val="10000"/>
                  </a:schemeClr>
                </a:solidFill>
              </a:rPr>
              <a:t> ‘80</a:t>
            </a:r>
          </a:p>
        </p:txBody>
      </p:sp>
    </p:spTree>
  </p:cSld>
  <p:clrMapOvr>
    <a:overrideClrMapping bg1="dk2" tx1="lt1" bg2="dk1" tx2="lt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1298" name="Slide Number Placeholder 1">
            <a:extLst>
              <a:ext uri="{FF2B5EF4-FFF2-40B4-BE49-F238E27FC236}">
                <a16:creationId xmlns:a16="http://schemas.microsoft.com/office/drawing/2014/main" id="{62DC258A-EA8A-3363-17DB-AE5D5A7C5D0A}"/>
              </a:ext>
            </a:extLst>
          </p:cNvPr>
          <p:cNvSpPr>
            <a:spLocks noGrp="1"/>
          </p:cNvSpPr>
          <p:nvPr>
            <p:ph type="sldNum" sz="quarter" idx="12"/>
          </p:nvPr>
        </p:nvSpPr>
        <p:spPr>
          <a:xfrm>
            <a:off x="7885113" y="3429000"/>
            <a:ext cx="498475" cy="385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A13036A-23F7-459A-B27A-CE52D888C32F}" type="slidenum">
              <a:rPr lang="it-IT" altLang="en-US" sz="1400" smtClean="0">
                <a:solidFill>
                  <a:srgbClr val="FFFFFF"/>
                </a:solidFill>
              </a:rPr>
              <a:pPr>
                <a:spcBef>
                  <a:spcPct val="0"/>
                </a:spcBef>
                <a:buFontTx/>
                <a:buNone/>
              </a:pPr>
              <a:t>91</a:t>
            </a:fld>
            <a:endParaRPr lang="it-IT" altLang="en-US" sz="1400">
              <a:solidFill>
                <a:srgbClr val="FFFFFF"/>
              </a:solidFill>
            </a:endParaRPr>
          </a:p>
        </p:txBody>
      </p:sp>
      <p:pic>
        <p:nvPicPr>
          <p:cNvPr id="225283" name="Picture 2" descr="C:\Dokumente und Einstellungen\Enrico\Eigene Dateien\Enrico\Documenti\AA Enrico nuovo\Sito\macchina lavorazione della pietra.jpg">
            <a:extLst>
              <a:ext uri="{FF2B5EF4-FFF2-40B4-BE49-F238E27FC236}">
                <a16:creationId xmlns:a16="http://schemas.microsoft.com/office/drawing/2014/main" id="{6E93D36C-BC33-98BF-7215-289106236F09}"/>
              </a:ext>
            </a:extLst>
          </p:cNvPr>
          <p:cNvPicPr>
            <a:picLocks noChangeAspect="1" noChangeArrowheads="1"/>
          </p:cNvPicPr>
          <p:nvPr/>
        </p:nvPicPr>
        <p:blipFill>
          <a:blip r:embed="rId4"/>
          <a:srcRect l="22647" t="8533" r="5000" b="10336"/>
          <a:stretch>
            <a:fillRect/>
          </a:stretch>
        </p:blipFill>
        <p:spPr bwMode="auto">
          <a:xfrm>
            <a:off x="4362450" y="4119563"/>
            <a:ext cx="4271963" cy="2379662"/>
          </a:xfrm>
          <a:prstGeom prst="rect">
            <a:avLst/>
          </a:prstGeom>
          <a:ln w="28575">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225284" name="Picture 3" descr="C:\Dokumente und Einstellungen\Enrico\Eigene Dateien\Enrico\Documenti\AA Enrico nuovo\Sito\scalpellini_miniera1.jpg">
            <a:extLst>
              <a:ext uri="{FF2B5EF4-FFF2-40B4-BE49-F238E27FC236}">
                <a16:creationId xmlns:a16="http://schemas.microsoft.com/office/drawing/2014/main" id="{0EC365EE-3AF7-5A9C-0C68-9F1F1D3436CB}"/>
              </a:ext>
            </a:extLst>
          </p:cNvPr>
          <p:cNvPicPr>
            <a:picLocks noChangeAspect="1" noChangeArrowheads="1"/>
          </p:cNvPicPr>
          <p:nvPr/>
        </p:nvPicPr>
        <p:blipFill>
          <a:blip r:embed="rId5"/>
          <a:srcRect/>
          <a:stretch>
            <a:fillRect/>
          </a:stretch>
        </p:blipFill>
        <p:spPr bwMode="auto">
          <a:xfrm>
            <a:off x="474663" y="349250"/>
            <a:ext cx="4071937" cy="27892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5285" name="Picture 4" descr="C:\Dokumente und Einstellungen\Enrico\Eigene Dateien\Enrico\Documenti\AA Enrico nuovo\Sito\cava 6.jpg">
            <a:extLst>
              <a:ext uri="{FF2B5EF4-FFF2-40B4-BE49-F238E27FC236}">
                <a16:creationId xmlns:a16="http://schemas.microsoft.com/office/drawing/2014/main" id="{A9613B02-CF4E-2195-EA37-D3129069A408}"/>
              </a:ext>
            </a:extLst>
          </p:cNvPr>
          <p:cNvPicPr>
            <a:picLocks noChangeAspect="1" noChangeArrowheads="1"/>
          </p:cNvPicPr>
          <p:nvPr/>
        </p:nvPicPr>
        <p:blipFill>
          <a:blip r:embed="rId6"/>
          <a:srcRect/>
          <a:stretch>
            <a:fillRect/>
          </a:stretch>
        </p:blipFill>
        <p:spPr bwMode="auto">
          <a:xfrm>
            <a:off x="4932363" y="357188"/>
            <a:ext cx="3716337" cy="27860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5286" name="Picture 5" descr="C:\Dokumente und Einstellungen\Enrico\Eigene Dateien\Enrico\Documenti\AA Enrico nuovo\Sito\scalpellino.jpg">
            <a:extLst>
              <a:ext uri="{FF2B5EF4-FFF2-40B4-BE49-F238E27FC236}">
                <a16:creationId xmlns:a16="http://schemas.microsoft.com/office/drawing/2014/main" id="{AB6A68A9-1BDC-9C48-0E57-E268ECB4D997}"/>
              </a:ext>
            </a:extLst>
          </p:cNvPr>
          <p:cNvPicPr>
            <a:picLocks noChangeAspect="1" noChangeArrowheads="1"/>
          </p:cNvPicPr>
          <p:nvPr/>
        </p:nvPicPr>
        <p:blipFill>
          <a:blip r:embed="rId7"/>
          <a:srcRect/>
          <a:stretch>
            <a:fillRect/>
          </a:stretch>
        </p:blipFill>
        <p:spPr bwMode="auto">
          <a:xfrm>
            <a:off x="474663" y="4119563"/>
            <a:ext cx="3679825" cy="23796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11303" name="TextBox 6">
            <a:extLst>
              <a:ext uri="{FF2B5EF4-FFF2-40B4-BE49-F238E27FC236}">
                <a16:creationId xmlns:a16="http://schemas.microsoft.com/office/drawing/2014/main" id="{6113C5F6-EA4B-6B83-EF33-D79C8736D87D}"/>
              </a:ext>
            </a:extLst>
          </p:cNvPr>
          <p:cNvSpPr txBox="1">
            <a:spLocks noChangeArrowheads="1"/>
          </p:cNvSpPr>
          <p:nvPr/>
        </p:nvSpPr>
        <p:spPr bwMode="auto">
          <a:xfrm>
            <a:off x="747713" y="3167063"/>
            <a:ext cx="68135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solidFill>
                  <a:srgbClr val="FFFFFF"/>
                </a:solidFill>
              </a:rPr>
              <a:t>Industria estrattiva e lavorazione della pietra:                                     le macchine sostituiscono la mano dell’uomo</a:t>
            </a:r>
            <a:endParaRPr lang="it-IT" altLang="it-CH" sz="24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3" descr="C:\Users\Enrico\Desktop\Agri 4 jpeg.jpg">
            <a:extLst>
              <a:ext uri="{FF2B5EF4-FFF2-40B4-BE49-F238E27FC236}">
                <a16:creationId xmlns:a16="http://schemas.microsoft.com/office/drawing/2014/main" id="{AABDAE13-0FD3-546E-EC3E-0FE5B6DE6365}"/>
              </a:ext>
            </a:extLst>
          </p:cNvPr>
          <p:cNvPicPr>
            <a:picLocks noChangeAspect="1" noChangeArrowheads="1"/>
          </p:cNvPicPr>
          <p:nvPr/>
        </p:nvPicPr>
        <p:blipFill>
          <a:blip r:embed="rId3"/>
          <a:srcRect/>
          <a:stretch>
            <a:fillRect/>
          </a:stretch>
        </p:blipFill>
        <p:spPr bwMode="auto">
          <a:xfrm>
            <a:off x="5661025" y="2301875"/>
            <a:ext cx="3178175" cy="2133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7027" name="Picture 4" descr="C:\Users\Enrico\Desktop\Agri 3 jpeg.jpg">
            <a:extLst>
              <a:ext uri="{FF2B5EF4-FFF2-40B4-BE49-F238E27FC236}">
                <a16:creationId xmlns:a16="http://schemas.microsoft.com/office/drawing/2014/main" id="{034B49BC-DD4B-2080-E90D-43FEFA2CD5E2}"/>
              </a:ext>
            </a:extLst>
          </p:cNvPr>
          <p:cNvPicPr>
            <a:picLocks noChangeAspect="1" noChangeArrowheads="1"/>
          </p:cNvPicPr>
          <p:nvPr/>
        </p:nvPicPr>
        <p:blipFill>
          <a:blip r:embed="rId4"/>
          <a:srcRect b="5006"/>
          <a:stretch>
            <a:fillRect/>
          </a:stretch>
        </p:blipFill>
        <p:spPr bwMode="auto">
          <a:xfrm>
            <a:off x="4992688" y="206375"/>
            <a:ext cx="3846512" cy="1976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7028" name="Picture 5" descr="C:\Users\Enrico\Desktop\Agri 2 jpeg.jpg">
            <a:extLst>
              <a:ext uri="{FF2B5EF4-FFF2-40B4-BE49-F238E27FC236}">
                <a16:creationId xmlns:a16="http://schemas.microsoft.com/office/drawing/2014/main" id="{209B434D-045F-A6BB-00C9-AFD4C71DDE56}"/>
              </a:ext>
            </a:extLst>
          </p:cNvPr>
          <p:cNvPicPr>
            <a:picLocks noChangeAspect="1" noChangeArrowheads="1"/>
          </p:cNvPicPr>
          <p:nvPr/>
        </p:nvPicPr>
        <p:blipFill>
          <a:blip r:embed="rId5"/>
          <a:srcRect b="22661"/>
          <a:stretch>
            <a:fillRect/>
          </a:stretch>
        </p:blipFill>
        <p:spPr bwMode="auto">
          <a:xfrm>
            <a:off x="5133975" y="4565650"/>
            <a:ext cx="3705225" cy="20526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7029" name="Picture 6" descr="C:\Users\Enrico\Desktop\Agri 1 jpeg.jpg">
            <a:extLst>
              <a:ext uri="{FF2B5EF4-FFF2-40B4-BE49-F238E27FC236}">
                <a16:creationId xmlns:a16="http://schemas.microsoft.com/office/drawing/2014/main" id="{FD6CB656-E514-760C-09D2-B0DB0DBC4033}"/>
              </a:ext>
            </a:extLst>
          </p:cNvPr>
          <p:cNvPicPr>
            <a:picLocks noChangeAspect="1" noChangeArrowheads="1"/>
          </p:cNvPicPr>
          <p:nvPr/>
        </p:nvPicPr>
        <p:blipFill>
          <a:blip r:embed="rId6"/>
          <a:srcRect/>
          <a:stretch>
            <a:fillRect/>
          </a:stretch>
        </p:blipFill>
        <p:spPr bwMode="auto">
          <a:xfrm>
            <a:off x="468313" y="206375"/>
            <a:ext cx="3097212" cy="1976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7030" name="Picture 7" descr="C:\Users\Enrico\Desktop\Agri 6 jpeg.jpg">
            <a:extLst>
              <a:ext uri="{FF2B5EF4-FFF2-40B4-BE49-F238E27FC236}">
                <a16:creationId xmlns:a16="http://schemas.microsoft.com/office/drawing/2014/main" id="{084747CE-ECDB-2B8D-B947-16E325A4AF78}"/>
              </a:ext>
            </a:extLst>
          </p:cNvPr>
          <p:cNvPicPr>
            <a:picLocks noChangeAspect="1" noChangeArrowheads="1"/>
          </p:cNvPicPr>
          <p:nvPr/>
        </p:nvPicPr>
        <p:blipFill>
          <a:blip r:embed="rId7"/>
          <a:srcRect/>
          <a:stretch>
            <a:fillRect/>
          </a:stretch>
        </p:blipFill>
        <p:spPr bwMode="auto">
          <a:xfrm>
            <a:off x="468313" y="2295525"/>
            <a:ext cx="2447925" cy="21224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7031" name="Picture 8" descr="C:\Users\Enrico\Desktop\Agri 7 jpeg.jpg">
            <a:extLst>
              <a:ext uri="{FF2B5EF4-FFF2-40B4-BE49-F238E27FC236}">
                <a16:creationId xmlns:a16="http://schemas.microsoft.com/office/drawing/2014/main" id="{27E927A6-8E95-0416-1ABD-757570CC66FB}"/>
              </a:ext>
            </a:extLst>
          </p:cNvPr>
          <p:cNvPicPr>
            <a:picLocks noChangeAspect="1" noChangeArrowheads="1"/>
          </p:cNvPicPr>
          <p:nvPr/>
        </p:nvPicPr>
        <p:blipFill>
          <a:blip r:embed="rId8"/>
          <a:srcRect t="4947"/>
          <a:stretch>
            <a:fillRect/>
          </a:stretch>
        </p:blipFill>
        <p:spPr bwMode="auto">
          <a:xfrm>
            <a:off x="466725" y="4543425"/>
            <a:ext cx="3095625" cy="20748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13352" name="CasellaDiTesto 1">
            <a:extLst>
              <a:ext uri="{FF2B5EF4-FFF2-40B4-BE49-F238E27FC236}">
                <a16:creationId xmlns:a16="http://schemas.microsoft.com/office/drawing/2014/main" id="{F2972627-14A3-F3EA-0A48-8F0090D39B52}"/>
              </a:ext>
            </a:extLst>
          </p:cNvPr>
          <p:cNvSpPr txBox="1">
            <a:spLocks noChangeArrowheads="1"/>
          </p:cNvSpPr>
          <p:nvPr/>
        </p:nvSpPr>
        <p:spPr bwMode="auto">
          <a:xfrm>
            <a:off x="2879725" y="2366963"/>
            <a:ext cx="28178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400" b="1">
                <a:solidFill>
                  <a:srgbClr val="FFFFFF"/>
                </a:solidFill>
              </a:rPr>
              <a:t>Nell’agricoltura  le macchine             e la chimica hanno sostituito persone e animali</a:t>
            </a:r>
          </a:p>
        </p:txBody>
      </p:sp>
      <p:pic>
        <p:nvPicPr>
          <p:cNvPr id="257033" name="Picture 9">
            <a:extLst>
              <a:ext uri="{FF2B5EF4-FFF2-40B4-BE49-F238E27FC236}">
                <a16:creationId xmlns:a16="http://schemas.microsoft.com/office/drawing/2014/main" id="{52C9FAE7-81CD-6F83-5E6F-BDCD86DA51D2}"/>
              </a:ext>
            </a:extLst>
          </p:cNvPr>
          <p:cNvPicPr>
            <a:picLocks noChangeAspect="1" noChangeArrowheads="1"/>
          </p:cNvPicPr>
          <p:nvPr/>
        </p:nvPicPr>
        <p:blipFill>
          <a:blip r:embed="rId9"/>
          <a:srcRect/>
          <a:stretch>
            <a:fillRect/>
          </a:stretch>
        </p:blipFill>
        <p:spPr bwMode="auto">
          <a:xfrm>
            <a:off x="3805238" y="5732463"/>
            <a:ext cx="1163637" cy="857250"/>
          </a:xfrm>
          <a:prstGeom prst="rect">
            <a:avLst/>
          </a:prstGeom>
          <a:ln>
            <a:noFill/>
          </a:ln>
          <a:effectLst>
            <a:outerShdw blurRad="292100" dist="139700" dir="2700000" algn="tl" rotWithShape="0">
              <a:srgbClr val="333333">
                <a:alpha val="65000"/>
              </a:srgbClr>
            </a:outerShdw>
          </a:effectLst>
        </p:spPr>
      </p:pic>
      <p:pic>
        <p:nvPicPr>
          <p:cNvPr id="226315" name="Picture 11" descr="C:\Users\Enrico\Desktop\Cavalli jpeg.jpg">
            <a:extLst>
              <a:ext uri="{FF2B5EF4-FFF2-40B4-BE49-F238E27FC236}">
                <a16:creationId xmlns:a16="http://schemas.microsoft.com/office/drawing/2014/main" id="{EDF89282-825A-5665-A08D-929FF57364AC}"/>
              </a:ext>
            </a:extLst>
          </p:cNvPr>
          <p:cNvPicPr>
            <a:picLocks noChangeAspect="1" noChangeArrowheads="1"/>
          </p:cNvPicPr>
          <p:nvPr/>
        </p:nvPicPr>
        <p:blipFill rotWithShape="1">
          <a:blip r:embed="rId10"/>
          <a:srcRect l="5907" t="4389" r="7824" b="6090"/>
          <a:stretch/>
        </p:blipFill>
        <p:spPr bwMode="auto">
          <a:xfrm>
            <a:off x="3752850" y="268288"/>
            <a:ext cx="1058863" cy="781050"/>
          </a:xfrm>
          <a:prstGeom prst="rect">
            <a:avLst/>
          </a:prstGeom>
          <a:ln w="28575">
            <a:solidFill>
              <a:schemeClr val="tx1"/>
            </a:solidFill>
          </a:ln>
          <a:effectLst>
            <a:outerShdw blurRad="292100" dist="139700" dir="2700000" algn="tl" rotWithShape="0">
              <a:srgbClr val="333333">
                <a:alpha val="65000"/>
              </a:srgbClr>
            </a:outerShdw>
          </a:effectLst>
        </p:spPr>
      </p:pic>
      <p:sp>
        <p:nvSpPr>
          <p:cNvPr id="313355" name="Slide Number Placeholder 1">
            <a:extLst>
              <a:ext uri="{FF2B5EF4-FFF2-40B4-BE49-F238E27FC236}">
                <a16:creationId xmlns:a16="http://schemas.microsoft.com/office/drawing/2014/main" id="{453A9ECB-AFF1-4A0C-40F0-8E24E4258CC1}"/>
              </a:ext>
            </a:extLst>
          </p:cNvPr>
          <p:cNvSpPr>
            <a:spLocks noGrp="1"/>
          </p:cNvSpPr>
          <p:nvPr>
            <p:ph type="sldNum" sz="quarter" idx="12"/>
          </p:nvPr>
        </p:nvSpPr>
        <p:spPr>
          <a:xfrm>
            <a:off x="4451350" y="5656263"/>
            <a:ext cx="600075" cy="35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E63B020-5513-4533-876F-64DC1DAA27F2}" type="slidenum">
              <a:rPr lang="it-IT" altLang="en-US" sz="1400" smtClean="0">
                <a:solidFill>
                  <a:srgbClr val="FFFFFF"/>
                </a:solidFill>
              </a:rPr>
              <a:pPr>
                <a:spcBef>
                  <a:spcPct val="0"/>
                </a:spcBef>
                <a:buFontTx/>
                <a:buNone/>
              </a:pPr>
              <a:t>92</a:t>
            </a:fld>
            <a:endParaRPr lang="it-IT" altLang="en-US" sz="1400">
              <a:solidFill>
                <a:srgbClr val="FFFFFF"/>
              </a:solidFill>
            </a:endParaRPr>
          </a:p>
        </p:txBody>
      </p:sp>
      <p:pic>
        <p:nvPicPr>
          <p:cNvPr id="313356" name="Picture 2">
            <a:extLst>
              <a:ext uri="{FF2B5EF4-FFF2-40B4-BE49-F238E27FC236}">
                <a16:creationId xmlns:a16="http://schemas.microsoft.com/office/drawing/2014/main" id="{D62F821A-86D0-74B6-C509-F66017D18C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76663" y="1289050"/>
            <a:ext cx="1004887" cy="941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magine 1">
            <a:extLst>
              <a:ext uri="{FF2B5EF4-FFF2-40B4-BE49-F238E27FC236}">
                <a16:creationId xmlns:a16="http://schemas.microsoft.com/office/drawing/2014/main" id="{7B80EE68-7848-C8C8-FABA-A0A509B70746}"/>
              </a:ext>
            </a:extLst>
          </p:cNvPr>
          <p:cNvPicPr>
            <a:picLocks noChangeAspect="1"/>
          </p:cNvPicPr>
          <p:nvPr/>
        </p:nvPicPr>
        <p:blipFill rotWithShape="1">
          <a:blip r:embed="rId12"/>
          <a:srcRect l="29802" r="19576"/>
          <a:stretch/>
        </p:blipFill>
        <p:spPr>
          <a:xfrm>
            <a:off x="3833813" y="4610100"/>
            <a:ext cx="1028700" cy="950913"/>
          </a:xfrm>
          <a:prstGeom prst="rect">
            <a:avLst/>
          </a:prstGeom>
          <a:ln w="28575">
            <a:solidFill>
              <a:schemeClr val="tx1"/>
            </a:solidFill>
          </a:ln>
          <a:effectLst>
            <a:outerShdw blurRad="292100" dist="139700" dir="2700000" algn="tl" rotWithShape="0">
              <a:srgbClr val="333333">
                <a:alpha val="65000"/>
              </a:srgbClr>
            </a:outerShdw>
          </a:effectLst>
        </p:spPr>
      </p:pic>
      <p:pic>
        <p:nvPicPr>
          <p:cNvPr id="313358" name="Picture 2">
            <a:extLst>
              <a:ext uri="{FF2B5EF4-FFF2-40B4-BE49-F238E27FC236}">
                <a16:creationId xmlns:a16="http://schemas.microsoft.com/office/drawing/2014/main" id="{E06A52D4-C63B-734C-9ADD-888DF4EC5B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76663" y="1290638"/>
            <a:ext cx="1004887" cy="941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magine 5">
            <a:extLst>
              <a:ext uri="{FF2B5EF4-FFF2-40B4-BE49-F238E27FC236}">
                <a16:creationId xmlns:a16="http://schemas.microsoft.com/office/drawing/2014/main" id="{D9A7794D-8B9F-BF7D-1EB0-8234AD45E234}"/>
              </a:ext>
            </a:extLst>
          </p:cNvPr>
          <p:cNvPicPr>
            <a:picLocks noChangeAspect="1"/>
          </p:cNvPicPr>
          <p:nvPr/>
        </p:nvPicPr>
        <p:blipFill>
          <a:blip r:embed="rId13"/>
          <a:stretch>
            <a:fillRect/>
          </a:stretch>
        </p:blipFill>
        <p:spPr>
          <a:xfrm>
            <a:off x="3054350" y="3194050"/>
            <a:ext cx="2447925" cy="12239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8051" name="Picture 3" descr="C:\Dokumente und Einstellungen\Enrico\Eigene Dateien\Enrico\Documenti\AA Enrico nuovo\Politica\Presentazione marxismo\Stabilimento_460.jpg">
            <a:extLst>
              <a:ext uri="{FF2B5EF4-FFF2-40B4-BE49-F238E27FC236}">
                <a16:creationId xmlns:a16="http://schemas.microsoft.com/office/drawing/2014/main" id="{D19B6B8E-6923-A4FF-0555-C6F2C83C31C1}"/>
              </a:ext>
            </a:extLst>
          </p:cNvPr>
          <p:cNvPicPr>
            <a:picLocks noChangeAspect="1" noChangeArrowheads="1"/>
          </p:cNvPicPr>
          <p:nvPr/>
        </p:nvPicPr>
        <p:blipFill>
          <a:blip r:embed="rId4"/>
          <a:srcRect/>
          <a:stretch>
            <a:fillRect/>
          </a:stretch>
        </p:blipFill>
        <p:spPr bwMode="auto">
          <a:xfrm>
            <a:off x="4464050" y="333375"/>
            <a:ext cx="4370388" cy="2906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8052" name="Picture 4" descr="C:\Dokumente und Einstellungen\Enrico\Eigene Dateien\Enrico\Documenti\AA Enrico nuovo\Politica\Presentazione marxismo\vecchia fabbrica lavorazione frutta.jpg">
            <a:extLst>
              <a:ext uri="{FF2B5EF4-FFF2-40B4-BE49-F238E27FC236}">
                <a16:creationId xmlns:a16="http://schemas.microsoft.com/office/drawing/2014/main" id="{32D8D5DC-F5F5-6A13-41C8-BB257F7939CE}"/>
              </a:ext>
            </a:extLst>
          </p:cNvPr>
          <p:cNvPicPr>
            <a:picLocks noChangeAspect="1" noChangeArrowheads="1"/>
          </p:cNvPicPr>
          <p:nvPr/>
        </p:nvPicPr>
        <p:blipFill>
          <a:blip r:embed="rId5"/>
          <a:srcRect/>
          <a:stretch>
            <a:fillRect/>
          </a:stretch>
        </p:blipFill>
        <p:spPr bwMode="auto">
          <a:xfrm>
            <a:off x="238125" y="3429000"/>
            <a:ext cx="4032250" cy="30908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8053" name="Picture 5" descr="C:\Dokumente und Einstellungen\Enrico\Desktop\pakinglist 2.jpg">
            <a:extLst>
              <a:ext uri="{FF2B5EF4-FFF2-40B4-BE49-F238E27FC236}">
                <a16:creationId xmlns:a16="http://schemas.microsoft.com/office/drawing/2014/main" id="{D7C3C578-D2A6-3B01-C094-930FD02CBFDF}"/>
              </a:ext>
            </a:extLst>
          </p:cNvPr>
          <p:cNvPicPr>
            <a:picLocks noChangeAspect="1" noChangeArrowheads="1"/>
          </p:cNvPicPr>
          <p:nvPr/>
        </p:nvPicPr>
        <p:blipFill>
          <a:blip r:embed="rId6"/>
          <a:srcRect r="2332" b="3020"/>
          <a:stretch>
            <a:fillRect/>
          </a:stretch>
        </p:blipFill>
        <p:spPr bwMode="auto">
          <a:xfrm>
            <a:off x="4443413" y="3429000"/>
            <a:ext cx="4391025" cy="30908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15397" name="CasellaDiTesto 1">
            <a:extLst>
              <a:ext uri="{FF2B5EF4-FFF2-40B4-BE49-F238E27FC236}">
                <a16:creationId xmlns:a16="http://schemas.microsoft.com/office/drawing/2014/main" id="{42B2E241-13A6-7198-0FF9-1F1E620362AE}"/>
              </a:ext>
            </a:extLst>
          </p:cNvPr>
          <p:cNvSpPr txBox="1">
            <a:spLocks noChangeArrowheads="1"/>
          </p:cNvSpPr>
          <p:nvPr/>
        </p:nvSpPr>
        <p:spPr bwMode="auto">
          <a:xfrm>
            <a:off x="1922463" y="6519863"/>
            <a:ext cx="663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a:solidFill>
                  <a:srgbClr val="FFFFFF"/>
                </a:solidFill>
              </a:rPr>
              <a:t>Ieri</a:t>
            </a:r>
            <a:endParaRPr lang="it-IT" altLang="it-CH" sz="1600">
              <a:solidFill>
                <a:srgbClr val="FFFFFF"/>
              </a:solidFill>
            </a:endParaRPr>
          </a:p>
        </p:txBody>
      </p:sp>
      <p:sp>
        <p:nvSpPr>
          <p:cNvPr id="315398" name="CasellaDiTesto 8">
            <a:extLst>
              <a:ext uri="{FF2B5EF4-FFF2-40B4-BE49-F238E27FC236}">
                <a16:creationId xmlns:a16="http://schemas.microsoft.com/office/drawing/2014/main" id="{367C9E61-88B1-E5B7-B6F4-458471B75C1B}"/>
              </a:ext>
            </a:extLst>
          </p:cNvPr>
          <p:cNvSpPr txBox="1">
            <a:spLocks noChangeArrowheads="1"/>
          </p:cNvSpPr>
          <p:nvPr/>
        </p:nvSpPr>
        <p:spPr bwMode="auto">
          <a:xfrm>
            <a:off x="6372225" y="6496050"/>
            <a:ext cx="857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a:solidFill>
                  <a:srgbClr val="FFFFFF"/>
                </a:solidFill>
              </a:rPr>
              <a:t>Oggi</a:t>
            </a:r>
            <a:endParaRPr lang="it-IT" altLang="it-CH" sz="1600">
              <a:solidFill>
                <a:srgbClr val="FFFFFF"/>
              </a:solidFill>
            </a:endParaRPr>
          </a:p>
        </p:txBody>
      </p:sp>
      <p:pic>
        <p:nvPicPr>
          <p:cNvPr id="258056" name="Picture 10" descr="C:\Dokumente und Einstellungen\Enrico\Desktop\Motta.JPG">
            <a:extLst>
              <a:ext uri="{FF2B5EF4-FFF2-40B4-BE49-F238E27FC236}">
                <a16:creationId xmlns:a16="http://schemas.microsoft.com/office/drawing/2014/main" id="{D9103AAA-B462-E28D-D174-501BE54465E6}"/>
              </a:ext>
            </a:extLst>
          </p:cNvPr>
          <p:cNvPicPr>
            <a:picLocks noChangeAspect="1" noChangeArrowheads="1"/>
          </p:cNvPicPr>
          <p:nvPr/>
        </p:nvPicPr>
        <p:blipFill>
          <a:blip r:embed="rId7"/>
          <a:srcRect/>
          <a:stretch>
            <a:fillRect/>
          </a:stretch>
        </p:blipFill>
        <p:spPr bwMode="auto">
          <a:xfrm>
            <a:off x="238125" y="333375"/>
            <a:ext cx="4032250" cy="29051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15400" name="CasellaDiTesto 2">
            <a:extLst>
              <a:ext uri="{FF2B5EF4-FFF2-40B4-BE49-F238E27FC236}">
                <a16:creationId xmlns:a16="http://schemas.microsoft.com/office/drawing/2014/main" id="{62945EB9-531A-B8D7-F06F-5092A90EA762}"/>
              </a:ext>
            </a:extLst>
          </p:cNvPr>
          <p:cNvSpPr txBox="1">
            <a:spLocks noChangeArrowheads="1"/>
          </p:cNvSpPr>
          <p:nvPr/>
        </p:nvSpPr>
        <p:spPr bwMode="auto">
          <a:xfrm>
            <a:off x="234950" y="344488"/>
            <a:ext cx="23034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2060"/>
                </a:solidFill>
              </a:rPr>
              <a:t>Motta Milano 1950, lavorazione frutta candita</a:t>
            </a:r>
            <a:endParaRPr lang="it-IT" altLang="it-CH" sz="1200" b="1">
              <a:solidFill>
                <a:srgbClr val="002060"/>
              </a:solidFill>
            </a:endParaRPr>
          </a:p>
        </p:txBody>
      </p:sp>
      <p:sp>
        <p:nvSpPr>
          <p:cNvPr id="315401" name="Segnaposto numero diapositiva 1">
            <a:extLst>
              <a:ext uri="{FF2B5EF4-FFF2-40B4-BE49-F238E27FC236}">
                <a16:creationId xmlns:a16="http://schemas.microsoft.com/office/drawing/2014/main" id="{3986B1CF-3398-BAC3-4DF2-D8DA1FF748EB}"/>
              </a:ext>
            </a:extLst>
          </p:cNvPr>
          <p:cNvSpPr>
            <a:spLocks noGrp="1"/>
          </p:cNvSpPr>
          <p:nvPr>
            <p:ph type="sldNum" sz="quarter" idx="12"/>
          </p:nvPr>
        </p:nvSpPr>
        <p:spPr>
          <a:xfrm>
            <a:off x="8250238" y="5949950"/>
            <a:ext cx="539750" cy="338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D4AD7F0-6AF9-45F7-B0FC-8CC0F345ED9E}" type="slidenum">
              <a:rPr lang="it-IT" altLang="en-US" sz="1400" smtClean="0"/>
              <a:pPr>
                <a:spcBef>
                  <a:spcPct val="0"/>
                </a:spcBef>
                <a:buFontTx/>
                <a:buNone/>
              </a:pPr>
              <a:t>93</a:t>
            </a:fld>
            <a:endParaRPr lang="it-IT" altLang="en-US" sz="1400"/>
          </a:p>
        </p:txBody>
      </p:sp>
    </p:spTree>
  </p:cSld>
  <p:clrMapOvr>
    <a:overrideClrMapping bg1="dk2" tx1="lt1" bg2="dk1" tx2="lt2" accent1="accent1" accent2="accent2" accent3="accent3" accent4="accent4" accent5="accent5" accent6="accent6" hlink="hlink" folHlink="folHlink"/>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42" name="Segnaposto numero diapositiva 3">
            <a:extLst>
              <a:ext uri="{FF2B5EF4-FFF2-40B4-BE49-F238E27FC236}">
                <a16:creationId xmlns:a16="http://schemas.microsoft.com/office/drawing/2014/main" id="{6CC92799-9F0C-2820-1331-EEA931045644}"/>
              </a:ext>
            </a:extLst>
          </p:cNvPr>
          <p:cNvSpPr>
            <a:spLocks noGrp="1"/>
          </p:cNvSpPr>
          <p:nvPr>
            <p:ph type="sldNum" sz="quarter" idx="12"/>
          </p:nvPr>
        </p:nvSpPr>
        <p:spPr>
          <a:xfrm>
            <a:off x="8135938" y="6092825"/>
            <a:ext cx="585787"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75FF4B5-1B8F-438B-B2E3-AC2A1FC4BCE7}" type="slidenum">
              <a:rPr lang="it-IT" altLang="en-US" sz="1400" smtClean="0"/>
              <a:pPr>
                <a:spcBef>
                  <a:spcPct val="0"/>
                </a:spcBef>
                <a:buFontTx/>
                <a:buNone/>
              </a:pPr>
              <a:t>94</a:t>
            </a:fld>
            <a:endParaRPr lang="it-IT" altLang="en-US" sz="1400"/>
          </a:p>
        </p:txBody>
      </p:sp>
      <p:pic>
        <p:nvPicPr>
          <p:cNvPr id="259075" name="Picture 3" descr="C:\Users\Enrico\Desktop\Amazon 2 jpeg.jpg">
            <a:extLst>
              <a:ext uri="{FF2B5EF4-FFF2-40B4-BE49-F238E27FC236}">
                <a16:creationId xmlns:a16="http://schemas.microsoft.com/office/drawing/2014/main" id="{2D645A6F-3E25-680E-6BB9-381151AB76EA}"/>
              </a:ext>
            </a:extLst>
          </p:cNvPr>
          <p:cNvPicPr>
            <a:picLocks noChangeAspect="1" noChangeArrowheads="1"/>
          </p:cNvPicPr>
          <p:nvPr/>
        </p:nvPicPr>
        <p:blipFill>
          <a:blip r:embed="rId4"/>
          <a:srcRect/>
          <a:stretch>
            <a:fillRect/>
          </a:stretch>
        </p:blipFill>
        <p:spPr bwMode="auto">
          <a:xfrm>
            <a:off x="539750" y="354013"/>
            <a:ext cx="5327650" cy="34147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17444" name="CasellaDiTesto 4">
            <a:extLst>
              <a:ext uri="{FF2B5EF4-FFF2-40B4-BE49-F238E27FC236}">
                <a16:creationId xmlns:a16="http://schemas.microsoft.com/office/drawing/2014/main" id="{37D47B9A-E6C2-8604-F6FF-2AEBCE7EA391}"/>
              </a:ext>
            </a:extLst>
          </p:cNvPr>
          <p:cNvSpPr txBox="1">
            <a:spLocks noChangeArrowheads="1"/>
          </p:cNvSpPr>
          <p:nvPr/>
        </p:nvSpPr>
        <p:spPr bwMode="auto">
          <a:xfrm>
            <a:off x="6443663" y="1412875"/>
            <a:ext cx="199707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a:solidFill>
                  <a:srgbClr val="FFFFFF"/>
                </a:solidFill>
                <a:latin typeface="Calibri" panose="020F0502020204030204" pitchFamily="34" charset="0"/>
              </a:rPr>
              <a:t>Nell’impero di vendite via internet </a:t>
            </a:r>
            <a:r>
              <a:rPr lang="it-CH" altLang="it-CH" sz="1400" b="1">
                <a:solidFill>
                  <a:srgbClr val="FFFFFF"/>
                </a:solidFill>
                <a:latin typeface="Calibri" panose="020F0502020204030204" pitchFamily="34" charset="0"/>
              </a:rPr>
              <a:t>AMAZON</a:t>
            </a:r>
            <a:r>
              <a:rPr lang="it-CH" altLang="it-CH" sz="1400">
                <a:solidFill>
                  <a:srgbClr val="FFFFFF"/>
                </a:solidFill>
                <a:latin typeface="Calibri" panose="020F0502020204030204" pitchFamily="34" charset="0"/>
              </a:rPr>
              <a:t>                                  i dipendenti sono sottoposti a ritmi di lavoro massacranti, i salari sono bassi e il lavoro è precario..</a:t>
            </a:r>
          </a:p>
          <a:p>
            <a:pPr eaLnBrk="1" hangingPunct="1">
              <a:spcBef>
                <a:spcPct val="0"/>
              </a:spcBef>
              <a:buFontTx/>
              <a:buNone/>
            </a:pPr>
            <a:r>
              <a:rPr lang="it-CH" altLang="it-CH" sz="1400">
                <a:solidFill>
                  <a:srgbClr val="FFFFFF"/>
                </a:solidFill>
                <a:latin typeface="Calibri" panose="020F0502020204030204" pitchFamily="34" charset="0"/>
              </a:rPr>
              <a:t>…già si parla di una completa automazione…</a:t>
            </a:r>
          </a:p>
          <a:p>
            <a:pPr eaLnBrk="1" hangingPunct="1">
              <a:spcBef>
                <a:spcPct val="0"/>
              </a:spcBef>
              <a:buFontTx/>
              <a:buNone/>
            </a:pPr>
            <a:endParaRPr lang="it-CH" altLang="it-CH" sz="1400">
              <a:solidFill>
                <a:srgbClr val="FFFFFF"/>
              </a:solidFill>
              <a:latin typeface="Calibri" panose="020F0502020204030204" pitchFamily="34" charset="0"/>
            </a:endParaRPr>
          </a:p>
          <a:p>
            <a:pPr eaLnBrk="1" hangingPunct="1">
              <a:spcBef>
                <a:spcPct val="0"/>
              </a:spcBef>
              <a:buFontTx/>
              <a:buNone/>
            </a:pPr>
            <a:endParaRPr lang="it-CH" altLang="it-CH" sz="1400">
              <a:solidFill>
                <a:srgbClr val="FFFFFF"/>
              </a:solidFill>
              <a:latin typeface="Calibri" panose="020F0502020204030204" pitchFamily="34" charset="0"/>
            </a:endParaRPr>
          </a:p>
          <a:p>
            <a:pPr eaLnBrk="1" hangingPunct="1">
              <a:spcBef>
                <a:spcPct val="0"/>
              </a:spcBef>
              <a:buFontTx/>
              <a:buNone/>
            </a:pPr>
            <a:r>
              <a:rPr lang="it-CH" altLang="it-CH" sz="1400">
                <a:solidFill>
                  <a:srgbClr val="FFFFFF"/>
                </a:solidFill>
                <a:latin typeface="Calibri" panose="020F0502020204030204" pitchFamily="34" charset="0"/>
              </a:rPr>
              <a:t>Allo stesso tempo, grazie al suo gigantismo e ai dati di miliardi di clienti, Amazon sta tentando di condizionare a suo favore una parte del mondo e penetrare tutti i gangli dell’economia e persino dell’amministrazione pubblica. </a:t>
            </a:r>
          </a:p>
        </p:txBody>
      </p:sp>
      <p:pic>
        <p:nvPicPr>
          <p:cNvPr id="259077" name="Picture 4" descr="C:\Users\Enrico\Desktop\Amazon 1 jpeg.jpg">
            <a:extLst>
              <a:ext uri="{FF2B5EF4-FFF2-40B4-BE49-F238E27FC236}">
                <a16:creationId xmlns:a16="http://schemas.microsoft.com/office/drawing/2014/main" id="{0D4440C3-A810-D857-DAA1-74C553BDBC9F}"/>
              </a:ext>
            </a:extLst>
          </p:cNvPr>
          <p:cNvPicPr>
            <a:picLocks noChangeAspect="1" noChangeArrowheads="1"/>
          </p:cNvPicPr>
          <p:nvPr/>
        </p:nvPicPr>
        <p:blipFill>
          <a:blip r:embed="rId5"/>
          <a:srcRect/>
          <a:stretch>
            <a:fillRect/>
          </a:stretch>
        </p:blipFill>
        <p:spPr bwMode="auto">
          <a:xfrm>
            <a:off x="539750" y="3932238"/>
            <a:ext cx="5327650" cy="2643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7446" name="Picture 6">
            <a:extLst>
              <a:ext uri="{FF2B5EF4-FFF2-40B4-BE49-F238E27FC236}">
                <a16:creationId xmlns:a16="http://schemas.microsoft.com/office/drawing/2014/main" id="{6766A268-16AA-7632-DF31-991EA28A46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2725" y="547688"/>
            <a:ext cx="1595438" cy="700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0098" name="Picture 8" descr="C:\Users\Enrico\Desktop\macch 1 bis jpeg.jpg">
            <a:extLst>
              <a:ext uri="{FF2B5EF4-FFF2-40B4-BE49-F238E27FC236}">
                <a16:creationId xmlns:a16="http://schemas.microsoft.com/office/drawing/2014/main" id="{AE533DD0-52D0-0EE0-7C8F-9A59AFBB461B}"/>
              </a:ext>
            </a:extLst>
          </p:cNvPr>
          <p:cNvPicPr>
            <a:picLocks noChangeAspect="1" noChangeArrowheads="1"/>
          </p:cNvPicPr>
          <p:nvPr/>
        </p:nvPicPr>
        <p:blipFill>
          <a:blip r:embed="rId4"/>
          <a:srcRect/>
          <a:stretch>
            <a:fillRect/>
          </a:stretch>
        </p:blipFill>
        <p:spPr bwMode="auto">
          <a:xfrm>
            <a:off x="479425" y="3716338"/>
            <a:ext cx="4164013" cy="2701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60099" name="Picture 3" descr="C:\Users\Enrico\Desktop\Macch 3 jpeg.jpg">
            <a:extLst>
              <a:ext uri="{FF2B5EF4-FFF2-40B4-BE49-F238E27FC236}">
                <a16:creationId xmlns:a16="http://schemas.microsoft.com/office/drawing/2014/main" id="{3976EC26-A424-0D84-4071-8D19E4398415}"/>
              </a:ext>
            </a:extLst>
          </p:cNvPr>
          <p:cNvPicPr>
            <a:picLocks noChangeAspect="1" noChangeArrowheads="1"/>
          </p:cNvPicPr>
          <p:nvPr/>
        </p:nvPicPr>
        <p:blipFill>
          <a:blip r:embed="rId5"/>
          <a:srcRect/>
          <a:stretch>
            <a:fillRect/>
          </a:stretch>
        </p:blipFill>
        <p:spPr bwMode="auto">
          <a:xfrm>
            <a:off x="479425" y="333375"/>
            <a:ext cx="3859213" cy="2879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60100" name="Picture 5" descr="C:\Users\Enrico\Desktop\Macch 0 jpeg.jpg">
            <a:extLst>
              <a:ext uri="{FF2B5EF4-FFF2-40B4-BE49-F238E27FC236}">
                <a16:creationId xmlns:a16="http://schemas.microsoft.com/office/drawing/2014/main" id="{02878FE7-1197-8EC8-77F7-DC898E3D584F}"/>
              </a:ext>
            </a:extLst>
          </p:cNvPr>
          <p:cNvPicPr>
            <a:picLocks noChangeAspect="1" noChangeArrowheads="1"/>
          </p:cNvPicPr>
          <p:nvPr/>
        </p:nvPicPr>
        <p:blipFill>
          <a:blip r:embed="rId6"/>
          <a:srcRect/>
          <a:stretch>
            <a:fillRect/>
          </a:stretch>
        </p:blipFill>
        <p:spPr bwMode="auto">
          <a:xfrm>
            <a:off x="4778375" y="3716338"/>
            <a:ext cx="4044950" cy="2701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19493" name="CasellaDiTesto 1">
            <a:extLst>
              <a:ext uri="{FF2B5EF4-FFF2-40B4-BE49-F238E27FC236}">
                <a16:creationId xmlns:a16="http://schemas.microsoft.com/office/drawing/2014/main" id="{B8039C3C-3122-093B-8846-2DAC495D9D21}"/>
              </a:ext>
            </a:extLst>
          </p:cNvPr>
          <p:cNvSpPr txBox="1">
            <a:spLocks noChangeArrowheads="1"/>
          </p:cNvSpPr>
          <p:nvPr/>
        </p:nvSpPr>
        <p:spPr bwMode="auto">
          <a:xfrm>
            <a:off x="2635250" y="3275013"/>
            <a:ext cx="4165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latin typeface="Calibri" panose="020F0502020204030204" pitchFamily="34" charset="0"/>
              </a:rPr>
              <a:t>La razionalizzazione nel settore ferroviario</a:t>
            </a:r>
          </a:p>
        </p:txBody>
      </p:sp>
      <p:sp>
        <p:nvSpPr>
          <p:cNvPr id="319494" name="CasellaDiTesto 2">
            <a:extLst>
              <a:ext uri="{FF2B5EF4-FFF2-40B4-BE49-F238E27FC236}">
                <a16:creationId xmlns:a16="http://schemas.microsoft.com/office/drawing/2014/main" id="{DB9CF7D2-BC6D-9ED0-1C36-685F7EFF9DCD}"/>
              </a:ext>
            </a:extLst>
          </p:cNvPr>
          <p:cNvSpPr txBox="1">
            <a:spLocks noChangeArrowheads="1"/>
          </p:cNvSpPr>
          <p:nvPr/>
        </p:nvSpPr>
        <p:spPr bwMode="auto">
          <a:xfrm>
            <a:off x="611188" y="2708275"/>
            <a:ext cx="1296987" cy="400050"/>
          </a:xfrm>
          <a:prstGeom prst="rect">
            <a:avLst/>
          </a:prstGeom>
          <a:solidFill>
            <a:srgbClr val="FFFF00"/>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161616"/>
                </a:solidFill>
                <a:latin typeface="Calibri" panose="020F0502020204030204" pitchFamily="34" charset="0"/>
              </a:rPr>
              <a:t>3</a:t>
            </a:r>
            <a:r>
              <a:rPr lang="it-CH" altLang="it-CH" sz="1400" b="1">
                <a:solidFill>
                  <a:srgbClr val="161616"/>
                </a:solidFill>
                <a:latin typeface="Calibri" panose="020F0502020204030204" pitchFamily="34" charset="0"/>
              </a:rPr>
              <a:t> macchinisti</a:t>
            </a:r>
          </a:p>
        </p:txBody>
      </p:sp>
      <p:pic>
        <p:nvPicPr>
          <p:cNvPr id="260103" name="Picture 6" descr="C:\Users\Enrico\Desktop\Macch 2 jpeg.jpg">
            <a:extLst>
              <a:ext uri="{FF2B5EF4-FFF2-40B4-BE49-F238E27FC236}">
                <a16:creationId xmlns:a16="http://schemas.microsoft.com/office/drawing/2014/main" id="{DF18CABD-135C-247D-3DF8-225722DBB28C}"/>
              </a:ext>
            </a:extLst>
          </p:cNvPr>
          <p:cNvPicPr>
            <a:picLocks noChangeAspect="1" noChangeArrowheads="1"/>
          </p:cNvPicPr>
          <p:nvPr/>
        </p:nvPicPr>
        <p:blipFill>
          <a:blip r:embed="rId7"/>
          <a:srcRect/>
          <a:stretch>
            <a:fillRect/>
          </a:stretch>
        </p:blipFill>
        <p:spPr bwMode="auto">
          <a:xfrm>
            <a:off x="4500563" y="333375"/>
            <a:ext cx="4322762" cy="2879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19496" name="CasellaDiTesto 3">
            <a:extLst>
              <a:ext uri="{FF2B5EF4-FFF2-40B4-BE49-F238E27FC236}">
                <a16:creationId xmlns:a16="http://schemas.microsoft.com/office/drawing/2014/main" id="{7A21D097-A682-2CB0-8B30-8E6143D61AB6}"/>
              </a:ext>
            </a:extLst>
          </p:cNvPr>
          <p:cNvSpPr txBox="1">
            <a:spLocks noChangeArrowheads="1"/>
          </p:cNvSpPr>
          <p:nvPr/>
        </p:nvSpPr>
        <p:spPr bwMode="auto">
          <a:xfrm>
            <a:off x="4699000" y="2708275"/>
            <a:ext cx="124142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161616"/>
                </a:solidFill>
                <a:latin typeface="Calibri" panose="020F0502020204030204" pitchFamily="34" charset="0"/>
              </a:rPr>
              <a:t>2</a:t>
            </a:r>
            <a:r>
              <a:rPr lang="it-CH" altLang="it-CH" sz="1400" b="1">
                <a:solidFill>
                  <a:srgbClr val="161616"/>
                </a:solidFill>
                <a:latin typeface="Calibri" panose="020F0502020204030204" pitchFamily="34" charset="0"/>
              </a:rPr>
              <a:t> macchinisti</a:t>
            </a:r>
          </a:p>
        </p:txBody>
      </p:sp>
      <p:sp>
        <p:nvSpPr>
          <p:cNvPr id="319497" name="CasellaDiTesto 4">
            <a:extLst>
              <a:ext uri="{FF2B5EF4-FFF2-40B4-BE49-F238E27FC236}">
                <a16:creationId xmlns:a16="http://schemas.microsoft.com/office/drawing/2014/main" id="{B820336A-F724-5F01-E43E-1D3097D41089}"/>
              </a:ext>
            </a:extLst>
          </p:cNvPr>
          <p:cNvSpPr txBox="1">
            <a:spLocks noChangeArrowheads="1"/>
          </p:cNvSpPr>
          <p:nvPr/>
        </p:nvSpPr>
        <p:spPr bwMode="auto">
          <a:xfrm>
            <a:off x="611188" y="5876925"/>
            <a:ext cx="1296987"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161616"/>
                </a:solidFill>
                <a:latin typeface="Calibri" panose="020F0502020204030204" pitchFamily="34" charset="0"/>
              </a:rPr>
              <a:t>1 </a:t>
            </a:r>
            <a:r>
              <a:rPr lang="it-CH" altLang="it-CH" sz="1400" b="1">
                <a:solidFill>
                  <a:srgbClr val="161616"/>
                </a:solidFill>
                <a:latin typeface="Calibri" panose="020F0502020204030204" pitchFamily="34" charset="0"/>
              </a:rPr>
              <a:t>macchinista</a:t>
            </a:r>
          </a:p>
        </p:txBody>
      </p:sp>
      <p:sp>
        <p:nvSpPr>
          <p:cNvPr id="319498" name="CasellaDiTesto 5">
            <a:extLst>
              <a:ext uri="{FF2B5EF4-FFF2-40B4-BE49-F238E27FC236}">
                <a16:creationId xmlns:a16="http://schemas.microsoft.com/office/drawing/2014/main" id="{51B7A85A-E95E-370A-E834-C57E3FF56E58}"/>
              </a:ext>
            </a:extLst>
          </p:cNvPr>
          <p:cNvSpPr txBox="1">
            <a:spLocks noChangeArrowheads="1"/>
          </p:cNvSpPr>
          <p:nvPr/>
        </p:nvSpPr>
        <p:spPr bwMode="auto">
          <a:xfrm>
            <a:off x="5003800" y="5903913"/>
            <a:ext cx="1223963"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161616"/>
                </a:solidFill>
                <a:latin typeface="Calibri" panose="020F0502020204030204" pitchFamily="34" charset="0"/>
              </a:rPr>
              <a:t>0</a:t>
            </a:r>
            <a:r>
              <a:rPr lang="it-CH" altLang="it-CH" sz="1800">
                <a:solidFill>
                  <a:srgbClr val="161616"/>
                </a:solidFill>
                <a:latin typeface="Calibri" panose="020F0502020204030204" pitchFamily="34" charset="0"/>
              </a:rPr>
              <a:t> </a:t>
            </a:r>
            <a:r>
              <a:rPr lang="it-CH" altLang="it-CH" sz="1400" b="1">
                <a:solidFill>
                  <a:srgbClr val="161616"/>
                </a:solidFill>
                <a:latin typeface="Calibri" panose="020F0502020204030204" pitchFamily="34" charset="0"/>
              </a:rPr>
              <a:t>macchinisti</a:t>
            </a:r>
          </a:p>
        </p:txBody>
      </p:sp>
      <p:sp>
        <p:nvSpPr>
          <p:cNvPr id="319499" name="Segnaposto numero diapositiva 3">
            <a:extLst>
              <a:ext uri="{FF2B5EF4-FFF2-40B4-BE49-F238E27FC236}">
                <a16:creationId xmlns:a16="http://schemas.microsoft.com/office/drawing/2014/main" id="{0CDA3E6F-F287-AE59-6079-C3CD60068404}"/>
              </a:ext>
            </a:extLst>
          </p:cNvPr>
          <p:cNvSpPr>
            <a:spLocks noGrp="1"/>
          </p:cNvSpPr>
          <p:nvPr>
            <p:ph type="sldNum" sz="quarter" idx="12"/>
          </p:nvPr>
        </p:nvSpPr>
        <p:spPr>
          <a:xfrm>
            <a:off x="8237538" y="3290888"/>
            <a:ext cx="585787"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C820404-7A88-4A15-8F38-A0247AEE9F74}" type="slidenum">
              <a:rPr lang="it-IT" altLang="en-US" sz="1400" smtClean="0"/>
              <a:pPr>
                <a:spcBef>
                  <a:spcPct val="0"/>
                </a:spcBef>
                <a:buFontTx/>
                <a:buNone/>
              </a:pPr>
              <a:t>95</a:t>
            </a:fld>
            <a:endParaRPr lang="it-IT" altLang="en-US" sz="1400"/>
          </a:p>
        </p:txBody>
      </p:sp>
    </p:spTree>
  </p:cSld>
  <p:clrMapOvr>
    <a:overrideClrMapping bg1="dk2" tx1="lt1" bg2="dk1"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1538" name="Slide Number Placeholder 3">
            <a:extLst>
              <a:ext uri="{FF2B5EF4-FFF2-40B4-BE49-F238E27FC236}">
                <a16:creationId xmlns:a16="http://schemas.microsoft.com/office/drawing/2014/main" id="{880CA53A-A2B9-55AE-41BA-33B057F1A2AE}"/>
              </a:ext>
            </a:extLst>
          </p:cNvPr>
          <p:cNvSpPr>
            <a:spLocks noGrp="1"/>
          </p:cNvSpPr>
          <p:nvPr>
            <p:ph type="sldNum" sz="quarter" idx="12"/>
          </p:nvPr>
        </p:nvSpPr>
        <p:spPr>
          <a:xfrm>
            <a:off x="8316913" y="5726113"/>
            <a:ext cx="5476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33D9939-9B68-499E-8964-8896E453B3D8}" type="slidenum">
              <a:rPr lang="it-IT" altLang="en-US" sz="1400" smtClean="0">
                <a:solidFill>
                  <a:srgbClr val="FFFFFF"/>
                </a:solidFill>
              </a:rPr>
              <a:pPr>
                <a:spcBef>
                  <a:spcPct val="0"/>
                </a:spcBef>
                <a:buFontTx/>
                <a:buNone/>
              </a:pPr>
              <a:t>96</a:t>
            </a:fld>
            <a:endParaRPr lang="it-IT" altLang="en-US" sz="1400">
              <a:solidFill>
                <a:srgbClr val="FFFFFF"/>
              </a:solidFill>
            </a:endParaRPr>
          </a:p>
        </p:txBody>
      </p:sp>
      <p:pic>
        <p:nvPicPr>
          <p:cNvPr id="321539" name="Picture 4" descr="fabbrica senza operai">
            <a:extLst>
              <a:ext uri="{FF2B5EF4-FFF2-40B4-BE49-F238E27FC236}">
                <a16:creationId xmlns:a16="http://schemas.microsoft.com/office/drawing/2014/main" id="{71537794-1E52-C1D2-5D0C-13A3118319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452438"/>
            <a:ext cx="7280275" cy="57499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1540" name="Text Box 5">
            <a:extLst>
              <a:ext uri="{FF2B5EF4-FFF2-40B4-BE49-F238E27FC236}">
                <a16:creationId xmlns:a16="http://schemas.microsoft.com/office/drawing/2014/main" id="{F87F1070-9CB6-BEC4-9944-C1A85EF58B1D}"/>
              </a:ext>
            </a:extLst>
          </p:cNvPr>
          <p:cNvSpPr txBox="1">
            <a:spLocks noChangeArrowheads="1"/>
          </p:cNvSpPr>
          <p:nvPr/>
        </p:nvSpPr>
        <p:spPr bwMode="auto">
          <a:xfrm>
            <a:off x="1727200" y="6237288"/>
            <a:ext cx="5905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LA FABBRICA SENZA OPERAI </a:t>
            </a:r>
            <a:r>
              <a:rPr lang="fr-CH" altLang="it-CH" sz="1600">
                <a:solidFill>
                  <a:srgbClr val="FFFFFF"/>
                </a:solidFill>
              </a:rPr>
              <a:t>: dove si insedierà?</a:t>
            </a:r>
            <a:endParaRPr lang="it-IT" altLang="it-CH" sz="1600">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egnaposto numero diapositiva 1">
            <a:extLst>
              <a:ext uri="{FF2B5EF4-FFF2-40B4-BE49-F238E27FC236}">
                <a16:creationId xmlns:a16="http://schemas.microsoft.com/office/drawing/2014/main" id="{84D2DAB8-B7A4-48B6-E654-245F3592125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A547807-A3F1-4564-9027-7D5AA9665193}" type="slidenum">
              <a:rPr lang="it-IT" altLang="en-US" sz="1400" smtClean="0">
                <a:solidFill>
                  <a:srgbClr val="FFFFFF"/>
                </a:solidFill>
              </a:rPr>
              <a:pPr>
                <a:spcBef>
                  <a:spcPct val="0"/>
                </a:spcBef>
                <a:buFontTx/>
                <a:buNone/>
              </a:pPr>
              <a:t>97</a:t>
            </a:fld>
            <a:endParaRPr lang="it-IT" altLang="en-US" sz="1400">
              <a:solidFill>
                <a:srgbClr val="FFFFFF"/>
              </a:solidFill>
            </a:endParaRPr>
          </a:p>
        </p:txBody>
      </p:sp>
      <p:pic>
        <p:nvPicPr>
          <p:cNvPr id="323587" name="Immagine 2">
            <a:extLst>
              <a:ext uri="{FF2B5EF4-FFF2-40B4-BE49-F238E27FC236}">
                <a16:creationId xmlns:a16="http://schemas.microsoft.com/office/drawing/2014/main" id="{0A6EFE27-719E-D519-D4D3-308D54170C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6613"/>
            <a:ext cx="9144000"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8" name="CasellaDiTesto 3">
            <a:extLst>
              <a:ext uri="{FF2B5EF4-FFF2-40B4-BE49-F238E27FC236}">
                <a16:creationId xmlns:a16="http://schemas.microsoft.com/office/drawing/2014/main" id="{5115359F-2A77-DEBE-6BE5-077273F6B3DD}"/>
              </a:ext>
            </a:extLst>
          </p:cNvPr>
          <p:cNvSpPr txBox="1">
            <a:spLocks noChangeArrowheads="1"/>
          </p:cNvSpPr>
          <p:nvPr/>
        </p:nvSpPr>
        <p:spPr bwMode="auto">
          <a:xfrm>
            <a:off x="982663" y="5732463"/>
            <a:ext cx="77041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Kunshan, Shanghai, Cina: Foxconn, la fabbrica interamente robotizzata che produce componenti e accessori per telefonini</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5634" name="Slide Number Placeholder 1">
            <a:extLst>
              <a:ext uri="{FF2B5EF4-FFF2-40B4-BE49-F238E27FC236}">
                <a16:creationId xmlns:a16="http://schemas.microsoft.com/office/drawing/2014/main" id="{FA165143-CFA7-F5B3-8417-4DC21C797F2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80FD568-19AB-4979-8C81-79C160C27831}" type="slidenum">
              <a:rPr lang="it-IT" altLang="en-US" sz="1400" smtClean="0">
                <a:solidFill>
                  <a:srgbClr val="000000"/>
                </a:solidFill>
              </a:rPr>
              <a:pPr>
                <a:spcBef>
                  <a:spcPct val="0"/>
                </a:spcBef>
                <a:buFontTx/>
                <a:buNone/>
              </a:pPr>
              <a:t>98</a:t>
            </a:fld>
            <a:endParaRPr lang="it-IT" altLang="en-US" sz="1400">
              <a:solidFill>
                <a:srgbClr val="000000"/>
              </a:solidFill>
            </a:endParaRPr>
          </a:p>
        </p:txBody>
      </p:sp>
      <p:sp>
        <p:nvSpPr>
          <p:cNvPr id="165891" name="TextBox 2">
            <a:extLst>
              <a:ext uri="{FF2B5EF4-FFF2-40B4-BE49-F238E27FC236}">
                <a16:creationId xmlns:a16="http://schemas.microsoft.com/office/drawing/2014/main" id="{E3D5BA8B-E17F-1E6A-7139-FE27FE59FEDB}"/>
              </a:ext>
            </a:extLst>
          </p:cNvPr>
          <p:cNvSpPr txBox="1">
            <a:spLocks noChangeArrowheads="1"/>
          </p:cNvSpPr>
          <p:nvPr/>
        </p:nvSpPr>
        <p:spPr bwMode="auto">
          <a:xfrm>
            <a:off x="642938" y="428625"/>
            <a:ext cx="8072437" cy="56324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endParaRPr lang="it-CH" altLang="it-CH" sz="2000" b="1" dirty="0">
              <a:solidFill>
                <a:schemeClr val="accent4">
                  <a:lumMod val="10000"/>
                </a:schemeClr>
              </a:solidFill>
              <a:cs typeface="Arial" charset="0"/>
            </a:endParaRPr>
          </a:p>
          <a:p>
            <a:pPr eaLnBrk="1" hangingPunct="1">
              <a:spcBef>
                <a:spcPct val="0"/>
              </a:spcBef>
              <a:buFontTx/>
              <a:buNone/>
              <a:defRPr/>
            </a:pPr>
            <a:r>
              <a:rPr lang="it-CH" altLang="it-CH" sz="2000" b="1" u="sng" dirty="0">
                <a:solidFill>
                  <a:schemeClr val="accent4">
                    <a:lumMod val="10000"/>
                  </a:schemeClr>
                </a:solidFill>
                <a:cs typeface="Arial" charset="0"/>
              </a:rPr>
              <a:t>Altri metodi per risparmiare sulla mano d’opera</a:t>
            </a:r>
            <a:r>
              <a:rPr lang="it-CH" altLang="it-CH" sz="2000" b="1" dirty="0">
                <a:solidFill>
                  <a:schemeClr val="accent4">
                    <a:lumMod val="10000"/>
                  </a:schemeClr>
                </a:solidFill>
                <a:cs typeface="Arial" charset="0"/>
              </a:rPr>
              <a:t>:</a:t>
            </a:r>
          </a:p>
          <a:p>
            <a:pPr eaLnBrk="1" hangingPunct="1">
              <a:spcBef>
                <a:spcPct val="0"/>
              </a:spcBef>
              <a:buFontTx/>
              <a:buNone/>
              <a:defRPr/>
            </a:pPr>
            <a:endParaRPr lang="it-CH" altLang="it-CH" sz="2000" b="1" dirty="0">
              <a:solidFill>
                <a:schemeClr val="accent4">
                  <a:lumMod val="10000"/>
                </a:schemeClr>
              </a:solidFill>
              <a:cs typeface="Arial" charset="0"/>
            </a:endParaRPr>
          </a:p>
          <a:p>
            <a:pPr eaLnBrk="1" hangingPunct="1">
              <a:spcBef>
                <a:spcPct val="0"/>
              </a:spcBef>
              <a:buFontTx/>
              <a:buNone/>
              <a:defRPr/>
            </a:pPr>
            <a:endParaRPr lang="it-CH" altLang="it-CH" sz="2000" b="1" dirty="0">
              <a:solidFill>
                <a:schemeClr val="accent4">
                  <a:lumMod val="10000"/>
                </a:schemeClr>
              </a:solidFill>
              <a:cs typeface="Arial" charset="0"/>
            </a:endParaRPr>
          </a:p>
          <a:p>
            <a:pPr eaLnBrk="1" hangingPunct="1">
              <a:spcBef>
                <a:spcPct val="0"/>
              </a:spcBef>
              <a:buFontTx/>
              <a:buNone/>
              <a:defRPr/>
            </a:pPr>
            <a:r>
              <a:rPr lang="it-CH" altLang="it-CH" sz="2000" b="1" dirty="0">
                <a:solidFill>
                  <a:schemeClr val="accent4">
                    <a:lumMod val="10000"/>
                  </a:schemeClr>
                </a:solidFill>
                <a:cs typeface="Arial" charset="0"/>
              </a:rPr>
              <a:t>- Sfruttamento di immigrati clandestini ricattabili                          (lavoro nero, prostituzione, ecc.) </a:t>
            </a:r>
          </a:p>
          <a:p>
            <a:pPr eaLnBrk="1" hangingPunct="1">
              <a:spcBef>
                <a:spcPct val="0"/>
              </a:spcBef>
              <a:buFontTx/>
              <a:buNone/>
              <a:defRPr/>
            </a:pPr>
            <a:endParaRPr lang="it-CH" altLang="it-CH" sz="2000" b="1" dirty="0">
              <a:solidFill>
                <a:schemeClr val="accent4">
                  <a:lumMod val="10000"/>
                </a:schemeClr>
              </a:solidFill>
              <a:cs typeface="Arial" charset="0"/>
            </a:endParaRPr>
          </a:p>
          <a:p>
            <a:pPr eaLnBrk="1" hangingPunct="1">
              <a:spcBef>
                <a:spcPct val="0"/>
              </a:spcBef>
              <a:buFontTx/>
              <a:buNone/>
              <a:defRPr/>
            </a:pPr>
            <a:r>
              <a:rPr lang="it-CH" altLang="it-CH" sz="2000" b="1" dirty="0">
                <a:solidFill>
                  <a:schemeClr val="accent4">
                    <a:lumMod val="10000"/>
                  </a:schemeClr>
                </a:solidFill>
                <a:cs typeface="Arial" charset="0"/>
              </a:rPr>
              <a:t>- Il subappalto a vari livelli </a:t>
            </a:r>
          </a:p>
          <a:p>
            <a:pPr eaLnBrk="1" hangingPunct="1">
              <a:spcBef>
                <a:spcPct val="0"/>
              </a:spcBef>
              <a:buFontTx/>
              <a:buNone/>
              <a:defRPr/>
            </a:pPr>
            <a:r>
              <a:rPr lang="it-CH" altLang="it-CH" sz="2000" b="1" dirty="0">
                <a:solidFill>
                  <a:schemeClr val="accent4">
                    <a:lumMod val="10000"/>
                  </a:schemeClr>
                </a:solidFill>
                <a:cs typeface="Arial" charset="0"/>
              </a:rPr>
              <a:t>- La locazione in gerenza</a:t>
            </a:r>
          </a:p>
          <a:p>
            <a:pPr eaLnBrk="1" hangingPunct="1">
              <a:spcBef>
                <a:spcPct val="0"/>
              </a:spcBef>
              <a:buFontTx/>
              <a:buNone/>
              <a:defRPr/>
            </a:pPr>
            <a:endParaRPr lang="it-CH" altLang="it-CH" sz="2000" b="1" dirty="0">
              <a:solidFill>
                <a:schemeClr val="accent4">
                  <a:lumMod val="10000"/>
                </a:schemeClr>
              </a:solidFill>
              <a:cs typeface="Arial" charset="0"/>
            </a:endParaRPr>
          </a:p>
          <a:p>
            <a:pPr eaLnBrk="1" hangingPunct="1">
              <a:spcBef>
                <a:spcPct val="0"/>
              </a:spcBef>
              <a:buFontTx/>
              <a:buNone/>
              <a:defRPr/>
            </a:pPr>
            <a:r>
              <a:rPr lang="it-CH" altLang="it-CH" sz="2000" b="1" dirty="0">
                <a:solidFill>
                  <a:schemeClr val="accent4">
                    <a:lumMod val="10000"/>
                  </a:schemeClr>
                </a:solidFill>
                <a:cs typeface="Arial" charset="0"/>
              </a:rPr>
              <a:t>- La dislocazione  della produzione in Europa dell’Est, Cina, ecc.</a:t>
            </a:r>
          </a:p>
          <a:p>
            <a:pPr eaLnBrk="1" hangingPunct="1">
              <a:spcBef>
                <a:spcPct val="0"/>
              </a:spcBef>
              <a:buFontTx/>
              <a:buNone/>
              <a:defRPr/>
            </a:pPr>
            <a:r>
              <a:rPr lang="it-CH" altLang="it-CH" sz="2000" b="1" dirty="0">
                <a:solidFill>
                  <a:schemeClr val="accent4">
                    <a:lumMod val="10000"/>
                  </a:schemeClr>
                </a:solidFill>
                <a:cs typeface="Arial" charset="0"/>
              </a:rPr>
              <a:t>(esempio della fabbrica di scarpe sistemata su una nave che va da un porto all’altro alla ricerca della mano d’opera meno costosa) con perdita dell’indotto.</a:t>
            </a:r>
          </a:p>
          <a:p>
            <a:pPr eaLnBrk="1" hangingPunct="1">
              <a:spcBef>
                <a:spcPct val="0"/>
              </a:spcBef>
              <a:buFontTx/>
              <a:buNone/>
              <a:defRPr/>
            </a:pPr>
            <a:endParaRPr lang="it-CH" altLang="it-CH" sz="2000" b="1" dirty="0">
              <a:solidFill>
                <a:schemeClr val="accent4">
                  <a:lumMod val="10000"/>
                </a:schemeClr>
              </a:solidFill>
              <a:cs typeface="Arial" charset="0"/>
            </a:endParaRPr>
          </a:p>
          <a:p>
            <a:pPr eaLnBrk="1" hangingPunct="1">
              <a:spcBef>
                <a:spcPct val="0"/>
              </a:spcBef>
              <a:buFontTx/>
              <a:buNone/>
              <a:defRPr/>
            </a:pPr>
            <a:r>
              <a:rPr lang="it-CH" altLang="it-CH" sz="2000" b="1" dirty="0">
                <a:solidFill>
                  <a:schemeClr val="accent4">
                    <a:lumMod val="10000"/>
                  </a:schemeClr>
                </a:solidFill>
                <a:cs typeface="Arial" charset="0"/>
              </a:rPr>
              <a:t>- Si trascura la sicurezza dei lavoratori                                                           e la protezione dell’ambiente</a:t>
            </a:r>
          </a:p>
          <a:p>
            <a:pPr eaLnBrk="1" hangingPunct="1">
              <a:spcBef>
                <a:spcPct val="0"/>
              </a:spcBef>
              <a:buFontTx/>
              <a:buNone/>
              <a:defRPr/>
            </a:pPr>
            <a:endParaRPr lang="it-IT" altLang="it-CH" sz="2000" b="1" dirty="0">
              <a:solidFill>
                <a:schemeClr val="accent4">
                  <a:lumMod val="10000"/>
                </a:schemeClr>
              </a:solidFill>
              <a:cs typeface="Arial" charset="0"/>
            </a:endParaRPr>
          </a:p>
        </p:txBody>
      </p:sp>
      <p:pic>
        <p:nvPicPr>
          <p:cNvPr id="262148" name="Picture 4" descr="C:\Dokumente und Einstellungen\Enrico\Eigene Dateien\Enrico\Documenti\AA Enrico nuovo\Sito\Immigrato 3.JPG">
            <a:extLst>
              <a:ext uri="{FF2B5EF4-FFF2-40B4-BE49-F238E27FC236}">
                <a16:creationId xmlns:a16="http://schemas.microsoft.com/office/drawing/2014/main" id="{60B67929-00C9-0D22-4F37-7D7DCD324088}"/>
              </a:ext>
            </a:extLst>
          </p:cNvPr>
          <p:cNvPicPr>
            <a:picLocks noChangeAspect="1" noChangeArrowheads="1"/>
          </p:cNvPicPr>
          <p:nvPr/>
        </p:nvPicPr>
        <p:blipFill>
          <a:blip r:embed="rId4"/>
          <a:srcRect/>
          <a:stretch>
            <a:fillRect/>
          </a:stretch>
        </p:blipFill>
        <p:spPr bwMode="auto">
          <a:xfrm>
            <a:off x="6875463" y="1011238"/>
            <a:ext cx="1643062" cy="2387600"/>
          </a:xfrm>
          <a:prstGeom prst="rect">
            <a:avLst/>
          </a:prstGeom>
          <a:ln>
            <a:noFill/>
          </a:ln>
          <a:effectLst>
            <a:outerShdw blurRad="292100" dist="139700" dir="2700000" algn="tl" rotWithShape="0">
              <a:srgbClr val="333333">
                <a:alpha val="65000"/>
              </a:srgbClr>
            </a:outerShdw>
          </a:effectLst>
        </p:spPr>
      </p:pic>
    </p:spTree>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Number Placeholder 3">
            <a:extLst>
              <a:ext uri="{FF2B5EF4-FFF2-40B4-BE49-F238E27FC236}">
                <a16:creationId xmlns:a16="http://schemas.microsoft.com/office/drawing/2014/main" id="{E0CE0F74-EF5E-4597-99C0-FC59BE1EDE02}"/>
              </a:ext>
            </a:extLst>
          </p:cNvPr>
          <p:cNvSpPr>
            <a:spLocks noGrp="1"/>
          </p:cNvSpPr>
          <p:nvPr>
            <p:ph type="sldNum" sz="quarter" idx="12"/>
          </p:nvPr>
        </p:nvSpPr>
        <p:spPr>
          <a:xfrm>
            <a:off x="8451850" y="6162675"/>
            <a:ext cx="4413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4BC3A49-59FE-476E-B1B8-5ABA672B9C46}" type="slidenum">
              <a:rPr lang="it-IT" altLang="en-US" sz="1400" smtClean="0">
                <a:solidFill>
                  <a:srgbClr val="000000"/>
                </a:solidFill>
              </a:rPr>
              <a:pPr>
                <a:spcBef>
                  <a:spcPct val="0"/>
                </a:spcBef>
                <a:buFontTx/>
                <a:buNone/>
              </a:pPr>
              <a:t>99</a:t>
            </a:fld>
            <a:endParaRPr lang="it-IT" altLang="en-US" sz="1400">
              <a:solidFill>
                <a:srgbClr val="000000"/>
              </a:solidFill>
            </a:endParaRPr>
          </a:p>
        </p:txBody>
      </p:sp>
      <p:sp>
        <p:nvSpPr>
          <p:cNvPr id="265219" name="Text Box 4">
            <a:extLst>
              <a:ext uri="{FF2B5EF4-FFF2-40B4-BE49-F238E27FC236}">
                <a16:creationId xmlns:a16="http://schemas.microsoft.com/office/drawing/2014/main" id="{0198E7A9-9C09-DB6C-3324-C41C7730A593}"/>
              </a:ext>
            </a:extLst>
          </p:cNvPr>
          <p:cNvSpPr txBox="1">
            <a:spLocks noChangeArrowheads="1"/>
          </p:cNvSpPr>
          <p:nvPr/>
        </p:nvSpPr>
        <p:spPr bwMode="auto">
          <a:xfrm>
            <a:off x="250825" y="549275"/>
            <a:ext cx="8642350" cy="605472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FR" altLang="it-CH" sz="4400" b="1" dirty="0">
                <a:solidFill>
                  <a:srgbClr val="000000"/>
                </a:solidFill>
                <a:cs typeface="Arial" charset="0"/>
              </a:rPr>
              <a:t>L’</a:t>
            </a:r>
            <a:r>
              <a:rPr lang="fr-FR" altLang="it-CH" sz="4400" b="1" dirty="0" err="1">
                <a:solidFill>
                  <a:srgbClr val="000000"/>
                </a:solidFill>
                <a:cs typeface="Arial" charset="0"/>
              </a:rPr>
              <a:t>attacco</a:t>
            </a:r>
            <a:r>
              <a:rPr lang="fr-FR" altLang="it-CH" sz="4400" b="1" dirty="0">
                <a:solidFill>
                  <a:srgbClr val="000000"/>
                </a:solidFill>
                <a:cs typeface="Arial" charset="0"/>
              </a:rPr>
              <a:t> alla classe </a:t>
            </a:r>
            <a:r>
              <a:rPr lang="fr-FR" altLang="it-CH" sz="4400" b="1" dirty="0" err="1">
                <a:solidFill>
                  <a:srgbClr val="000000"/>
                </a:solidFill>
                <a:cs typeface="Arial" charset="0"/>
              </a:rPr>
              <a:t>lavoratrice</a:t>
            </a:r>
            <a:endParaRPr lang="fr-FR" altLang="it-CH" sz="4400" b="1" dirty="0">
              <a:solidFill>
                <a:srgbClr val="000000"/>
              </a:solidFill>
              <a:cs typeface="Arial" charset="0"/>
            </a:endParaRPr>
          </a:p>
          <a:p>
            <a:pPr eaLnBrk="1" hangingPunct="1">
              <a:spcBef>
                <a:spcPct val="50000"/>
              </a:spcBef>
              <a:buFontTx/>
              <a:buNone/>
              <a:defRPr/>
            </a:pPr>
            <a:endParaRPr lang="fr-FR" altLang="it-CH" sz="800" b="1" dirty="0">
              <a:solidFill>
                <a:srgbClr val="000000"/>
              </a:solidFill>
              <a:cs typeface="Arial" charset="0"/>
            </a:endParaRPr>
          </a:p>
          <a:p>
            <a:pPr eaLnBrk="1" hangingPunct="1">
              <a:spcBef>
                <a:spcPct val="50000"/>
              </a:spcBef>
              <a:buFontTx/>
              <a:buNone/>
              <a:defRPr/>
            </a:pPr>
            <a:r>
              <a:rPr lang="fr-FR" altLang="it-CH" sz="1800" b="1" dirty="0">
                <a:solidFill>
                  <a:srgbClr val="000000"/>
                </a:solidFill>
                <a:cs typeface="Arial" charset="0"/>
              </a:rPr>
              <a:t>Per </a:t>
            </a:r>
            <a:r>
              <a:rPr lang="fr-FR" altLang="it-CH" sz="1800" b="1" dirty="0" err="1">
                <a:solidFill>
                  <a:srgbClr val="000000"/>
                </a:solidFill>
                <a:cs typeface="Arial" charset="0"/>
              </a:rPr>
              <a:t>indebolire</a:t>
            </a:r>
            <a:r>
              <a:rPr lang="fr-FR" altLang="it-CH" sz="1800" b="1" dirty="0">
                <a:solidFill>
                  <a:srgbClr val="000000"/>
                </a:solidFill>
                <a:cs typeface="Arial" charset="0"/>
              </a:rPr>
              <a:t> il </a:t>
            </a:r>
            <a:r>
              <a:rPr lang="fr-FR" altLang="it-CH" sz="1800" b="1" dirty="0" err="1">
                <a:solidFill>
                  <a:srgbClr val="000000"/>
                </a:solidFill>
                <a:cs typeface="Arial" charset="0"/>
              </a:rPr>
              <a:t>potere</a:t>
            </a:r>
            <a:r>
              <a:rPr lang="fr-FR" altLang="it-CH" sz="1800" b="1" dirty="0">
                <a:solidFill>
                  <a:srgbClr val="000000"/>
                </a:solidFill>
                <a:cs typeface="Arial" charset="0"/>
              </a:rPr>
              <a:t> </a:t>
            </a:r>
            <a:r>
              <a:rPr lang="fr-FR" altLang="it-CH" sz="1800" b="1" dirty="0" err="1">
                <a:solidFill>
                  <a:srgbClr val="000000"/>
                </a:solidFill>
                <a:cs typeface="Arial" charset="0"/>
              </a:rPr>
              <a:t>contrattuale</a:t>
            </a:r>
            <a:r>
              <a:rPr lang="fr-FR" altLang="it-CH" sz="1800" b="1" dirty="0">
                <a:solidFill>
                  <a:srgbClr val="000000"/>
                </a:solidFill>
                <a:cs typeface="Arial" charset="0"/>
              </a:rPr>
              <a:t> dei </a:t>
            </a:r>
            <a:r>
              <a:rPr lang="fr-FR" altLang="it-CH" sz="1800" b="1" dirty="0" err="1">
                <a:solidFill>
                  <a:srgbClr val="000000"/>
                </a:solidFill>
                <a:cs typeface="Arial" charset="0"/>
              </a:rPr>
              <a:t>lavoratori</a:t>
            </a:r>
            <a:r>
              <a:rPr lang="fr-FR" altLang="it-CH" sz="1800" b="1" dirty="0">
                <a:solidFill>
                  <a:srgbClr val="000000"/>
                </a:solidFill>
                <a:cs typeface="Arial" charset="0"/>
              </a:rPr>
              <a:t> e </a:t>
            </a:r>
            <a:r>
              <a:rPr lang="fr-FR" altLang="it-CH" sz="1800" b="1" dirty="0" err="1">
                <a:solidFill>
                  <a:srgbClr val="000000"/>
                </a:solidFill>
                <a:cs typeface="Arial" charset="0"/>
              </a:rPr>
              <a:t>limitarne</a:t>
            </a:r>
            <a:r>
              <a:rPr lang="fr-FR" altLang="it-CH" sz="1800" b="1" dirty="0">
                <a:solidFill>
                  <a:srgbClr val="000000"/>
                </a:solidFill>
                <a:cs typeface="Arial" charset="0"/>
              </a:rPr>
              <a:t> la </a:t>
            </a:r>
            <a:r>
              <a:rPr lang="fr-FR" altLang="it-CH" sz="1800" b="1" dirty="0" err="1">
                <a:solidFill>
                  <a:srgbClr val="000000"/>
                </a:solidFill>
                <a:cs typeface="Arial" charset="0"/>
              </a:rPr>
              <a:t>retribuzione</a:t>
            </a:r>
            <a:r>
              <a:rPr lang="fr-FR" altLang="it-CH" sz="1800" b="1" dirty="0">
                <a:solidFill>
                  <a:srgbClr val="000000"/>
                </a:solidFill>
                <a:cs typeface="Arial" charset="0"/>
              </a:rPr>
              <a:t> </a:t>
            </a:r>
          </a:p>
          <a:p>
            <a:pPr eaLnBrk="1" hangingPunct="1">
              <a:spcBef>
                <a:spcPct val="50000"/>
              </a:spcBef>
              <a:buFontTx/>
              <a:buNone/>
              <a:defRPr/>
            </a:pPr>
            <a:r>
              <a:rPr lang="fr-FR" altLang="it-CH" sz="1800" b="1" dirty="0">
                <a:solidFill>
                  <a:srgbClr val="000000"/>
                </a:solidFill>
                <a:cs typeface="Arial" charset="0"/>
              </a:rPr>
              <a:t>i </a:t>
            </a:r>
            <a:r>
              <a:rPr lang="fr-FR" altLang="it-CH" sz="1800" b="1" dirty="0" err="1">
                <a:solidFill>
                  <a:srgbClr val="000000"/>
                </a:solidFill>
                <a:cs typeface="Arial" charset="0"/>
              </a:rPr>
              <a:t>capitalisti</a:t>
            </a:r>
            <a:r>
              <a:rPr lang="fr-FR" altLang="it-CH" sz="1800" b="1" dirty="0">
                <a:solidFill>
                  <a:srgbClr val="000000"/>
                </a:solidFill>
                <a:cs typeface="Arial" charset="0"/>
              </a:rPr>
              <a:t> </a:t>
            </a:r>
            <a:r>
              <a:rPr lang="fr-FR" altLang="it-CH" sz="1800" b="1" dirty="0" err="1">
                <a:solidFill>
                  <a:srgbClr val="000000"/>
                </a:solidFill>
                <a:cs typeface="Arial" charset="0"/>
              </a:rPr>
              <a:t>utilizzano</a:t>
            </a:r>
            <a:r>
              <a:rPr lang="fr-FR" altLang="it-CH" sz="1800" b="1" dirty="0">
                <a:solidFill>
                  <a:srgbClr val="000000"/>
                </a:solidFill>
                <a:cs typeface="Arial" charset="0"/>
              </a:rPr>
              <a:t> </a:t>
            </a:r>
            <a:r>
              <a:rPr lang="fr-FR" altLang="it-CH" sz="1800" b="1" dirty="0" err="1">
                <a:solidFill>
                  <a:srgbClr val="000000"/>
                </a:solidFill>
                <a:cs typeface="Arial" charset="0"/>
              </a:rPr>
              <a:t>tutto</a:t>
            </a:r>
            <a:r>
              <a:rPr lang="fr-FR" altLang="it-CH" sz="1800" b="1" dirty="0">
                <a:solidFill>
                  <a:srgbClr val="000000"/>
                </a:solidFill>
                <a:cs typeface="Arial" charset="0"/>
              </a:rPr>
              <a:t> il </a:t>
            </a:r>
            <a:r>
              <a:rPr lang="fr-FR" altLang="it-CH" sz="1800" b="1" dirty="0" err="1">
                <a:solidFill>
                  <a:srgbClr val="000000"/>
                </a:solidFill>
                <a:cs typeface="Arial" charset="0"/>
              </a:rPr>
              <a:t>loro</a:t>
            </a:r>
            <a:r>
              <a:rPr lang="fr-FR" altLang="it-CH" sz="1800" b="1" dirty="0">
                <a:solidFill>
                  <a:srgbClr val="000000"/>
                </a:solidFill>
                <a:cs typeface="Arial" charset="0"/>
              </a:rPr>
              <a:t> </a:t>
            </a:r>
            <a:r>
              <a:rPr lang="fr-FR" altLang="it-CH" sz="1800" b="1" dirty="0" err="1">
                <a:solidFill>
                  <a:srgbClr val="000000"/>
                </a:solidFill>
                <a:cs typeface="Arial" charset="0"/>
              </a:rPr>
              <a:t>potere</a:t>
            </a:r>
            <a:r>
              <a:rPr lang="fr-FR" altLang="it-CH" sz="1800" b="1" dirty="0">
                <a:solidFill>
                  <a:srgbClr val="000000"/>
                </a:solidFill>
                <a:cs typeface="Arial" charset="0"/>
              </a:rPr>
              <a:t> e a </a:t>
            </a:r>
            <a:r>
              <a:rPr lang="fr-FR" altLang="it-CH" sz="1800" b="1" dirty="0" err="1">
                <a:solidFill>
                  <a:srgbClr val="000000"/>
                </a:solidFill>
                <a:cs typeface="Arial" charset="0"/>
              </a:rPr>
              <a:t>loro</a:t>
            </a:r>
            <a:r>
              <a:rPr lang="fr-FR" altLang="it-CH" sz="1800" b="1" dirty="0">
                <a:solidFill>
                  <a:srgbClr val="000000"/>
                </a:solidFill>
                <a:cs typeface="Arial" charset="0"/>
              </a:rPr>
              <a:t> influenza.</a:t>
            </a:r>
          </a:p>
          <a:p>
            <a:pPr eaLnBrk="1" hangingPunct="1">
              <a:spcBef>
                <a:spcPct val="50000"/>
              </a:spcBef>
              <a:buFontTx/>
              <a:buNone/>
              <a:defRPr/>
            </a:pPr>
            <a:endParaRPr lang="fr-FR" altLang="it-CH" sz="800" b="1" dirty="0">
              <a:solidFill>
                <a:srgbClr val="000000"/>
              </a:solidFill>
              <a:cs typeface="Arial" charset="0"/>
            </a:endParaRPr>
          </a:p>
          <a:p>
            <a:pPr eaLnBrk="1" hangingPunct="1">
              <a:spcBef>
                <a:spcPct val="50000"/>
              </a:spcBef>
              <a:buFontTx/>
              <a:buNone/>
              <a:defRPr/>
            </a:pPr>
            <a:r>
              <a:rPr lang="fr-FR" altLang="it-CH" sz="1200" b="1" dirty="0">
                <a:solidFill>
                  <a:srgbClr val="000000"/>
                </a:solidFill>
                <a:cs typeface="Arial" charset="0"/>
              </a:rPr>
              <a:t>I </a:t>
            </a:r>
            <a:r>
              <a:rPr lang="fr-FR" altLang="it-CH" sz="1200" b="1" dirty="0" err="1">
                <a:solidFill>
                  <a:srgbClr val="000000"/>
                </a:solidFill>
                <a:cs typeface="Arial" charset="0"/>
              </a:rPr>
              <a:t>lavoratori</a:t>
            </a:r>
            <a:r>
              <a:rPr lang="fr-FR" altLang="it-CH" sz="1200" b="1" dirty="0">
                <a:solidFill>
                  <a:srgbClr val="000000"/>
                </a:solidFill>
                <a:cs typeface="Arial" charset="0"/>
              </a:rPr>
              <a:t> </a:t>
            </a:r>
            <a:r>
              <a:rPr lang="fr-FR" altLang="it-CH" sz="1200" b="1" dirty="0" err="1">
                <a:solidFill>
                  <a:srgbClr val="000000"/>
                </a:solidFill>
                <a:cs typeface="Arial" charset="0"/>
              </a:rPr>
              <a:t>vengono</a:t>
            </a:r>
            <a:r>
              <a:rPr lang="fr-FR" altLang="it-CH" sz="1200" b="1" dirty="0">
                <a:solidFill>
                  <a:srgbClr val="000000"/>
                </a:solidFill>
                <a:cs typeface="Arial" charset="0"/>
              </a:rPr>
              <a:t> </a:t>
            </a:r>
            <a:r>
              <a:rPr lang="fr-FR" altLang="it-CH" sz="1200" b="1" dirty="0" err="1">
                <a:solidFill>
                  <a:srgbClr val="000000"/>
                </a:solidFill>
                <a:cs typeface="Arial" charset="0"/>
              </a:rPr>
              <a:t>suddivisi</a:t>
            </a:r>
            <a:r>
              <a:rPr lang="fr-FR" altLang="it-CH" sz="1200" b="1" dirty="0">
                <a:solidFill>
                  <a:srgbClr val="000000"/>
                </a:solidFill>
                <a:cs typeface="Arial" charset="0"/>
              </a:rPr>
              <a:t> in </a:t>
            </a:r>
            <a:r>
              <a:rPr lang="fr-FR" altLang="it-CH" sz="1200" b="1" dirty="0" err="1">
                <a:solidFill>
                  <a:srgbClr val="000000"/>
                </a:solidFill>
                <a:cs typeface="Arial" charset="0"/>
              </a:rPr>
              <a:t>molteplici</a:t>
            </a:r>
            <a:r>
              <a:rPr lang="fr-FR" altLang="it-CH" sz="1200" b="1" dirty="0">
                <a:solidFill>
                  <a:srgbClr val="000000"/>
                </a:solidFill>
                <a:cs typeface="Arial" charset="0"/>
              </a:rPr>
              <a:t> </a:t>
            </a:r>
            <a:r>
              <a:rPr lang="fr-FR" altLang="it-CH" sz="1200" b="1" dirty="0" err="1">
                <a:solidFill>
                  <a:srgbClr val="000000"/>
                </a:solidFill>
                <a:cs typeface="Arial" charset="0"/>
              </a:rPr>
              <a:t>categorie</a:t>
            </a:r>
            <a:r>
              <a:rPr lang="fr-FR" altLang="it-CH" sz="1200" b="1" dirty="0">
                <a:solidFill>
                  <a:srgbClr val="000000"/>
                </a:solidFill>
                <a:cs typeface="Arial" charset="0"/>
              </a:rPr>
              <a:t> </a:t>
            </a:r>
            <a:r>
              <a:rPr lang="fr-FR" altLang="it-CH" sz="1200" b="1" dirty="0" err="1">
                <a:solidFill>
                  <a:srgbClr val="000000"/>
                </a:solidFill>
                <a:cs typeface="Arial" charset="0"/>
              </a:rPr>
              <a:t>trattate</a:t>
            </a:r>
            <a:r>
              <a:rPr lang="fr-FR" altLang="it-CH" sz="1200" b="1" dirty="0">
                <a:solidFill>
                  <a:srgbClr val="000000"/>
                </a:solidFill>
                <a:cs typeface="Arial" charset="0"/>
              </a:rPr>
              <a:t> e </a:t>
            </a:r>
            <a:r>
              <a:rPr lang="fr-FR" altLang="it-CH" sz="1200" b="1" dirty="0" err="1">
                <a:solidFill>
                  <a:srgbClr val="000000"/>
                </a:solidFill>
                <a:cs typeface="Arial" charset="0"/>
              </a:rPr>
              <a:t>remunerate</a:t>
            </a:r>
            <a:r>
              <a:rPr lang="fr-FR" altLang="it-CH" sz="1200" b="1" dirty="0">
                <a:solidFill>
                  <a:srgbClr val="000000"/>
                </a:solidFill>
                <a:cs typeface="Arial" charset="0"/>
              </a:rPr>
              <a:t> in modo </a:t>
            </a:r>
            <a:r>
              <a:rPr lang="fr-FR" altLang="it-CH" sz="1200" b="1" dirty="0" err="1">
                <a:solidFill>
                  <a:srgbClr val="000000"/>
                </a:solidFill>
                <a:cs typeface="Arial" charset="0"/>
              </a:rPr>
              <a:t>diverso</a:t>
            </a:r>
            <a:r>
              <a:rPr lang="fr-FR" altLang="it-CH" sz="1200" b="1" dirty="0">
                <a:solidFill>
                  <a:srgbClr val="000000"/>
                </a:solidFill>
                <a:cs typeface="Arial" charset="0"/>
              </a:rPr>
              <a:t>.</a:t>
            </a:r>
          </a:p>
          <a:p>
            <a:pPr eaLnBrk="1" hangingPunct="1">
              <a:spcBef>
                <a:spcPct val="50000"/>
              </a:spcBef>
              <a:buFontTx/>
              <a:buNone/>
              <a:defRPr/>
            </a:pPr>
            <a:r>
              <a:rPr lang="fr-FR" altLang="it-CH" sz="1200" b="1" dirty="0">
                <a:solidFill>
                  <a:srgbClr val="000000"/>
                </a:solidFill>
                <a:cs typeface="Arial" charset="0"/>
              </a:rPr>
              <a:t>- </a:t>
            </a:r>
            <a:r>
              <a:rPr lang="fr-FR" altLang="it-CH" sz="1200" b="1" dirty="0" err="1">
                <a:solidFill>
                  <a:srgbClr val="000000"/>
                </a:solidFill>
                <a:cs typeface="Arial" charset="0"/>
              </a:rPr>
              <a:t>secondo</a:t>
            </a:r>
            <a:r>
              <a:rPr lang="fr-FR" altLang="it-CH" sz="1200" b="1" dirty="0">
                <a:solidFill>
                  <a:srgbClr val="000000"/>
                </a:solidFill>
                <a:cs typeface="Arial" charset="0"/>
              </a:rPr>
              <a:t> il </a:t>
            </a:r>
            <a:r>
              <a:rPr lang="fr-FR" altLang="it-CH" sz="1200" b="1" dirty="0" err="1">
                <a:solidFill>
                  <a:srgbClr val="000000"/>
                </a:solidFill>
                <a:cs typeface="Arial" charset="0"/>
              </a:rPr>
              <a:t>sesso</a:t>
            </a:r>
            <a:r>
              <a:rPr lang="fr-FR" altLang="it-CH" sz="1200" b="1" dirty="0">
                <a:solidFill>
                  <a:srgbClr val="000000"/>
                </a:solidFill>
                <a:cs typeface="Arial" charset="0"/>
              </a:rPr>
              <a:t>  e l’</a:t>
            </a:r>
            <a:r>
              <a:rPr lang="fr-FR" altLang="it-CH" sz="1200" b="1" dirty="0" err="1">
                <a:solidFill>
                  <a:srgbClr val="000000"/>
                </a:solidFill>
                <a:cs typeface="Arial" charset="0"/>
              </a:rPr>
              <a:t>età</a:t>
            </a:r>
            <a:r>
              <a:rPr lang="fr-FR" altLang="it-CH" sz="1200" b="1" dirty="0">
                <a:solidFill>
                  <a:srgbClr val="000000"/>
                </a:solidFill>
                <a:cs typeface="Arial" charset="0"/>
              </a:rPr>
              <a:t> :  </a:t>
            </a:r>
            <a:r>
              <a:rPr lang="fr-FR" altLang="it-CH" sz="1200" b="1" dirty="0" err="1">
                <a:solidFill>
                  <a:srgbClr val="000000"/>
                </a:solidFill>
                <a:cs typeface="Arial" charset="0"/>
              </a:rPr>
              <a:t>uomini</a:t>
            </a:r>
            <a:r>
              <a:rPr lang="fr-FR" altLang="it-CH" sz="1200" b="1" dirty="0">
                <a:solidFill>
                  <a:srgbClr val="000000"/>
                </a:solidFill>
                <a:cs typeface="Arial" charset="0"/>
              </a:rPr>
              <a:t> , donne, </a:t>
            </a:r>
            <a:r>
              <a:rPr lang="fr-FR" altLang="it-CH" sz="1200" b="1" dirty="0" err="1">
                <a:solidFill>
                  <a:srgbClr val="000000"/>
                </a:solidFill>
                <a:cs typeface="Arial" charset="0"/>
              </a:rPr>
              <a:t>giovani</a:t>
            </a:r>
            <a:r>
              <a:rPr lang="fr-FR" altLang="it-CH" sz="1200" b="1" dirty="0">
                <a:solidFill>
                  <a:srgbClr val="000000"/>
                </a:solidFill>
                <a:cs typeface="Arial" charset="0"/>
              </a:rPr>
              <a:t>, </a:t>
            </a:r>
            <a:r>
              <a:rPr lang="fr-FR" altLang="it-CH" sz="1200" b="1" dirty="0" err="1">
                <a:solidFill>
                  <a:srgbClr val="000000"/>
                </a:solidFill>
                <a:cs typeface="Arial" charset="0"/>
              </a:rPr>
              <a:t>attivi</a:t>
            </a:r>
            <a:r>
              <a:rPr lang="fr-FR" altLang="it-CH" sz="1200" b="1" dirty="0">
                <a:solidFill>
                  <a:srgbClr val="000000"/>
                </a:solidFill>
                <a:cs typeface="Arial" charset="0"/>
              </a:rPr>
              <a:t>, </a:t>
            </a:r>
            <a:r>
              <a:rPr lang="fr-FR" altLang="it-CH" sz="1200" b="1" dirty="0" err="1">
                <a:solidFill>
                  <a:srgbClr val="000000"/>
                </a:solidFill>
                <a:cs typeface="Arial" charset="0"/>
              </a:rPr>
              <a:t>anziani</a:t>
            </a:r>
            <a:r>
              <a:rPr lang="fr-FR" altLang="it-CH" sz="1200" b="1" dirty="0">
                <a:solidFill>
                  <a:srgbClr val="000000"/>
                </a:solidFill>
                <a:cs typeface="Arial" charset="0"/>
              </a:rPr>
              <a:t>, </a:t>
            </a:r>
            <a:r>
              <a:rPr lang="fr-FR" altLang="it-CH" sz="1200" b="1" dirty="0" err="1">
                <a:solidFill>
                  <a:srgbClr val="000000"/>
                </a:solidFill>
                <a:cs typeface="Arial" charset="0"/>
              </a:rPr>
              <a:t>pensionati</a:t>
            </a:r>
            <a:r>
              <a:rPr lang="fr-FR" altLang="it-CH" sz="1200" b="1" dirty="0">
                <a:solidFill>
                  <a:srgbClr val="000000"/>
                </a:solidFill>
                <a:cs typeface="Arial" charset="0"/>
              </a:rPr>
              <a:t>.</a:t>
            </a:r>
          </a:p>
          <a:p>
            <a:pPr eaLnBrk="1" hangingPunct="1">
              <a:spcBef>
                <a:spcPct val="50000"/>
              </a:spcBef>
              <a:buFontTx/>
              <a:buNone/>
              <a:defRPr/>
            </a:pPr>
            <a:r>
              <a:rPr lang="fr-FR" altLang="it-CH" sz="1200" b="1" dirty="0">
                <a:solidFill>
                  <a:srgbClr val="000000"/>
                </a:solidFill>
                <a:cs typeface="Arial" charset="0"/>
              </a:rPr>
              <a:t>- </a:t>
            </a:r>
            <a:r>
              <a:rPr lang="fr-FR" altLang="it-CH" sz="1200" b="1" dirty="0" err="1">
                <a:solidFill>
                  <a:srgbClr val="000000"/>
                </a:solidFill>
                <a:cs typeface="Arial" charset="0"/>
              </a:rPr>
              <a:t>secondo</a:t>
            </a:r>
            <a:r>
              <a:rPr lang="fr-FR" altLang="it-CH" sz="1200" b="1" dirty="0">
                <a:solidFill>
                  <a:srgbClr val="000000"/>
                </a:solidFill>
                <a:cs typeface="Arial" charset="0"/>
              </a:rPr>
              <a:t> la </a:t>
            </a:r>
            <a:r>
              <a:rPr lang="fr-FR" altLang="it-CH" sz="1200" b="1" dirty="0" err="1">
                <a:solidFill>
                  <a:srgbClr val="000000"/>
                </a:solidFill>
                <a:cs typeface="Arial" charset="0"/>
              </a:rPr>
              <a:t>funzione</a:t>
            </a:r>
            <a:r>
              <a:rPr lang="fr-FR" altLang="it-CH" sz="1200" b="1" dirty="0">
                <a:solidFill>
                  <a:srgbClr val="000000"/>
                </a:solidFill>
                <a:cs typeface="Arial" charset="0"/>
              </a:rPr>
              <a:t> : </a:t>
            </a:r>
            <a:r>
              <a:rPr lang="fr-FR" altLang="it-CH" sz="1200" b="1" dirty="0" err="1">
                <a:solidFill>
                  <a:srgbClr val="000000"/>
                </a:solidFill>
                <a:cs typeface="Arial" charset="0"/>
              </a:rPr>
              <a:t>operai</a:t>
            </a:r>
            <a:r>
              <a:rPr lang="fr-FR" altLang="it-CH" sz="1200" b="1" dirty="0">
                <a:solidFill>
                  <a:srgbClr val="000000"/>
                </a:solidFill>
                <a:cs typeface="Arial" charset="0"/>
              </a:rPr>
              <a:t>, </a:t>
            </a:r>
            <a:r>
              <a:rPr lang="fr-FR" altLang="it-CH" sz="1200" b="1" dirty="0" err="1">
                <a:solidFill>
                  <a:srgbClr val="000000"/>
                </a:solidFill>
                <a:cs typeface="Arial" charset="0"/>
              </a:rPr>
              <a:t>impiegati</a:t>
            </a:r>
            <a:r>
              <a:rPr lang="fr-FR" altLang="it-CH" sz="1200" b="1" dirty="0">
                <a:solidFill>
                  <a:srgbClr val="000000"/>
                </a:solidFill>
                <a:cs typeface="Arial" charset="0"/>
              </a:rPr>
              <a:t>, quadri, </a:t>
            </a:r>
            <a:r>
              <a:rPr lang="fr-FR" altLang="it-CH" sz="1200" b="1" dirty="0" err="1">
                <a:solidFill>
                  <a:srgbClr val="000000"/>
                </a:solidFill>
                <a:cs typeface="Arial" charset="0"/>
              </a:rPr>
              <a:t>dirigenti</a:t>
            </a:r>
            <a:r>
              <a:rPr lang="fr-FR" altLang="it-CH" sz="1200" b="1" dirty="0">
                <a:solidFill>
                  <a:srgbClr val="000000"/>
                </a:solidFill>
                <a:cs typeface="Arial" charset="0"/>
              </a:rPr>
              <a:t>.</a:t>
            </a:r>
          </a:p>
          <a:p>
            <a:pPr eaLnBrk="1" hangingPunct="1">
              <a:spcBef>
                <a:spcPct val="50000"/>
              </a:spcBef>
              <a:buFontTx/>
              <a:buNone/>
              <a:defRPr/>
            </a:pPr>
            <a:r>
              <a:rPr lang="fr-FR" altLang="it-CH" sz="1200" b="1" dirty="0">
                <a:solidFill>
                  <a:srgbClr val="000000"/>
                </a:solidFill>
                <a:cs typeface="Arial" charset="0"/>
              </a:rPr>
              <a:t>- </a:t>
            </a:r>
            <a:r>
              <a:rPr lang="fr-FR" altLang="it-CH" sz="1200" b="1" dirty="0" err="1">
                <a:solidFill>
                  <a:srgbClr val="000000"/>
                </a:solidFill>
                <a:cs typeface="Arial" charset="0"/>
              </a:rPr>
              <a:t>secondo</a:t>
            </a:r>
            <a:r>
              <a:rPr lang="fr-FR" altLang="it-CH" sz="1200" b="1" dirty="0">
                <a:solidFill>
                  <a:srgbClr val="000000"/>
                </a:solidFill>
                <a:cs typeface="Arial" charset="0"/>
              </a:rPr>
              <a:t> la </a:t>
            </a:r>
            <a:r>
              <a:rPr lang="fr-FR" altLang="it-CH" sz="1200" b="1" dirty="0" err="1">
                <a:solidFill>
                  <a:srgbClr val="000000"/>
                </a:solidFill>
                <a:cs typeface="Arial" charset="0"/>
              </a:rPr>
              <a:t>qualifica</a:t>
            </a:r>
            <a:r>
              <a:rPr lang="fr-FR" altLang="it-CH" sz="1200" b="1" dirty="0">
                <a:solidFill>
                  <a:srgbClr val="000000"/>
                </a:solidFill>
                <a:cs typeface="Arial" charset="0"/>
              </a:rPr>
              <a:t> : </a:t>
            </a:r>
            <a:r>
              <a:rPr lang="fr-FR" altLang="it-CH" sz="1200" b="1" dirty="0" err="1">
                <a:solidFill>
                  <a:srgbClr val="000000"/>
                </a:solidFill>
                <a:cs typeface="Arial" charset="0"/>
              </a:rPr>
              <a:t>apprendisti</a:t>
            </a:r>
            <a:r>
              <a:rPr lang="fr-FR" altLang="it-CH" sz="1200" b="1" dirty="0">
                <a:solidFill>
                  <a:srgbClr val="000000"/>
                </a:solidFill>
                <a:cs typeface="Arial" charset="0"/>
              </a:rPr>
              <a:t>, </a:t>
            </a:r>
            <a:r>
              <a:rPr lang="fr-FR" altLang="it-CH" sz="1200" b="1" dirty="0" err="1">
                <a:solidFill>
                  <a:srgbClr val="000000"/>
                </a:solidFill>
                <a:cs typeface="Arial" charset="0"/>
              </a:rPr>
              <a:t>avventizi</a:t>
            </a:r>
            <a:r>
              <a:rPr lang="fr-FR" altLang="it-CH" sz="1200" b="1" dirty="0">
                <a:solidFill>
                  <a:srgbClr val="000000"/>
                </a:solidFill>
                <a:cs typeface="Arial" charset="0"/>
              </a:rPr>
              <a:t>, </a:t>
            </a:r>
            <a:r>
              <a:rPr lang="fr-FR" altLang="it-CH" sz="1200" b="1" dirty="0" err="1">
                <a:solidFill>
                  <a:srgbClr val="000000"/>
                </a:solidFill>
                <a:cs typeface="Arial" charset="0"/>
              </a:rPr>
              <a:t>praticanti</a:t>
            </a:r>
            <a:r>
              <a:rPr lang="fr-FR" altLang="it-CH" sz="1200" b="1" dirty="0">
                <a:solidFill>
                  <a:srgbClr val="000000"/>
                </a:solidFill>
                <a:cs typeface="Arial" charset="0"/>
              </a:rPr>
              <a:t>, </a:t>
            </a:r>
            <a:r>
              <a:rPr lang="fr-FR" altLang="it-CH" sz="1200" b="1" dirty="0" err="1">
                <a:solidFill>
                  <a:srgbClr val="000000"/>
                </a:solidFill>
                <a:cs typeface="Arial" charset="0"/>
              </a:rPr>
              <a:t>manovali</a:t>
            </a:r>
            <a:r>
              <a:rPr lang="fr-FR" altLang="it-CH" sz="1200" b="1" dirty="0">
                <a:solidFill>
                  <a:srgbClr val="000000"/>
                </a:solidFill>
                <a:cs typeface="Arial" charset="0"/>
              </a:rPr>
              <a:t>, </a:t>
            </a:r>
            <a:r>
              <a:rPr lang="fr-FR" altLang="it-CH" sz="1200" b="1" dirty="0" err="1">
                <a:solidFill>
                  <a:srgbClr val="000000"/>
                </a:solidFill>
                <a:cs typeface="Arial" charset="0"/>
              </a:rPr>
              <a:t>qualificati</a:t>
            </a:r>
            <a:r>
              <a:rPr lang="fr-FR" altLang="it-CH" sz="1200" b="1" dirty="0">
                <a:solidFill>
                  <a:srgbClr val="000000"/>
                </a:solidFill>
                <a:cs typeface="Arial" charset="0"/>
              </a:rPr>
              <a:t>, </a:t>
            </a:r>
            <a:r>
              <a:rPr lang="fr-FR" altLang="it-CH" sz="1200" b="1" dirty="0" err="1">
                <a:solidFill>
                  <a:srgbClr val="000000"/>
                </a:solidFill>
                <a:cs typeface="Arial" charset="0"/>
              </a:rPr>
              <a:t>diplomati</a:t>
            </a:r>
            <a:r>
              <a:rPr lang="fr-FR" altLang="it-CH" sz="1200" b="1" dirty="0">
                <a:solidFill>
                  <a:srgbClr val="000000"/>
                </a:solidFill>
                <a:cs typeface="Arial" charset="0"/>
              </a:rPr>
              <a:t>, </a:t>
            </a:r>
            <a:r>
              <a:rPr lang="fr-FR" altLang="it-CH" sz="1200" b="1" dirty="0" err="1">
                <a:solidFill>
                  <a:srgbClr val="000000"/>
                </a:solidFill>
                <a:cs typeface="Arial" charset="0"/>
              </a:rPr>
              <a:t>accademici</a:t>
            </a:r>
            <a:r>
              <a:rPr lang="fr-FR" altLang="it-CH" sz="1200" b="1" dirty="0">
                <a:solidFill>
                  <a:srgbClr val="000000"/>
                </a:solidFill>
                <a:cs typeface="Arial" charset="0"/>
              </a:rPr>
              <a:t>.</a:t>
            </a:r>
          </a:p>
          <a:p>
            <a:pPr marL="85725" indent="-85725" eaLnBrk="1" hangingPunct="1">
              <a:spcBef>
                <a:spcPct val="50000"/>
              </a:spcBef>
              <a:buFontTx/>
              <a:buNone/>
              <a:defRPr/>
            </a:pPr>
            <a:r>
              <a:rPr lang="fr-FR" altLang="it-CH" sz="1200" b="1" dirty="0">
                <a:solidFill>
                  <a:srgbClr val="000000"/>
                </a:solidFill>
                <a:cs typeface="Arial" charset="0"/>
              </a:rPr>
              <a:t>- </a:t>
            </a:r>
            <a:r>
              <a:rPr lang="fr-FR" altLang="it-CH" sz="1200" b="1" dirty="0" err="1">
                <a:solidFill>
                  <a:srgbClr val="000000"/>
                </a:solidFill>
                <a:cs typeface="Arial" charset="0"/>
              </a:rPr>
              <a:t>secondo</a:t>
            </a:r>
            <a:r>
              <a:rPr lang="fr-FR" altLang="it-CH" sz="1200" b="1" dirty="0">
                <a:solidFill>
                  <a:srgbClr val="000000"/>
                </a:solidFill>
                <a:cs typeface="Arial" charset="0"/>
              </a:rPr>
              <a:t> il tempo di </a:t>
            </a:r>
            <a:r>
              <a:rPr lang="fr-FR" altLang="it-CH" sz="1200" b="1" dirty="0" err="1">
                <a:solidFill>
                  <a:srgbClr val="000000"/>
                </a:solidFill>
                <a:cs typeface="Arial" charset="0"/>
              </a:rPr>
              <a:t>lavoro</a:t>
            </a:r>
            <a:r>
              <a:rPr lang="fr-FR" altLang="it-CH" sz="1200" b="1" dirty="0">
                <a:solidFill>
                  <a:srgbClr val="000000"/>
                </a:solidFill>
                <a:cs typeface="Arial" charset="0"/>
              </a:rPr>
              <a:t> : su </a:t>
            </a:r>
            <a:r>
              <a:rPr lang="fr-FR" altLang="it-CH" sz="1200" b="1" dirty="0" err="1">
                <a:solidFill>
                  <a:srgbClr val="000000"/>
                </a:solidFill>
                <a:cs typeface="Arial" charset="0"/>
              </a:rPr>
              <a:t>chiamata</a:t>
            </a:r>
            <a:r>
              <a:rPr lang="fr-FR" altLang="it-CH" sz="1200" b="1" dirty="0">
                <a:solidFill>
                  <a:srgbClr val="000000"/>
                </a:solidFill>
                <a:cs typeface="Arial" charset="0"/>
              </a:rPr>
              <a:t>, </a:t>
            </a:r>
            <a:r>
              <a:rPr lang="fr-FR" altLang="it-CH" sz="1200" b="1" dirty="0" err="1">
                <a:solidFill>
                  <a:srgbClr val="000000"/>
                </a:solidFill>
                <a:cs typeface="Arial" charset="0"/>
              </a:rPr>
              <a:t>interinali</a:t>
            </a:r>
            <a:r>
              <a:rPr lang="fr-FR" altLang="it-CH" sz="1200" b="1" dirty="0">
                <a:solidFill>
                  <a:srgbClr val="000000"/>
                </a:solidFill>
                <a:cs typeface="Arial" charset="0"/>
              </a:rPr>
              <a:t>, a tempo </a:t>
            </a:r>
            <a:r>
              <a:rPr lang="fr-FR" altLang="it-CH" sz="1200" b="1" dirty="0" err="1">
                <a:solidFill>
                  <a:srgbClr val="000000"/>
                </a:solidFill>
                <a:cs typeface="Arial" charset="0"/>
              </a:rPr>
              <a:t>determinato</a:t>
            </a:r>
            <a:r>
              <a:rPr lang="fr-FR" altLang="it-CH" sz="1200" b="1" dirty="0">
                <a:solidFill>
                  <a:srgbClr val="000000"/>
                </a:solidFill>
                <a:cs typeface="Arial" charset="0"/>
              </a:rPr>
              <a:t>, a tempo </a:t>
            </a:r>
            <a:r>
              <a:rPr lang="fr-FR" altLang="it-CH" sz="1200" b="1" dirty="0" err="1">
                <a:solidFill>
                  <a:srgbClr val="000000"/>
                </a:solidFill>
                <a:cs typeface="Arial" charset="0"/>
              </a:rPr>
              <a:t>indeterminato</a:t>
            </a:r>
            <a:r>
              <a:rPr lang="fr-FR" altLang="it-CH" sz="1200" b="1" dirty="0">
                <a:solidFill>
                  <a:srgbClr val="000000"/>
                </a:solidFill>
                <a:cs typeface="Arial" charset="0"/>
              </a:rPr>
              <a:t>, </a:t>
            </a:r>
            <a:r>
              <a:rPr lang="fr-FR" altLang="it-CH" sz="1200" b="1" dirty="0" err="1">
                <a:solidFill>
                  <a:srgbClr val="000000"/>
                </a:solidFill>
                <a:cs typeface="Arial" charset="0"/>
              </a:rPr>
              <a:t>ausigliari</a:t>
            </a:r>
            <a:r>
              <a:rPr lang="fr-FR" altLang="it-CH" sz="1200" b="1" dirty="0">
                <a:solidFill>
                  <a:srgbClr val="000000"/>
                </a:solidFill>
                <a:cs typeface="Arial" charset="0"/>
              </a:rPr>
              <a:t>, </a:t>
            </a:r>
            <a:r>
              <a:rPr lang="fr-FR" altLang="it-CH" sz="1200" b="1" dirty="0" err="1">
                <a:solidFill>
                  <a:srgbClr val="000000"/>
                </a:solidFill>
                <a:cs typeface="Arial" charset="0"/>
              </a:rPr>
              <a:t>indipendenti</a:t>
            </a:r>
            <a:r>
              <a:rPr lang="fr-FR" altLang="it-CH" sz="1200" b="1" dirty="0">
                <a:solidFill>
                  <a:srgbClr val="000000"/>
                </a:solidFill>
                <a:cs typeface="Arial" charset="0"/>
              </a:rPr>
              <a:t> (free lance).</a:t>
            </a:r>
          </a:p>
          <a:p>
            <a:pPr eaLnBrk="1" hangingPunct="1">
              <a:spcBef>
                <a:spcPct val="50000"/>
              </a:spcBef>
              <a:buFontTx/>
              <a:buNone/>
              <a:defRPr/>
            </a:pPr>
            <a:r>
              <a:rPr lang="fr-FR" altLang="it-CH" sz="1200" b="1" dirty="0">
                <a:solidFill>
                  <a:srgbClr val="000000"/>
                </a:solidFill>
                <a:cs typeface="Arial" charset="0"/>
              </a:rPr>
              <a:t>- </a:t>
            </a:r>
            <a:r>
              <a:rPr lang="fr-FR" altLang="it-CH" sz="1200" b="1" dirty="0" err="1">
                <a:solidFill>
                  <a:srgbClr val="000000"/>
                </a:solidFill>
                <a:cs typeface="Arial" charset="0"/>
              </a:rPr>
              <a:t>Secondo</a:t>
            </a:r>
            <a:r>
              <a:rPr lang="fr-FR" altLang="it-CH" sz="1200" b="1" dirty="0">
                <a:solidFill>
                  <a:srgbClr val="000000"/>
                </a:solidFill>
                <a:cs typeface="Arial" charset="0"/>
              </a:rPr>
              <a:t> il </a:t>
            </a:r>
            <a:r>
              <a:rPr lang="fr-FR" altLang="it-CH" sz="1200" b="1" dirty="0" err="1">
                <a:solidFill>
                  <a:srgbClr val="000000"/>
                </a:solidFill>
                <a:cs typeface="Arial" charset="0"/>
              </a:rPr>
              <a:t>tipo</a:t>
            </a:r>
            <a:r>
              <a:rPr lang="fr-FR" altLang="it-CH" sz="1200" b="1" dirty="0">
                <a:solidFill>
                  <a:srgbClr val="000000"/>
                </a:solidFill>
                <a:cs typeface="Arial" charset="0"/>
              </a:rPr>
              <a:t> di </a:t>
            </a:r>
            <a:r>
              <a:rPr lang="fr-FR" altLang="it-CH" sz="1200" b="1" dirty="0" err="1">
                <a:solidFill>
                  <a:srgbClr val="000000"/>
                </a:solidFill>
                <a:cs typeface="Arial" charset="0"/>
              </a:rPr>
              <a:t>retribuzione</a:t>
            </a:r>
            <a:r>
              <a:rPr lang="fr-FR" altLang="it-CH" sz="1200" b="1" dirty="0">
                <a:solidFill>
                  <a:srgbClr val="000000"/>
                </a:solidFill>
                <a:cs typeface="Arial" charset="0"/>
              </a:rPr>
              <a:t> : a </a:t>
            </a:r>
            <a:r>
              <a:rPr lang="fr-FR" altLang="it-CH" sz="1200" b="1" dirty="0" err="1">
                <a:solidFill>
                  <a:srgbClr val="000000"/>
                </a:solidFill>
                <a:cs typeface="Arial" charset="0"/>
              </a:rPr>
              <a:t>cottimo</a:t>
            </a:r>
            <a:r>
              <a:rPr lang="fr-FR" altLang="it-CH" sz="1200" b="1" dirty="0">
                <a:solidFill>
                  <a:srgbClr val="000000"/>
                </a:solidFill>
                <a:cs typeface="Arial" charset="0"/>
              </a:rPr>
              <a:t>, a ore, </a:t>
            </a:r>
            <a:r>
              <a:rPr lang="fr-FR" altLang="it-CH" sz="1200" b="1" dirty="0" err="1">
                <a:solidFill>
                  <a:srgbClr val="000000"/>
                </a:solidFill>
                <a:cs typeface="Arial" charset="0"/>
              </a:rPr>
              <a:t>mensile</a:t>
            </a:r>
            <a:r>
              <a:rPr lang="fr-FR" altLang="it-CH" sz="1200" b="1" dirty="0">
                <a:solidFill>
                  <a:srgbClr val="000000"/>
                </a:solidFill>
                <a:cs typeface="Arial" charset="0"/>
              </a:rPr>
              <a:t>, al </a:t>
            </a:r>
            <a:r>
              <a:rPr lang="fr-FR" altLang="it-CH" sz="1200" b="1" dirty="0" err="1">
                <a:solidFill>
                  <a:srgbClr val="000000"/>
                </a:solidFill>
                <a:cs typeface="Arial" charset="0"/>
              </a:rPr>
              <a:t>merito</a:t>
            </a:r>
            <a:r>
              <a:rPr lang="fr-FR" altLang="it-CH" sz="1200" b="1" dirty="0">
                <a:solidFill>
                  <a:srgbClr val="000000"/>
                </a:solidFill>
                <a:cs typeface="Arial" charset="0"/>
              </a:rPr>
              <a:t>, </a:t>
            </a:r>
            <a:r>
              <a:rPr lang="fr-FR" altLang="it-CH" sz="1200" b="1" dirty="0" err="1">
                <a:solidFill>
                  <a:srgbClr val="000000"/>
                </a:solidFill>
                <a:cs typeface="Arial" charset="0"/>
              </a:rPr>
              <a:t>partecipazione</a:t>
            </a:r>
            <a:r>
              <a:rPr lang="fr-FR" altLang="it-CH" sz="1200" b="1" dirty="0">
                <a:solidFill>
                  <a:srgbClr val="000000"/>
                </a:solidFill>
                <a:cs typeface="Arial" charset="0"/>
              </a:rPr>
              <a:t> </a:t>
            </a:r>
            <a:r>
              <a:rPr lang="fr-FR" altLang="it-CH" sz="1200" b="1" dirty="0" err="1">
                <a:solidFill>
                  <a:srgbClr val="000000"/>
                </a:solidFill>
                <a:cs typeface="Arial" charset="0"/>
              </a:rPr>
              <a:t>agli</a:t>
            </a:r>
            <a:r>
              <a:rPr lang="fr-FR" altLang="it-CH" sz="1200" b="1" dirty="0">
                <a:solidFill>
                  <a:srgbClr val="000000"/>
                </a:solidFill>
                <a:cs typeface="Arial" charset="0"/>
              </a:rPr>
              <a:t> </a:t>
            </a:r>
            <a:r>
              <a:rPr lang="fr-FR" altLang="it-CH" sz="1200" b="1" dirty="0" err="1">
                <a:solidFill>
                  <a:srgbClr val="000000"/>
                </a:solidFill>
                <a:cs typeface="Arial" charset="0"/>
              </a:rPr>
              <a:t>utili</a:t>
            </a:r>
            <a:r>
              <a:rPr lang="fr-FR" altLang="it-CH" sz="1200" b="1" dirty="0">
                <a:solidFill>
                  <a:srgbClr val="000000"/>
                </a:solidFill>
                <a:cs typeface="Arial" charset="0"/>
              </a:rPr>
              <a:t>.</a:t>
            </a:r>
          </a:p>
          <a:p>
            <a:pPr eaLnBrk="1" hangingPunct="1">
              <a:spcBef>
                <a:spcPct val="50000"/>
              </a:spcBef>
              <a:buFontTx/>
              <a:buNone/>
              <a:defRPr/>
            </a:pPr>
            <a:r>
              <a:rPr lang="fr-FR" altLang="it-CH" sz="1200" b="1" dirty="0" err="1">
                <a:solidFill>
                  <a:srgbClr val="000000"/>
                </a:solidFill>
                <a:cs typeface="Arial" charset="0"/>
              </a:rPr>
              <a:t>Ecc</a:t>
            </a:r>
            <a:r>
              <a:rPr lang="fr-FR" altLang="it-CH" sz="1200" b="1" dirty="0">
                <a:solidFill>
                  <a:srgbClr val="000000"/>
                </a:solidFill>
                <a:cs typeface="Arial" charset="0"/>
              </a:rPr>
              <a:t>.</a:t>
            </a:r>
          </a:p>
          <a:p>
            <a:pPr eaLnBrk="1" hangingPunct="1">
              <a:spcBef>
                <a:spcPct val="50000"/>
              </a:spcBef>
              <a:buFontTx/>
              <a:buNone/>
              <a:defRPr/>
            </a:pPr>
            <a:endParaRPr lang="fr-FR" altLang="it-CH" sz="800" b="1" dirty="0">
              <a:solidFill>
                <a:srgbClr val="000000"/>
              </a:solidFill>
              <a:cs typeface="Arial" charset="0"/>
            </a:endParaRPr>
          </a:p>
          <a:p>
            <a:pPr eaLnBrk="1" hangingPunct="1">
              <a:spcBef>
                <a:spcPct val="50000"/>
              </a:spcBef>
              <a:buFontTx/>
              <a:buNone/>
              <a:defRPr/>
            </a:pPr>
            <a:r>
              <a:rPr lang="fr-FR" altLang="it-CH" sz="1200" b="1" dirty="0">
                <a:solidFill>
                  <a:srgbClr val="000000"/>
                </a:solidFill>
                <a:cs typeface="Arial" charset="0"/>
              </a:rPr>
              <a:t>I </a:t>
            </a:r>
            <a:r>
              <a:rPr lang="fr-FR" altLang="it-CH" sz="1200" b="1" dirty="0" err="1">
                <a:solidFill>
                  <a:srgbClr val="000000"/>
                </a:solidFill>
                <a:cs typeface="Arial" charset="0"/>
              </a:rPr>
              <a:t>capitalisti</a:t>
            </a:r>
            <a:r>
              <a:rPr lang="fr-FR" altLang="it-CH" sz="1200" b="1" dirty="0">
                <a:solidFill>
                  <a:srgbClr val="000000"/>
                </a:solidFill>
                <a:cs typeface="Arial" charset="0"/>
              </a:rPr>
              <a:t> si </a:t>
            </a:r>
            <a:r>
              <a:rPr lang="fr-FR" altLang="it-CH" sz="1200" b="1" dirty="0" err="1">
                <a:solidFill>
                  <a:srgbClr val="000000"/>
                </a:solidFill>
                <a:cs typeface="Arial" charset="0"/>
              </a:rPr>
              <a:t>oppongono</a:t>
            </a:r>
            <a:r>
              <a:rPr lang="fr-FR" altLang="it-CH" sz="1200" b="1" dirty="0">
                <a:solidFill>
                  <a:srgbClr val="000000"/>
                </a:solidFill>
                <a:cs typeface="Arial" charset="0"/>
              </a:rPr>
              <a:t> a </a:t>
            </a:r>
            <a:r>
              <a:rPr lang="fr-FR" altLang="it-CH" sz="1200" b="1" dirty="0" err="1">
                <a:solidFill>
                  <a:srgbClr val="000000"/>
                </a:solidFill>
                <a:cs typeface="Arial" charset="0"/>
              </a:rPr>
              <a:t>ogni</a:t>
            </a:r>
            <a:r>
              <a:rPr lang="fr-FR" altLang="it-CH" sz="1200" b="1" dirty="0">
                <a:solidFill>
                  <a:srgbClr val="000000"/>
                </a:solidFill>
                <a:cs typeface="Arial" charset="0"/>
              </a:rPr>
              <a:t> </a:t>
            </a:r>
            <a:r>
              <a:rPr lang="fr-FR" altLang="it-CH" sz="1200" b="1" dirty="0" err="1">
                <a:solidFill>
                  <a:srgbClr val="000000"/>
                </a:solidFill>
                <a:cs typeface="Arial" charset="0"/>
              </a:rPr>
              <a:t>attività</a:t>
            </a:r>
            <a:r>
              <a:rPr lang="fr-FR" altLang="it-CH" sz="1200" b="1" dirty="0">
                <a:solidFill>
                  <a:srgbClr val="000000"/>
                </a:solidFill>
                <a:cs typeface="Arial" charset="0"/>
              </a:rPr>
              <a:t> </a:t>
            </a:r>
            <a:r>
              <a:rPr lang="fr-FR" altLang="it-CH" sz="1200" b="1" dirty="0" err="1">
                <a:solidFill>
                  <a:srgbClr val="000000"/>
                </a:solidFill>
                <a:cs typeface="Arial" charset="0"/>
              </a:rPr>
              <a:t>sindacale</a:t>
            </a:r>
            <a:r>
              <a:rPr lang="fr-FR" altLang="it-CH" sz="1200" b="1" dirty="0">
                <a:solidFill>
                  <a:srgbClr val="000000"/>
                </a:solidFill>
                <a:cs typeface="Arial" charset="0"/>
              </a:rPr>
              <a:t> e </a:t>
            </a:r>
            <a:r>
              <a:rPr lang="fr-FR" altLang="it-CH" sz="1200" b="1" dirty="0" err="1">
                <a:solidFill>
                  <a:srgbClr val="000000"/>
                </a:solidFill>
                <a:cs typeface="Arial" charset="0"/>
              </a:rPr>
              <a:t>penalizzano</a:t>
            </a:r>
            <a:r>
              <a:rPr lang="fr-FR" altLang="it-CH" sz="1200" b="1" dirty="0">
                <a:solidFill>
                  <a:srgbClr val="000000"/>
                </a:solidFill>
                <a:cs typeface="Arial" charset="0"/>
              </a:rPr>
              <a:t> i </a:t>
            </a:r>
            <a:r>
              <a:rPr lang="fr-FR" altLang="it-CH" sz="1200" b="1" dirty="0" err="1">
                <a:solidFill>
                  <a:srgbClr val="000000"/>
                </a:solidFill>
                <a:cs typeface="Arial" charset="0"/>
              </a:rPr>
              <a:t>lavoratori</a:t>
            </a:r>
            <a:r>
              <a:rPr lang="fr-FR" altLang="it-CH" sz="1200" b="1" dirty="0">
                <a:solidFill>
                  <a:srgbClr val="000000"/>
                </a:solidFill>
                <a:cs typeface="Arial" charset="0"/>
              </a:rPr>
              <a:t> </a:t>
            </a:r>
            <a:r>
              <a:rPr lang="fr-FR" altLang="it-CH" sz="1200" b="1" dirty="0" err="1">
                <a:solidFill>
                  <a:srgbClr val="000000"/>
                </a:solidFill>
                <a:cs typeface="Arial" charset="0"/>
              </a:rPr>
              <a:t>sindacalizzati</a:t>
            </a:r>
            <a:r>
              <a:rPr lang="fr-FR" altLang="it-CH" sz="1200" b="1" dirty="0">
                <a:solidFill>
                  <a:srgbClr val="000000"/>
                </a:solidFill>
                <a:cs typeface="Arial" charset="0"/>
              </a:rPr>
              <a:t>. </a:t>
            </a:r>
          </a:p>
          <a:p>
            <a:pPr eaLnBrk="1" hangingPunct="1">
              <a:spcBef>
                <a:spcPct val="50000"/>
              </a:spcBef>
              <a:buFontTx/>
              <a:buNone/>
              <a:defRPr/>
            </a:pPr>
            <a:r>
              <a:rPr lang="fr-FR" altLang="it-CH" sz="1200" b="1" dirty="0">
                <a:solidFill>
                  <a:srgbClr val="000000"/>
                </a:solidFill>
                <a:cs typeface="Arial" charset="0"/>
              </a:rPr>
              <a:t>I </a:t>
            </a:r>
            <a:r>
              <a:rPr lang="fr-FR" altLang="it-CH" sz="1200" b="1" dirty="0" err="1">
                <a:solidFill>
                  <a:srgbClr val="000000"/>
                </a:solidFill>
                <a:cs typeface="Arial" charset="0"/>
              </a:rPr>
              <a:t>capitalisti</a:t>
            </a:r>
            <a:r>
              <a:rPr lang="fr-FR" altLang="it-CH" sz="1200" b="1" dirty="0">
                <a:solidFill>
                  <a:srgbClr val="000000"/>
                </a:solidFill>
                <a:cs typeface="Arial" charset="0"/>
              </a:rPr>
              <a:t> </a:t>
            </a:r>
            <a:r>
              <a:rPr lang="fr-FR" altLang="it-CH" sz="1200" b="1" dirty="0" err="1">
                <a:solidFill>
                  <a:srgbClr val="000000"/>
                </a:solidFill>
                <a:cs typeface="Arial" charset="0"/>
              </a:rPr>
              <a:t>creano</a:t>
            </a:r>
            <a:r>
              <a:rPr lang="fr-FR" altLang="it-CH" sz="1200" b="1" dirty="0">
                <a:solidFill>
                  <a:srgbClr val="000000"/>
                </a:solidFill>
                <a:cs typeface="Arial" charset="0"/>
              </a:rPr>
              <a:t> delle </a:t>
            </a:r>
            <a:r>
              <a:rPr lang="fr-FR" altLang="it-CH" sz="1200" b="1" dirty="0" err="1">
                <a:solidFill>
                  <a:srgbClr val="000000"/>
                </a:solidFill>
                <a:cs typeface="Arial" charset="0"/>
              </a:rPr>
              <a:t>commissioni</a:t>
            </a:r>
            <a:r>
              <a:rPr lang="fr-FR" altLang="it-CH" sz="1200" b="1" dirty="0">
                <a:solidFill>
                  <a:srgbClr val="000000"/>
                </a:solidFill>
                <a:cs typeface="Arial" charset="0"/>
              </a:rPr>
              <a:t> interne e dei </a:t>
            </a:r>
            <a:r>
              <a:rPr lang="fr-FR" altLang="it-CH" sz="1200" b="1" dirty="0" err="1">
                <a:solidFill>
                  <a:srgbClr val="000000"/>
                </a:solidFill>
                <a:cs typeface="Arial" charset="0"/>
              </a:rPr>
              <a:t>sindacati</a:t>
            </a:r>
            <a:r>
              <a:rPr lang="fr-FR" altLang="it-CH" sz="1200" b="1" dirty="0">
                <a:solidFill>
                  <a:srgbClr val="000000"/>
                </a:solidFill>
                <a:cs typeface="Arial" charset="0"/>
              </a:rPr>
              <a:t> </a:t>
            </a:r>
            <a:r>
              <a:rPr lang="fr-FR" altLang="it-CH" sz="1200" b="1" dirty="0" err="1">
                <a:solidFill>
                  <a:srgbClr val="000000"/>
                </a:solidFill>
                <a:cs typeface="Arial" charset="0"/>
              </a:rPr>
              <a:t>gialli</a:t>
            </a:r>
            <a:r>
              <a:rPr lang="fr-FR" altLang="it-CH" sz="1200" b="1" dirty="0">
                <a:solidFill>
                  <a:srgbClr val="000000"/>
                </a:solidFill>
                <a:cs typeface="Arial" charset="0"/>
              </a:rPr>
              <a:t>.</a:t>
            </a:r>
          </a:p>
          <a:p>
            <a:pPr eaLnBrk="1" hangingPunct="1">
              <a:spcBef>
                <a:spcPct val="50000"/>
              </a:spcBef>
              <a:buFontTx/>
              <a:buNone/>
              <a:defRPr/>
            </a:pPr>
            <a:r>
              <a:rPr lang="fr-FR" altLang="it-CH" sz="1200" b="1" dirty="0">
                <a:solidFill>
                  <a:srgbClr val="000000"/>
                </a:solidFill>
                <a:cs typeface="Arial" charset="0"/>
              </a:rPr>
              <a:t>I </a:t>
            </a:r>
            <a:r>
              <a:rPr lang="fr-FR" altLang="it-CH" sz="1200" b="1" dirty="0" err="1">
                <a:solidFill>
                  <a:srgbClr val="000000"/>
                </a:solidFill>
                <a:cs typeface="Arial" charset="0"/>
              </a:rPr>
              <a:t>capitalisti</a:t>
            </a:r>
            <a:r>
              <a:rPr lang="fr-FR" altLang="it-CH" sz="1200" b="1" dirty="0">
                <a:solidFill>
                  <a:srgbClr val="000000"/>
                </a:solidFill>
                <a:cs typeface="Arial" charset="0"/>
              </a:rPr>
              <a:t> </a:t>
            </a:r>
            <a:r>
              <a:rPr lang="fr-FR" altLang="it-CH" sz="1200" b="1" dirty="0" err="1">
                <a:solidFill>
                  <a:srgbClr val="000000"/>
                </a:solidFill>
                <a:cs typeface="Arial" charset="0"/>
              </a:rPr>
              <a:t>ricorrono</a:t>
            </a:r>
            <a:r>
              <a:rPr lang="fr-FR" altLang="it-CH" sz="1200" b="1" dirty="0">
                <a:solidFill>
                  <a:srgbClr val="000000"/>
                </a:solidFill>
                <a:cs typeface="Arial" charset="0"/>
              </a:rPr>
              <a:t> al </a:t>
            </a:r>
            <a:r>
              <a:rPr lang="fr-FR" altLang="it-CH" sz="1200" b="1" dirty="0" err="1">
                <a:solidFill>
                  <a:srgbClr val="000000"/>
                </a:solidFill>
                <a:cs typeface="Arial" charset="0"/>
              </a:rPr>
              <a:t>subappalto</a:t>
            </a:r>
            <a:r>
              <a:rPr lang="fr-FR" altLang="it-CH" sz="1200" b="1" dirty="0">
                <a:solidFill>
                  <a:srgbClr val="000000"/>
                </a:solidFill>
                <a:cs typeface="Arial" charset="0"/>
              </a:rPr>
              <a:t> e </a:t>
            </a:r>
            <a:r>
              <a:rPr lang="fr-FR" altLang="it-CH" sz="1200" b="1" dirty="0" err="1">
                <a:solidFill>
                  <a:srgbClr val="000000"/>
                </a:solidFill>
                <a:cs typeface="Arial" charset="0"/>
              </a:rPr>
              <a:t>assumono</a:t>
            </a:r>
            <a:r>
              <a:rPr lang="fr-FR" altLang="it-CH" sz="1200" b="1" dirty="0">
                <a:solidFill>
                  <a:srgbClr val="000000"/>
                </a:solidFill>
                <a:cs typeface="Arial" charset="0"/>
              </a:rPr>
              <a:t> personale </a:t>
            </a:r>
            <a:r>
              <a:rPr lang="fr-FR" altLang="it-CH" sz="1200" b="1" dirty="0" err="1">
                <a:solidFill>
                  <a:srgbClr val="000000"/>
                </a:solidFill>
                <a:cs typeface="Arial" charset="0"/>
              </a:rPr>
              <a:t>interinale</a:t>
            </a:r>
            <a:r>
              <a:rPr lang="fr-FR" altLang="it-CH" sz="1200" b="1" dirty="0">
                <a:solidFill>
                  <a:srgbClr val="000000"/>
                </a:solidFill>
                <a:cs typeface="Arial" charset="0"/>
              </a:rPr>
              <a:t>.</a:t>
            </a:r>
          </a:p>
          <a:p>
            <a:pPr eaLnBrk="1" hangingPunct="1">
              <a:spcBef>
                <a:spcPct val="50000"/>
              </a:spcBef>
              <a:buFontTx/>
              <a:buNone/>
              <a:defRPr/>
            </a:pPr>
            <a:r>
              <a:rPr lang="fr-FR" altLang="it-CH" sz="1200" b="1" dirty="0">
                <a:solidFill>
                  <a:srgbClr val="000000"/>
                </a:solidFill>
                <a:cs typeface="Arial" charset="0"/>
              </a:rPr>
              <a:t>I </a:t>
            </a:r>
            <a:r>
              <a:rPr lang="fr-FR" altLang="it-CH" sz="1200" b="1" dirty="0" err="1">
                <a:solidFill>
                  <a:srgbClr val="000000"/>
                </a:solidFill>
                <a:cs typeface="Arial" charset="0"/>
              </a:rPr>
              <a:t>capitalisti</a:t>
            </a:r>
            <a:r>
              <a:rPr lang="fr-FR" altLang="it-CH" sz="1200" b="1" dirty="0">
                <a:solidFill>
                  <a:srgbClr val="000000"/>
                </a:solidFill>
                <a:cs typeface="Arial" charset="0"/>
              </a:rPr>
              <a:t> fanno </a:t>
            </a:r>
            <a:r>
              <a:rPr lang="fr-FR" altLang="it-CH" sz="1200" b="1" dirty="0" err="1">
                <a:solidFill>
                  <a:srgbClr val="000000"/>
                </a:solidFill>
                <a:cs typeface="Arial" charset="0"/>
              </a:rPr>
              <a:t>varare</a:t>
            </a:r>
            <a:r>
              <a:rPr lang="fr-FR" altLang="it-CH" sz="1200" b="1" dirty="0">
                <a:solidFill>
                  <a:srgbClr val="000000"/>
                </a:solidFill>
                <a:cs typeface="Arial" charset="0"/>
              </a:rPr>
              <a:t> delle </a:t>
            </a:r>
            <a:r>
              <a:rPr lang="fr-FR" altLang="it-CH" sz="1200" b="1" dirty="0" err="1">
                <a:solidFill>
                  <a:srgbClr val="000000"/>
                </a:solidFill>
                <a:cs typeface="Arial" charset="0"/>
              </a:rPr>
              <a:t>leggi</a:t>
            </a:r>
            <a:r>
              <a:rPr lang="fr-FR" altLang="it-CH" sz="1200" b="1" dirty="0">
                <a:solidFill>
                  <a:srgbClr val="000000"/>
                </a:solidFill>
                <a:cs typeface="Arial" charset="0"/>
              </a:rPr>
              <a:t> </a:t>
            </a:r>
            <a:r>
              <a:rPr lang="fr-FR" altLang="it-CH" sz="1200" b="1" dirty="0" err="1">
                <a:solidFill>
                  <a:srgbClr val="000000"/>
                </a:solidFill>
                <a:cs typeface="Arial" charset="0"/>
              </a:rPr>
              <a:t>che</a:t>
            </a:r>
            <a:r>
              <a:rPr lang="fr-FR" altLang="it-CH" sz="1200" b="1" dirty="0">
                <a:solidFill>
                  <a:srgbClr val="000000"/>
                </a:solidFill>
                <a:cs typeface="Arial" charset="0"/>
              </a:rPr>
              <a:t> </a:t>
            </a:r>
            <a:r>
              <a:rPr lang="fr-FR" altLang="it-CH" sz="1200" b="1" dirty="0" err="1">
                <a:solidFill>
                  <a:srgbClr val="000000"/>
                </a:solidFill>
                <a:cs typeface="Arial" charset="0"/>
              </a:rPr>
              <a:t>riducono</a:t>
            </a:r>
            <a:r>
              <a:rPr lang="fr-FR" altLang="it-CH" sz="1200" b="1" dirty="0">
                <a:solidFill>
                  <a:srgbClr val="000000"/>
                </a:solidFill>
                <a:cs typeface="Arial" charset="0"/>
              </a:rPr>
              <a:t> i </a:t>
            </a:r>
            <a:r>
              <a:rPr lang="fr-FR" altLang="it-CH" sz="1200" b="1" dirty="0" err="1">
                <a:solidFill>
                  <a:srgbClr val="000000"/>
                </a:solidFill>
                <a:cs typeface="Arial" charset="0"/>
              </a:rPr>
              <a:t>diritti</a:t>
            </a:r>
            <a:r>
              <a:rPr lang="fr-FR" altLang="it-CH" sz="1200" b="1" dirty="0">
                <a:solidFill>
                  <a:srgbClr val="000000"/>
                </a:solidFill>
                <a:cs typeface="Arial" charset="0"/>
              </a:rPr>
              <a:t> dei </a:t>
            </a:r>
            <a:r>
              <a:rPr lang="fr-FR" altLang="it-CH" sz="1200" b="1" dirty="0" err="1">
                <a:solidFill>
                  <a:srgbClr val="000000"/>
                </a:solidFill>
                <a:cs typeface="Arial" charset="0"/>
              </a:rPr>
              <a:t>lavoratori</a:t>
            </a:r>
            <a:r>
              <a:rPr lang="fr-FR" altLang="it-CH" sz="1200" b="1" dirty="0">
                <a:solidFill>
                  <a:srgbClr val="000000"/>
                </a:solidFill>
                <a:cs typeface="Arial" charset="0"/>
              </a:rPr>
              <a:t> e </a:t>
            </a:r>
            <a:r>
              <a:rPr lang="fr-FR" altLang="it-CH" sz="1200" b="1" dirty="0" err="1">
                <a:solidFill>
                  <a:srgbClr val="000000"/>
                </a:solidFill>
                <a:cs typeface="Arial" charset="0"/>
              </a:rPr>
              <a:t>che</a:t>
            </a:r>
            <a:r>
              <a:rPr lang="fr-FR" altLang="it-CH" sz="1200" b="1" dirty="0">
                <a:solidFill>
                  <a:srgbClr val="000000"/>
                </a:solidFill>
                <a:cs typeface="Arial" charset="0"/>
              </a:rPr>
              <a:t> </a:t>
            </a:r>
            <a:r>
              <a:rPr lang="fr-FR" altLang="it-CH" sz="1200" b="1" dirty="0" err="1">
                <a:solidFill>
                  <a:srgbClr val="000000"/>
                </a:solidFill>
                <a:cs typeface="Arial" charset="0"/>
              </a:rPr>
              <a:t>ostacolano</a:t>
            </a:r>
            <a:r>
              <a:rPr lang="fr-FR" altLang="it-CH" sz="1200" b="1" dirty="0">
                <a:solidFill>
                  <a:srgbClr val="000000"/>
                </a:solidFill>
                <a:cs typeface="Arial" charset="0"/>
              </a:rPr>
              <a:t> l’</a:t>
            </a:r>
            <a:r>
              <a:rPr lang="fr-FR" altLang="it-CH" sz="1200" b="1" dirty="0" err="1">
                <a:solidFill>
                  <a:srgbClr val="000000"/>
                </a:solidFill>
                <a:cs typeface="Arial" charset="0"/>
              </a:rPr>
              <a:t>attivitâ</a:t>
            </a:r>
            <a:r>
              <a:rPr lang="fr-FR" altLang="it-CH" sz="1200" b="1" dirty="0">
                <a:solidFill>
                  <a:srgbClr val="000000"/>
                </a:solidFill>
                <a:cs typeface="Arial" charset="0"/>
              </a:rPr>
              <a:t> </a:t>
            </a:r>
            <a:r>
              <a:rPr lang="fr-FR" altLang="it-CH" sz="1200" b="1" dirty="0" err="1">
                <a:solidFill>
                  <a:srgbClr val="000000"/>
                </a:solidFill>
                <a:cs typeface="Arial" charset="0"/>
              </a:rPr>
              <a:t>sindacale</a:t>
            </a:r>
            <a:r>
              <a:rPr lang="fr-FR" altLang="it-CH" sz="1200" b="1" dirty="0">
                <a:solidFill>
                  <a:srgbClr val="000000"/>
                </a:solidFill>
                <a:cs typeface="Arial" charset="0"/>
              </a:rPr>
              <a:t>.</a:t>
            </a:r>
          </a:p>
          <a:p>
            <a:pPr eaLnBrk="1" hangingPunct="1">
              <a:spcBef>
                <a:spcPct val="50000"/>
              </a:spcBef>
              <a:buFontTx/>
              <a:buNone/>
              <a:defRPr/>
            </a:pPr>
            <a:r>
              <a:rPr lang="fr-FR" altLang="it-CH" sz="1200" b="1" dirty="0">
                <a:solidFill>
                  <a:srgbClr val="000000"/>
                </a:solidFill>
                <a:cs typeface="Arial" charset="0"/>
              </a:rPr>
              <a:t>I </a:t>
            </a:r>
            <a:r>
              <a:rPr lang="fr-FR" altLang="it-CH" sz="1200" b="1" dirty="0" err="1">
                <a:solidFill>
                  <a:srgbClr val="000000"/>
                </a:solidFill>
                <a:cs typeface="Arial" charset="0"/>
              </a:rPr>
              <a:t>capitalisti</a:t>
            </a:r>
            <a:r>
              <a:rPr lang="fr-FR" altLang="it-CH" sz="1200" b="1" dirty="0">
                <a:solidFill>
                  <a:srgbClr val="000000"/>
                </a:solidFill>
                <a:cs typeface="Arial" charset="0"/>
              </a:rPr>
              <a:t> </a:t>
            </a:r>
            <a:r>
              <a:rPr lang="fr-FR" altLang="it-CH" sz="1200" b="1" dirty="0" err="1">
                <a:solidFill>
                  <a:srgbClr val="000000"/>
                </a:solidFill>
                <a:cs typeface="Arial" charset="0"/>
              </a:rPr>
              <a:t>minacciano</a:t>
            </a:r>
            <a:r>
              <a:rPr lang="fr-FR" altLang="it-CH" sz="1200" b="1" dirty="0">
                <a:solidFill>
                  <a:srgbClr val="000000"/>
                </a:solidFill>
                <a:cs typeface="Arial" charset="0"/>
              </a:rPr>
              <a:t> i </a:t>
            </a:r>
            <a:r>
              <a:rPr lang="fr-FR" altLang="it-CH" sz="1200" b="1" dirty="0" err="1">
                <a:solidFill>
                  <a:srgbClr val="000000"/>
                </a:solidFill>
                <a:cs typeface="Arial" charset="0"/>
              </a:rPr>
              <a:t>licenziamenti</a:t>
            </a:r>
            <a:r>
              <a:rPr lang="fr-FR" altLang="it-CH" sz="1200" b="1" dirty="0">
                <a:solidFill>
                  <a:srgbClr val="000000"/>
                </a:solidFill>
                <a:cs typeface="Arial" charset="0"/>
              </a:rPr>
              <a:t> in massa e la </a:t>
            </a:r>
            <a:r>
              <a:rPr lang="fr-FR" altLang="it-CH" sz="1200" b="1" dirty="0" err="1">
                <a:solidFill>
                  <a:srgbClr val="000000"/>
                </a:solidFill>
                <a:cs typeface="Arial" charset="0"/>
              </a:rPr>
              <a:t>serrata</a:t>
            </a:r>
            <a:r>
              <a:rPr lang="fr-FR" altLang="it-CH" sz="1200" b="1" dirty="0">
                <a:solidFill>
                  <a:srgbClr val="000000"/>
                </a:solidFill>
                <a:cs typeface="Arial" charset="0"/>
              </a:rPr>
              <a:t>. Si </a:t>
            </a:r>
            <a:r>
              <a:rPr lang="fr-FR" altLang="it-CH" sz="1200" b="1" dirty="0" err="1">
                <a:solidFill>
                  <a:srgbClr val="000000"/>
                </a:solidFill>
                <a:cs typeface="Arial" charset="0"/>
              </a:rPr>
              <a:t>pratica</a:t>
            </a:r>
            <a:r>
              <a:rPr lang="fr-FR" altLang="it-CH" sz="1200" b="1" dirty="0">
                <a:solidFill>
                  <a:srgbClr val="000000"/>
                </a:solidFill>
                <a:cs typeface="Arial" charset="0"/>
              </a:rPr>
              <a:t> il </a:t>
            </a:r>
            <a:r>
              <a:rPr lang="fr-FR" altLang="it-CH" sz="1200" b="1" dirty="0" err="1">
                <a:solidFill>
                  <a:srgbClr val="000000"/>
                </a:solidFill>
                <a:cs typeface="Arial" charset="0"/>
              </a:rPr>
              <a:t>mobbing</a:t>
            </a:r>
            <a:r>
              <a:rPr lang="fr-FR" altLang="it-CH" sz="1200" b="1" dirty="0">
                <a:solidFill>
                  <a:srgbClr val="000000"/>
                </a:solidFill>
                <a:cs typeface="Arial" charset="0"/>
              </a:rPr>
              <a:t> e si </a:t>
            </a:r>
            <a:r>
              <a:rPr lang="fr-FR" altLang="it-CH" sz="1200" b="1" dirty="0" err="1">
                <a:solidFill>
                  <a:srgbClr val="000000"/>
                </a:solidFill>
                <a:cs typeface="Arial" charset="0"/>
              </a:rPr>
              <a:t>premiano</a:t>
            </a:r>
            <a:r>
              <a:rPr lang="fr-FR" altLang="it-CH" sz="1200" b="1" dirty="0">
                <a:solidFill>
                  <a:srgbClr val="000000"/>
                </a:solidFill>
                <a:cs typeface="Arial" charset="0"/>
              </a:rPr>
              <a:t> i </a:t>
            </a:r>
            <a:r>
              <a:rPr lang="fr-FR" altLang="it-CH" sz="1200" b="1" dirty="0" err="1">
                <a:solidFill>
                  <a:srgbClr val="000000"/>
                </a:solidFill>
                <a:cs typeface="Arial" charset="0"/>
              </a:rPr>
              <a:t>lavoratori</a:t>
            </a:r>
            <a:r>
              <a:rPr lang="fr-FR" altLang="it-CH" sz="1200" b="1" dirty="0">
                <a:solidFill>
                  <a:srgbClr val="000000"/>
                </a:solidFill>
                <a:cs typeface="Arial" charset="0"/>
              </a:rPr>
              <a:t> più </a:t>
            </a:r>
            <a:r>
              <a:rPr lang="fr-FR" altLang="it-CH" sz="1200" b="1" dirty="0" err="1">
                <a:solidFill>
                  <a:srgbClr val="000000"/>
                </a:solidFill>
                <a:cs typeface="Arial" charset="0"/>
              </a:rPr>
              <a:t>servili</a:t>
            </a:r>
            <a:r>
              <a:rPr lang="fr-FR" altLang="it-CH" sz="1200" b="1" dirty="0">
                <a:solidFill>
                  <a:srgbClr val="000000"/>
                </a:solidFill>
                <a:cs typeface="Arial" charset="0"/>
              </a:rPr>
              <a:t>.</a:t>
            </a:r>
          </a:p>
        </p:txBody>
      </p:sp>
    </p:spTree>
  </p:cSld>
  <p:clrMapOvr>
    <a:masterClrMapping/>
  </p:clrMapOvr>
</p:sld>
</file>

<file path=ppt/theme/theme1.xml><?xml version="1.0" encoding="utf-8"?>
<a:theme xmlns:a="http://schemas.openxmlformats.org/drawingml/2006/main" name="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0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000" b="0" i="0" u="sng" strike="noStrike" cap="none" normalizeH="0" baseline="0" smtClean="0">
            <a:ln>
              <a:noFill/>
            </a:ln>
            <a:solidFill>
              <a:schemeClr val="tx1"/>
            </a:solidFill>
            <a:effectLst/>
            <a:latin typeface="Arial" charset="0"/>
          </a:defRPr>
        </a:defPPr>
      </a:lstStyle>
    </a:lnDef>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it-CH" sz="1800" b="0" i="0" u="none" strike="noStrike" cap="none" normalizeH="0" baseline="0" smtClean="0">
            <a:ln>
              <a:noFill/>
            </a:ln>
            <a:solidFill>
              <a:schemeClr val="bg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it-CH" sz="1800" b="0" i="0" u="none" strike="noStrike" cap="none" normalizeH="0" baseline="0" smtClean="0">
            <a:ln>
              <a:noFill/>
            </a:ln>
            <a:solidFill>
              <a:schemeClr val="bg1"/>
            </a:solidFill>
            <a:effectLst/>
            <a:latin typeface="Arial" pitchFamily="34" charset="0"/>
            <a:cs typeface="Arial" pitchFamily="34"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3.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1.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3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7.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4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xml><?xml version="1.0" encoding="utf-8"?>
<a:themeOverride xmlns:a="http://schemas.openxmlformats.org/drawingml/2006/main">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15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2.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6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7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6.xml><?xml version="1.0" encoding="utf-8"?>
<a:themeOverride xmlns:a="http://schemas.openxmlformats.org/drawingml/2006/main">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2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8.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4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8.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6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1.xml><?xml version="1.0" encoding="utf-8"?>
<a:themeOverride xmlns:a="http://schemas.openxmlformats.org/drawingml/2006/main">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7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4.xml><?xml version="1.0" encoding="utf-8"?>
<a:themeOverride xmlns:a="http://schemas.openxmlformats.org/drawingml/2006/main">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7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docProps/app.xml><?xml version="1.0" encoding="utf-8"?>
<Properties xmlns="http://schemas.openxmlformats.org/officeDocument/2006/extended-properties" xmlns:vt="http://schemas.openxmlformats.org/officeDocument/2006/docPropsVTypes">
  <Template/>
  <TotalTime>25694</TotalTime>
  <Words>33215</Words>
  <Application>Microsoft Office PowerPoint</Application>
  <PresentationFormat>Presentazione su schermo (4:3)</PresentationFormat>
  <Paragraphs>3590</Paragraphs>
  <Slides>280</Slides>
  <Notes>274</Notes>
  <HiddenSlides>39</HiddenSlides>
  <MMClips>0</MMClips>
  <ScaleCrop>false</ScaleCrop>
  <HeadingPairs>
    <vt:vector size="6" baseType="variant">
      <vt:variant>
        <vt:lpstr>Caratteri utilizzati</vt:lpstr>
      </vt:variant>
      <vt:variant>
        <vt:i4>10</vt:i4>
      </vt:variant>
      <vt:variant>
        <vt:lpstr>Tema</vt:lpstr>
      </vt:variant>
      <vt:variant>
        <vt:i4>11</vt:i4>
      </vt:variant>
      <vt:variant>
        <vt:lpstr>Titoli diapositive</vt:lpstr>
      </vt:variant>
      <vt:variant>
        <vt:i4>280</vt:i4>
      </vt:variant>
    </vt:vector>
  </HeadingPairs>
  <TitlesOfParts>
    <vt:vector size="301" baseType="lpstr">
      <vt:lpstr>Arial</vt:lpstr>
      <vt:lpstr>Calibri</vt:lpstr>
      <vt:lpstr>SimSun</vt:lpstr>
      <vt:lpstr>Times New Roman</vt:lpstr>
      <vt:lpstr>Baskerville Old Face</vt:lpstr>
      <vt:lpstr>Arial Black</vt:lpstr>
      <vt:lpstr>Palatino Linotype</vt:lpstr>
      <vt:lpstr>Verdana</vt:lpstr>
      <vt:lpstr>Algerian</vt:lpstr>
      <vt:lpstr>Georgia</vt:lpstr>
      <vt:lpstr>Presentazione della teoria marxista dell'economia con PowerPoint</vt:lpstr>
      <vt:lpstr>1_Presentazione della teoria marxista dell'economia con PowerPoint</vt:lpstr>
      <vt:lpstr>1_Tema di Office</vt:lpstr>
      <vt:lpstr>2_Tema di Office</vt:lpstr>
      <vt:lpstr>3_Tema di Office</vt:lpstr>
      <vt:lpstr>4_Tema di Office</vt:lpstr>
      <vt:lpstr>Tema di Office</vt:lpstr>
      <vt:lpstr>5_Struttura predefinita</vt:lpstr>
      <vt:lpstr>6_Presentazione della teoria marxista dell'economia con PowerPoint</vt:lpstr>
      <vt:lpstr>2_Struttura predefinita</vt:lpstr>
      <vt:lpstr>2_Presentazione della teoria marxista dell'economia con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AUTOMOBILI  DELL’INIZIO DEL 20.  SECOLO</vt:lpstr>
      <vt:lpstr>Un vecchio stabilimento industriale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COSTO DI UN’AUTOMOBILE</vt:lpstr>
      <vt:lpstr> REGOLA NO. 1</vt:lpstr>
      <vt:lpstr>COMPERA  UN’AUTOMOBILE  CHI :</vt:lpstr>
      <vt:lpstr>Si cercano i compratori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Magazzino automatizzato</vt:lpstr>
      <vt:lpstr>L’automazione nella logistica</vt:lpstr>
      <vt:lpstr>Operatrice di un grande deposito automatizzato. Il porto di Basilea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Logistica: dimostrazione  pratica</vt:lpstr>
      <vt:lpstr>Esercizio</vt:lpstr>
      <vt:lpstr>COSTO DI UN’AUTOMOBILE</vt:lpstr>
      <vt:lpstr>Presentazione standard di PowerPoint</vt:lpstr>
      <vt:lpstr>Presentazione standard di PowerPoint</vt:lpstr>
      <vt:lpstr>Presentazione standard di PowerPoint</vt:lpstr>
      <vt:lpstr>REGOLA NO. 2</vt:lpstr>
      <vt:lpstr>Presentazione standard di PowerPoint</vt:lpstr>
      <vt:lpstr>Presentazione standard di PowerPoint</vt:lpstr>
      <vt:lpstr>Presentazione standard di PowerPoint</vt:lpstr>
      <vt:lpstr>Presentazione standard di PowerPoint</vt:lpstr>
      <vt:lpstr>Catena di montaggio  (anni ’50)  Fiat Topolino     Scooter Vespa   Audi - motori (anno 2010)     </vt:lpstr>
      <vt:lpstr>Presentazione standard di PowerPoint</vt:lpstr>
      <vt:lpstr>Presentazione standard di PowerPoint</vt:lpstr>
      <vt:lpstr>I lavoratori delle moderne catene di montaggio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Catena di assemblaggio di lavatrici </vt:lpstr>
      <vt:lpstr>Presentazione standard di PowerPoint</vt:lpstr>
      <vt:lpstr>Presentazione standard di PowerPoint</vt:lpstr>
      <vt:lpstr>Robot saldatori in azione</vt:lpstr>
      <vt:lpstr>Presentazione standard di PowerPoint</vt:lpstr>
      <vt:lpstr>Presentazione standard di PowerPoint</vt:lpstr>
      <vt:lpstr>L’operaio moderno :  il robot</vt:lpstr>
      <vt:lpstr>Presentazione standard di PowerPoint</vt:lpstr>
      <vt:lpstr>Il robot sostituisce l’operaio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sistema economico opprime i lavoratori e ne condiziona anche la vita intima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cultura dell’automobile </vt:lpstr>
      <vt:lpstr>Presentazione standard di PowerPoint</vt:lpstr>
      <vt:lpstr>Presentazione standard di PowerPoint</vt:lpstr>
      <vt:lpstr>Presentazione standard di PowerPoint</vt:lpstr>
      <vt:lpstr>Presentazione standard di PowerPoint</vt:lpstr>
      <vt:lpstr>Ci sono troppe automobili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CHI HA VINTO  E  CHI HA PERSO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IL SISTEMA ECONOMICO ATTUALE  E LE ALTERNATIVE    FINE  1. PARTE  (Discussione + pausa)  </vt:lpstr>
      <vt:lpstr>Presentazione standard di PowerPoint</vt:lpstr>
      <vt:lpstr>Presentazione standard di PowerPoint</vt:lpstr>
      <vt:lpstr> I RAVIOLI   Lavorazione manuale  Sono un piatto popolare              nell’industria alimentare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Esercizio</vt:lpstr>
      <vt:lpstr>Presentazione standard di PowerPoint</vt:lpstr>
      <vt:lpstr>Presentazione standard di PowerPoint</vt:lpstr>
      <vt:lpstr>Presentazione standard di PowerPoint</vt:lpstr>
      <vt:lpstr>!</vt:lpstr>
      <vt:lpstr>La polizia opera alcuni arresti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IVA : Imposta sul valore aggiunto (8%)</vt:lpstr>
      <vt:lpstr>Esercizio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fabbrica di automobili diventa una fabbrica di veicoli da guerra</vt:lpstr>
      <vt:lpstr>Presentazione standard di PowerPoint</vt:lpstr>
      <vt:lpstr>Presentazione standard di PowerPoint</vt:lpstr>
      <vt:lpstr>Presentazione standard di PowerPoint</vt:lpstr>
      <vt:lpstr>Il massimo : un bel cannone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Obiettivo ufficiale della guerra : portare la libertà e la democrazia….</vt:lpstr>
      <vt:lpstr>Presentazione standard di PowerPoint</vt:lpstr>
      <vt:lpstr>Presentazione standard di PowerPoint</vt:lpstr>
      <vt:lpstr>Presentazione standard di PowerPoint</vt:lpstr>
      <vt:lpstr>IL SISTEMA ECONOMICO ATTUALE                 E LE ALTERNATIVE    FINE  2.  PARTE </vt:lpstr>
      <vt:lpstr>Presentazione standard di PowerPoint</vt:lpstr>
      <vt:lpstr>Presentazione standard di PowerPoint</vt:lpstr>
      <vt:lpstr>Presentazione standard di PowerPoint</vt:lpstr>
      <vt:lpst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La proprietà collettiva                                                                   del suolo e dei mezzi di produzione.  La equa ripartizione del lavoro necessario per soddisfare tutti i bisogni di tutti.   L’economia pianificata.   (L’appropriazione del plusvalore non esiste più. Tuttavia l’economia pianificata è solo una prima tappa verso la costruzione della societâ socialista e la creazione dell’uomo nuovo, capace di effettuare autonomamente le proprie scelte. Lo Stato odierno non serve più.) </vt:lpstr>
      <vt:lpstr>Presentazione standard di PowerPoint</vt:lpstr>
      <vt:lpstr>Esercizio</vt:lpstr>
      <vt:lpstr>Presentazione standard di PowerPoint</vt:lpstr>
      <vt:lpstr>Presentazione standard di PowerPoint</vt:lpstr>
      <vt:lpstr>IL SISTEMA ECONOMICO ATTUALE                            E LE ALTERNATIVE   Elementi fondamentali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dc:creator>
  <cp:lastModifiedBy>Enrico Geiler</cp:lastModifiedBy>
  <cp:revision>1216</cp:revision>
  <cp:lastPrinted>2017-11-10T19:44:36Z</cp:lastPrinted>
  <dcterms:created xsi:type="dcterms:W3CDTF">2011-07-25T11:54:38Z</dcterms:created>
  <dcterms:modified xsi:type="dcterms:W3CDTF">2024-04-25T22:41:36Z</dcterms:modified>
</cp:coreProperties>
</file>